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1" r:id="rId5"/>
    <p:sldId id="294" r:id="rId6"/>
    <p:sldId id="295" r:id="rId7"/>
    <p:sldId id="300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81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52711" y="2453335"/>
            <a:ext cx="52321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There is a big bed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                                      2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		   	  </a:t>
            </a: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看图写单词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a36.jpg" descr="id:214751136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331" y="1311039"/>
            <a:ext cx="951853" cy="1108776"/>
          </a:xfrm>
          <a:prstGeom prst="rect">
            <a:avLst/>
          </a:prstGeom>
        </p:spPr>
      </p:pic>
      <p:pic>
        <p:nvPicPr>
          <p:cNvPr id="14" name="rw237.jpg" descr="id:214751137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0668" y="1273572"/>
            <a:ext cx="1027400" cy="12577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94844" y="2963918"/>
            <a:ext cx="126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behind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94392" y="2953098"/>
            <a:ext cx="1123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above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　　                         4.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		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			    </a:t>
            </a: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看图写单词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8" name="sj215.jpg" descr="id:214751137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2419" y="1380149"/>
            <a:ext cx="1104371" cy="1028513"/>
          </a:xfrm>
          <a:prstGeom prst="rect">
            <a:avLst/>
          </a:prstGeom>
        </p:spPr>
      </p:pic>
      <p:pic>
        <p:nvPicPr>
          <p:cNvPr id="9" name="sj186.jpg" descr="id:214751138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8638" y="1425853"/>
            <a:ext cx="1105459" cy="1027416"/>
          </a:xfrm>
          <a:prstGeom prst="rect">
            <a:avLst/>
          </a:prstGeom>
        </p:spPr>
      </p:pic>
      <p:pic>
        <p:nvPicPr>
          <p:cNvPr id="10" name="sj217.jpg" descr="id:2147511391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4370" y="1402451"/>
            <a:ext cx="1425162" cy="103966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4776" y="2897014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67757" y="2930797"/>
            <a:ext cx="1404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under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63357" y="2938232"/>
            <a:ext cx="119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beside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1449" y="900530"/>
            <a:ext cx="8937523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1.There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(is/are) a nice photo here.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2.There are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(many/much) plants here.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3.My grandpa has a tree in front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(of/in) his house.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 will move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(on/into) a new house.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(Where's/What's) in your room?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—There are many things in my room.</a:t>
            </a:r>
          </a:p>
        </p:txBody>
      </p:sp>
      <p:sp>
        <p:nvSpPr>
          <p:cNvPr id="6" name="矩形 5"/>
          <p:cNvSpPr/>
          <p:nvPr/>
        </p:nvSpPr>
        <p:spPr>
          <a:xfrm>
            <a:off x="406048" y="343309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42698" y="979004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1327" y="1503442"/>
            <a:ext cx="1040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60910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96221" y="2079257"/>
            <a:ext cx="50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9845" y="2637149"/>
            <a:ext cx="803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into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3017" y="3202144"/>
            <a:ext cx="1252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936503"/>
            <a:ext cx="825910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)1.I looked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for my lost key.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A.everyday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B.everywhere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C.everyone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)2.Alice sits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Ben and John.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A.between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B.among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)3.There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many monkeys in the zoo.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0019" y="219733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22631" y="327133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9" y="936503"/>
            <a:ext cx="7683914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)4.The birds are flying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 trees.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C.above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)5.Can you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 table?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A.move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B.moves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move</a:t>
            </a: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6565" y="215273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64</Words>
  <Application>WPS 演示</Application>
  <PresentationFormat>全屏显示(16:9)</PresentationFormat>
  <Paragraphs>49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459</cp:revision>
  <dcterms:created xsi:type="dcterms:W3CDTF">2018-11-20T01:02:00Z</dcterms:created>
  <dcterms:modified xsi:type="dcterms:W3CDTF">2020-05-09T06:12:31Z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