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91" r:id="rId3"/>
    <p:sldId id="284" r:id="rId4"/>
    <p:sldId id="294" r:id="rId5"/>
    <p:sldId id="295" r:id="rId6"/>
    <p:sldId id="296" r:id="rId7"/>
    <p:sldId id="290" r:id="rId8"/>
    <p:sldId id="287" r:id="rId9"/>
    <p:sldId id="288" r:id="rId10"/>
    <p:sldId id="297" r:id="rId11"/>
    <p:sldId id="271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21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8.jpeg"/><Relationship Id="rId7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21769" y="2453335"/>
            <a:ext cx="59971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would you like?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901" y="972990"/>
            <a:ext cx="8318091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3.There are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children beside the house.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4.Are there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apples in the basket?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5.There isn't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water in the bottle. </a:t>
            </a:r>
          </a:p>
        </p:txBody>
      </p:sp>
      <p:sp>
        <p:nvSpPr>
          <p:cNvPr id="6" name="矩形 5"/>
          <p:cNvSpPr/>
          <p:nvPr/>
        </p:nvSpPr>
        <p:spPr>
          <a:xfrm>
            <a:off x="866951" y="40552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56305" y="1064665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some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3743" y="1567752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14633" y="2088862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)1.A.sandwich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B.tea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C.hamburger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)2.A.sweet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B.delicious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C.hungry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)3.A.like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B.want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C.thirsty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)4.A.bread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B.juice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C.milk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)5.A.salad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B.milk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C.rice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688" y="139160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4071" y="195109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09490" y="244270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4243" y="304736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9662" y="358322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)1.I'd like some ice cream.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	B. 	                  C.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)2.I'm hungry. I'd like some hamburgers.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	B. 	                  C.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选出正确的图片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7937" y="13915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1240" y="29869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sp56.jpg" descr="id:214750686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8860" y="1806086"/>
            <a:ext cx="711899" cy="779059"/>
          </a:xfrm>
          <a:prstGeom prst="rect">
            <a:avLst/>
          </a:prstGeom>
        </p:spPr>
      </p:pic>
      <p:pic>
        <p:nvPicPr>
          <p:cNvPr id="13" name="sp13.jpg" descr="id:214750686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2479" y="1818845"/>
            <a:ext cx="406606" cy="834621"/>
          </a:xfrm>
          <a:prstGeom prst="rect">
            <a:avLst/>
          </a:prstGeom>
        </p:spPr>
      </p:pic>
      <p:pic>
        <p:nvPicPr>
          <p:cNvPr id="14" name="sp41.jpg" descr="id:2147506874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572" y="1790822"/>
            <a:ext cx="830099" cy="682871"/>
          </a:xfrm>
          <a:prstGeom prst="rect">
            <a:avLst/>
          </a:prstGeom>
        </p:spPr>
      </p:pic>
      <p:pic>
        <p:nvPicPr>
          <p:cNvPr id="15" name="sp71.jpg" descr="id:2147506881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35" y="3491004"/>
            <a:ext cx="1267099" cy="767110"/>
          </a:xfrm>
          <a:prstGeom prst="rect">
            <a:avLst/>
          </a:prstGeom>
        </p:spPr>
      </p:pic>
      <p:pic>
        <p:nvPicPr>
          <p:cNvPr id="19" name="sp209.jpg" descr="id:2147506888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3248" y="3486371"/>
            <a:ext cx="1186049" cy="586684"/>
          </a:xfrm>
          <a:prstGeom prst="rect">
            <a:avLst/>
          </a:prstGeom>
        </p:spPr>
      </p:pic>
      <p:pic>
        <p:nvPicPr>
          <p:cNvPr id="20" name="sp10.jpg" descr="id:2147506895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5002" y="3434540"/>
            <a:ext cx="522779" cy="70975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1039739"/>
            <a:ext cx="89375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)3.Mike is thirsty. He'd like some tea.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	B. 	               C.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)4.—What would you like to eat?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—A sandwich, please.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	B. 	              C.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459135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选出正确的图片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15562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7717" y="282468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6" name="sp40.jpg" descr="id:214750690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172" y="1654334"/>
            <a:ext cx="796445" cy="604196"/>
          </a:xfrm>
          <a:prstGeom prst="rect">
            <a:avLst/>
          </a:prstGeom>
        </p:spPr>
      </p:pic>
      <p:pic>
        <p:nvPicPr>
          <p:cNvPr id="17" name="sp57.jpg" descr="id:214750690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49" y="1516453"/>
            <a:ext cx="615484" cy="1067011"/>
          </a:xfrm>
          <a:prstGeom prst="rect">
            <a:avLst/>
          </a:prstGeom>
        </p:spPr>
      </p:pic>
      <p:pic>
        <p:nvPicPr>
          <p:cNvPr id="21" name="sp201.jpg" descr="id:2147506916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4286" y="1583604"/>
            <a:ext cx="551682" cy="792101"/>
          </a:xfrm>
          <a:prstGeom prst="rect">
            <a:avLst/>
          </a:prstGeom>
        </p:spPr>
      </p:pic>
      <p:pic>
        <p:nvPicPr>
          <p:cNvPr id="22" name="sp163.jpg" descr="id:2147506923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9630" y="3782421"/>
            <a:ext cx="664438" cy="589696"/>
          </a:xfrm>
          <a:prstGeom prst="rect">
            <a:avLst/>
          </a:prstGeom>
        </p:spPr>
      </p:pic>
      <p:pic>
        <p:nvPicPr>
          <p:cNvPr id="23" name="sp220.jpg" descr="id:2147506930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6284" y="3813176"/>
            <a:ext cx="781594" cy="585466"/>
          </a:xfrm>
          <a:prstGeom prst="rect">
            <a:avLst/>
          </a:prstGeom>
        </p:spPr>
      </p:pic>
      <p:pic>
        <p:nvPicPr>
          <p:cNvPr id="24" name="sp80.jpg" descr="id:2147506937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3506" y="3802197"/>
            <a:ext cx="920752" cy="62232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1039739"/>
            <a:ext cx="8937523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)5.—What's your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favourite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food?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—Salad.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	B. 	           C.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459135"/>
            <a:ext cx="37176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读句子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选出正确的图片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15562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4" name="sp219.jpg" descr="id:214750694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040" y="2131620"/>
            <a:ext cx="1039949" cy="816763"/>
          </a:xfrm>
          <a:prstGeom prst="rect">
            <a:avLst/>
          </a:prstGeom>
        </p:spPr>
      </p:pic>
      <p:pic>
        <p:nvPicPr>
          <p:cNvPr id="15" name="sp91.jpg" descr="id:214750695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5734" y="2145852"/>
            <a:ext cx="716040" cy="721474"/>
          </a:xfrm>
          <a:prstGeom prst="rect">
            <a:avLst/>
          </a:prstGeom>
        </p:spPr>
      </p:pic>
      <p:pic>
        <p:nvPicPr>
          <p:cNvPr id="19" name="sp158.jpg" descr="id:2147506958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2597" y="2198243"/>
            <a:ext cx="988926" cy="50071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)1.—I'd like some milk.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—Here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A.your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B.you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)2.—What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 like to eat?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—Some bananas, please.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A.will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C.would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9155" y="29373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083982"/>
            <a:ext cx="8113442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)3.I'm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.I'd like some sandwiches.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A.thirsty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B.full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C.hungry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)4.This bag is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heavy. I can't carry it.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B.too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C.for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)5.I'd like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milk. She'd like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hot dog. 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 some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 some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C.some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 a</a:t>
            </a:r>
          </a:p>
          <a:p>
            <a:pPr>
              <a:lnSpc>
                <a:spcPct val="150000"/>
              </a:lnSpc>
            </a:pP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4245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2972" y="12563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21923" y="23051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27386" y="339982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901" y="972990"/>
            <a:ext cx="83180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some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any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1.—Would you like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milk?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Yes,thank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2.—Do you have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questions?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Yes,I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do.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6951" y="40552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77181" y="1625104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some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4904" y="2688627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99</Words>
  <Application>WPS 演示</Application>
  <PresentationFormat>全屏显示(16:9)</PresentationFormat>
  <Paragraphs>72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390</cp:revision>
  <dcterms:created xsi:type="dcterms:W3CDTF">2018-11-20T01:02:00Z</dcterms:created>
  <dcterms:modified xsi:type="dcterms:W3CDTF">2020-04-23T08:23:52Z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