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1" r:id="rId5"/>
    <p:sldId id="295" r:id="rId6"/>
    <p:sldId id="300" r:id="rId7"/>
    <p:sldId id="294" r:id="rId8"/>
    <p:sldId id="30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08" y="-109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97315" y="2453335"/>
            <a:ext cx="4842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In a nature park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                                      2. 　　　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     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		   	  </a:t>
            </a: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94844" y="2963918"/>
            <a:ext cx="1683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mountain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94392" y="2953098"/>
            <a:ext cx="890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river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zr51.jpg" descr="id:2147512323;FounderCES"/>
          <p:cNvPicPr/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3701" y="1326571"/>
            <a:ext cx="1273334" cy="999485"/>
          </a:xfrm>
          <a:prstGeom prst="rect">
            <a:avLst/>
          </a:prstGeom>
        </p:spPr>
      </p:pic>
      <p:pic>
        <p:nvPicPr>
          <p:cNvPr id="11" name="zr58.jpg" descr="id:2147512330;FounderCES"/>
          <p:cNvPicPr/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2539" y="1396393"/>
            <a:ext cx="1090923" cy="81154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04684" y="1246211"/>
            <a:ext cx="90407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　　                         4. 　                       5.　　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 　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		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			    </a:t>
            </a:r>
          </a:p>
        </p:txBody>
      </p:sp>
      <p:sp>
        <p:nvSpPr>
          <p:cNvPr id="6" name="矩形 5"/>
          <p:cNvSpPr/>
          <p:nvPr/>
        </p:nvSpPr>
        <p:spPr>
          <a:xfrm>
            <a:off x="544535" y="562373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看图写单词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4776" y="2897014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hill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67757" y="2930797"/>
            <a:ext cx="1100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forest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30622" y="2938232"/>
            <a:ext cx="81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lake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hc183.jpg" descr="id:214751233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177" y="1330514"/>
            <a:ext cx="1082079" cy="1022812"/>
          </a:xfrm>
          <a:prstGeom prst="rect">
            <a:avLst/>
          </a:prstGeom>
        </p:spPr>
      </p:pic>
      <p:pic>
        <p:nvPicPr>
          <p:cNvPr id="14" name="hc121.jpg" descr="id:214751234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6621" y="1383605"/>
            <a:ext cx="1066500" cy="864568"/>
          </a:xfrm>
          <a:prstGeom prst="rect">
            <a:avLst/>
          </a:prstGeom>
        </p:spPr>
      </p:pic>
      <p:pic>
        <p:nvPicPr>
          <p:cNvPr id="17" name="zr2.jpg" descr="id:214751235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1842" y="1516384"/>
            <a:ext cx="1681863" cy="65810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8" y="936503"/>
            <a:ext cx="82591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)1.—Do you like this park?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A.Yes,I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do	B.I like them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C.There's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 lake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some flowers in the garden.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)3.Cool!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go to the zoo.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A.Let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B.Let's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C.Let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we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0019" y="269913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22631" y="380657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4899" y="936503"/>
            <a:ext cx="76839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)4.—Is there a river in front of the house?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A.Yes,it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B.No,there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aren't	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C.No,there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isn't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)5.I will go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tomorrow.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A.boat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B.boating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boating</a:t>
            </a:r>
          </a:p>
        </p:txBody>
      </p:sp>
      <p:sp>
        <p:nvSpPr>
          <p:cNvPr id="6" name="矩形 5"/>
          <p:cNvSpPr/>
          <p:nvPr/>
        </p:nvSpPr>
        <p:spPr>
          <a:xfrm>
            <a:off x="957493" y="35589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04920" y="10523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6565" y="274373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51449" y="900530"/>
            <a:ext cx="89375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1.There is a lake in the park.(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改为一般疑问句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there a river in the forest?(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做否定回答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3.forest,to,the,let's,go(.)(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连词成句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048" y="343309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按要求写句子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43971" y="1592652"/>
            <a:ext cx="432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 there a lake in the park?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60910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9105" y="2681752"/>
            <a:ext cx="237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No,there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isn't.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935" y="3637039"/>
            <a:ext cx="3503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Let's go to the forest.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07205" y="1413486"/>
            <a:ext cx="8937523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4.There is a boat in the river.(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改为复数句子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there a river in front of the mountain?(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做肯定回答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461804" y="856265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按要求写句子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2459" y="2072153"/>
            <a:ext cx="5541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There are some boats in the rivers.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60910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3876" y="3224447"/>
            <a:ext cx="2012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Yes,there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is.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1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116</Words>
  <Application>WPS 演示</Application>
  <PresentationFormat>全屏显示(16:9)</PresentationFormat>
  <Paragraphs>54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486</cp:revision>
  <dcterms:created xsi:type="dcterms:W3CDTF">2018-11-20T01:02:00Z</dcterms:created>
  <dcterms:modified xsi:type="dcterms:W3CDTF">2020-05-09T08:11:13Z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