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4" r:id="rId5"/>
    <p:sldId id="295" r:id="rId6"/>
    <p:sldId id="297" r:id="rId7"/>
    <p:sldId id="296" r:id="rId8"/>
    <p:sldId id="290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16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52711" y="2453335"/>
            <a:ext cx="5255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can you do?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128227"/>
            <a:ext cx="90407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)1.A.swim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C.song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)2.A.your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)3.A.email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B.want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C.letter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4.A.English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-pong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C.basketball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)5.A.funny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B.speaking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C.friendly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8779" y="518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4698" y="127361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244" y="181835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21001" y="235421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5700" y="291462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0834" y="348490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)1.—I'm sorry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I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can't play the violin.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A.OK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B.No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problem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C.Thank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)2.Can you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meals?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A.cooking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B.cooks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C.cook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7937" y="13915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1240" y="303115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19433" y="1054490"/>
            <a:ext cx="91882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)3.Please send a letter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A.with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)4.I like action movies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because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 can do some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dishes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B.sports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C.kung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fu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531" y="45913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9451" y="119987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52246" y="227899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903" y="936503"/>
            <a:ext cx="78756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)5.My grandma can play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well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She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likes folk music(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民乐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A.piano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B.violin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C.pipa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6713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1039739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　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　　　 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2.The boy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3.My sister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	 </a:t>
            </a:r>
          </a:p>
        </p:txBody>
      </p:sp>
      <p:sp>
        <p:nvSpPr>
          <p:cNvPr id="6" name="矩形 5"/>
          <p:cNvSpPr/>
          <p:nvPr/>
        </p:nvSpPr>
        <p:spPr>
          <a:xfrm>
            <a:off x="854254" y="459135"/>
            <a:ext cx="3493264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57088" y="1081882"/>
            <a:ext cx="2506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 basketball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86122" y="2237171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swim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6797" y="3274477"/>
            <a:ext cx="2573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 ping-pong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317.jpg" descr="id:214750967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5980" y="664349"/>
            <a:ext cx="666026" cy="1460272"/>
          </a:xfrm>
          <a:prstGeom prst="rect">
            <a:avLst/>
          </a:prstGeom>
        </p:spPr>
      </p:pic>
      <p:pic>
        <p:nvPicPr>
          <p:cNvPr id="15" name="rw187.jpg" descr="id:214750968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6465" y="2134872"/>
            <a:ext cx="1333490" cy="728145"/>
          </a:xfrm>
          <a:prstGeom prst="rect">
            <a:avLst/>
          </a:prstGeom>
        </p:spPr>
      </p:pic>
      <p:pic>
        <p:nvPicPr>
          <p:cNvPr id="19" name="rw136.jpg" descr="id:2147509690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1819" y="3347277"/>
            <a:ext cx="1417342" cy="81176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4.My dad can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5.Please send me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	 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3423" y="1214619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73026" y="2293338"/>
            <a:ext cx="1495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 email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rw247.jpg" descr="id:214750969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3238" y="465283"/>
            <a:ext cx="842198" cy="1613549"/>
          </a:xfrm>
          <a:prstGeom prst="rect">
            <a:avLst/>
          </a:prstGeom>
        </p:spPr>
      </p:pic>
      <p:pic>
        <p:nvPicPr>
          <p:cNvPr id="14" name="bs267.jpg" descr="id:214750970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72882" y="2032163"/>
            <a:ext cx="1057065" cy="96176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78</Words>
  <Application>WPS 演示</Application>
  <PresentationFormat>全屏显示(16:9)</PresentationFormat>
  <Paragraphs>50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438</cp:revision>
  <dcterms:created xsi:type="dcterms:W3CDTF">2018-11-20T01:02:00Z</dcterms:created>
  <dcterms:modified xsi:type="dcterms:W3CDTF">2020-04-24T05:47:05Z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