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0" r:id="rId5"/>
    <p:sldId id="287" r:id="rId6"/>
    <p:sldId id="288" r:id="rId7"/>
    <p:sldId id="292" r:id="rId8"/>
    <p:sldId id="293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21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3011356" y="2423838"/>
            <a:ext cx="3407920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 My week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)1.wash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A.sport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B.read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C.should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)2.park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A.every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B.school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C.watch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)3.tired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A.bored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B.schedule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C.cooking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)4.Sunday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A.watch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B.run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C.Saturday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)5.meet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A.Monday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C.month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选出与所给单词同类的一项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683" y="137685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8819" y="195109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4641" y="246634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6427" y="304059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0737" y="35768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)1.What do you have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Tuesday?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)2.Today is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Saturday.Tomorrow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A.Wednesday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B.Sunday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C.Monday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the first day of the week.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A.Monday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B.Saturday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C.Sunday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98652" y="239166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03567" y="347320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)4.—What do you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weekends?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—I always go shopping.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C.from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)5.I have a cooking class 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my mum.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A.and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B.with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C.in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5315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698" y="246740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5690" y="1470022"/>
            <a:ext cx="83180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 don't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(like/ likes)sports.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(Whose/ Who's)your music teacher?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3.I like to read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books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in/ by)the sea.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 have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(a/an)art class.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5.Do you often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(play/plays)sports? </a:t>
            </a:r>
          </a:p>
        </p:txBody>
      </p:sp>
      <p:sp>
        <p:nvSpPr>
          <p:cNvPr id="6" name="矩形 5"/>
          <p:cNvSpPr/>
          <p:nvPr/>
        </p:nvSpPr>
        <p:spPr>
          <a:xfrm>
            <a:off x="512993" y="77423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33431" y="1563095"/>
            <a:ext cx="724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8749" y="2121403"/>
            <a:ext cx="11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20329" y="2613015"/>
            <a:ext cx="566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94102" y="3219829"/>
            <a:ext cx="561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6429" y="3704396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2" y="1470022"/>
            <a:ext cx="660332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1.She likes English.(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改为否定句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2.How many days are there in a week?(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根据实际情况回答问题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778464" y="833226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052" y="2138285"/>
            <a:ext cx="3906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She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doesn't like English.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469" y="3817468"/>
            <a:ext cx="5066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There are seven days in a week.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1" y="1204558"/>
            <a:ext cx="763603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3.Do you often watch TV?(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做否定回答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 have a PE class on Monday.(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改为一般疑问句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5.do,Fridays,have,what,you,on(?)(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连词成句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778464" y="567762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6799" y="1917064"/>
            <a:ext cx="1918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I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don't.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1477" y="2991565"/>
            <a:ext cx="5684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 you have a PE class on Monday?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1645" y="4087862"/>
            <a:ext cx="484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 do you have on Fridays?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122</Words>
  <Application>WPS 演示</Application>
  <PresentationFormat>全屏显示(16:9)</PresentationFormat>
  <Paragraphs>61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345</cp:revision>
  <dcterms:created xsi:type="dcterms:W3CDTF">2018-11-20T01:02:00Z</dcterms:created>
  <dcterms:modified xsi:type="dcterms:W3CDTF">2020-04-23T05:35:52Z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