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2"/>
    <p:sldId id="291" r:id="rId3"/>
    <p:sldId id="284" r:id="rId4"/>
    <p:sldId id="294" r:id="rId5"/>
    <p:sldId id="290" r:id="rId6"/>
    <p:sldId id="287" r:id="rId7"/>
    <p:sldId id="288" r:id="rId8"/>
    <p:sldId id="271" r:id="rId9"/>
  </p:sldIdLst>
  <p:sldSz cx="9144000" cy="5143500" type="screen16x9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5" d="100"/>
          <a:sy n="65" d="100"/>
        </p:scale>
        <p:origin x="-114" y="-1212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2020/4/23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1521769" y="2453335"/>
            <a:ext cx="599715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3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What would you like?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14" name="图片 13" descr="图片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130" y="1168825"/>
            <a:ext cx="7034203" cy="1097189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67119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</a:t>
            </a:r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B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07922" y="1246211"/>
            <a:ext cx="893752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1.banana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2.sweet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　　　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3.pork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　 	4.coffee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　　 </a:t>
            </a: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3643946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写出下列单词的同类词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78314" y="1288364"/>
            <a:ext cx="19159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apple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 pear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47079" y="1331661"/>
            <a:ext cx="15497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sour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 hot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717413" y="1852775"/>
            <a:ext cx="18421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meat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 beef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566746" y="1852746"/>
            <a:ext cx="19594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coke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 water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07922" y="1246211"/>
            <a:ext cx="893752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1.Milk is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(I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)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favourite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drink.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2.Alice wants to buy some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(tomato). 　　　　　　　　　　　　　　　　　　　　　　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3.It's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(health)to eat an apple every day.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4.My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favourite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food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(be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) ice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cream.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5.What's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(Robin)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favourite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food? </a:t>
            </a: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3951723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用所给词的适当形式填空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414286" y="1317857"/>
            <a:ext cx="6639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my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54090" y="1895534"/>
            <a:ext cx="16551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tomatoes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490056" y="2369908"/>
            <a:ext cx="13356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healthy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157561" y="2977083"/>
            <a:ext cx="428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053458" y="3542438"/>
            <a:ext cx="12994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Robin's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11" grpId="0"/>
      <p:bldP spid="16" grpId="0"/>
      <p:bldP spid="17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63873" y="1142974"/>
            <a:ext cx="811344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)1.I'd like some fish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, beef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salad. </a:t>
            </a:r>
          </a:p>
          <a:p>
            <a:pPr>
              <a:lnSpc>
                <a:spcPct val="150000"/>
              </a:lnSpc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A.but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B.and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C.or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)2.I like ice cream.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sweet. </a:t>
            </a:r>
          </a:p>
          <a:p>
            <a:pPr>
              <a:lnSpc>
                <a:spcPct val="150000"/>
              </a:lnSpc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A.They're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B.it's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C.It's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27992" y="518128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90167" y="1273614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13400" y="2406410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72149" y="1083982"/>
            <a:ext cx="811344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)3.The chicken on the plate 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is</a:t>
            </a:r>
            <a:r>
              <a:rPr lang="en-US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ct val="15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A.delicious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B.badly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C.sweet</a:t>
            </a:r>
            <a:endParaRPr lang="en-US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)4.</a:t>
            </a:r>
            <a:r>
              <a:rPr lang="en-US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 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your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favourite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drink? </a:t>
            </a:r>
          </a:p>
          <a:p>
            <a:pPr>
              <a:lnSpc>
                <a:spcPct val="15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A.What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B.what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is	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C.What's</a:t>
            </a:r>
            <a:endParaRPr lang="en-US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)5.Onions are my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favourite</a:t>
            </a:r>
            <a:r>
              <a:rPr lang="en-US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　　　　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ct val="15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A.fruit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       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B.vegetable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C.meat</a:t>
            </a:r>
            <a:endParaRPr lang="en-US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86495" y="1153156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15446" y="2305161"/>
            <a:ext cx="4042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020909" y="3399812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89941" y="1076226"/>
            <a:ext cx="848032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A:What would you like to e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?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B:I‘d 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like a s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,a hot d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 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and a h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A:W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 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would you like to d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?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B:I'd like some t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 </a:t>
            </a:r>
          </a:p>
        </p:txBody>
      </p:sp>
      <p:sp>
        <p:nvSpPr>
          <p:cNvPr id="6" name="矩形 5"/>
          <p:cNvSpPr/>
          <p:nvPr/>
        </p:nvSpPr>
        <p:spPr>
          <a:xfrm>
            <a:off x="571991" y="508763"/>
            <a:ext cx="4875053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Ⅳ.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根据句意及首字母提示补全对话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585112" y="1167902"/>
            <a:ext cx="4908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9785" y="1700483"/>
            <a:ext cx="14782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andwich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76725" y="1659516"/>
            <a:ext cx="5918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og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92340" y="1705400"/>
            <a:ext cx="17124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amburger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79790" y="2254371"/>
            <a:ext cx="6896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hat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76172" y="2236341"/>
            <a:ext cx="7884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rink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16867" y="2814807"/>
            <a:ext cx="5421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  <p:bldP spid="10" grpId="0"/>
      <p:bldP spid="11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716</TotalTime>
  <Words>95</Words>
  <Application>WPS 演示</Application>
  <PresentationFormat>全屏显示(16:9)</PresentationFormat>
  <Paragraphs>52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414</cp:revision>
  <dcterms:created xsi:type="dcterms:W3CDTF">2018-11-20T01:02:00Z</dcterms:created>
  <dcterms:modified xsi:type="dcterms:W3CDTF">2020-04-23T08:40:11Z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