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2"/>
    <p:sldId id="291" r:id="rId3"/>
    <p:sldId id="284" r:id="rId4"/>
    <p:sldId id="297" r:id="rId5"/>
    <p:sldId id="299" r:id="rId6"/>
    <p:sldId id="298" r:id="rId7"/>
    <p:sldId id="287" r:id="rId8"/>
    <p:sldId id="300" r:id="rId9"/>
    <p:sldId id="271" r:id="rId10"/>
  </p:sldIdLst>
  <p:sldSz cx="9144000" cy="5143500" type="screen16x9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102" y="-372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852938" y="2334130"/>
            <a:ext cx="3371436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1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My day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7" name="图片 6" descr="人教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45272" y="1242005"/>
            <a:ext cx="7007021" cy="1058135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6711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A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97585" y="1256096"/>
            <a:ext cx="741889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do you go shopping?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On Sunday morning.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A.What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B.When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C.What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time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)2.My grandma does morning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exercises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           </a:t>
            </a:r>
          </a:p>
          <a:p>
            <a:pPr>
              <a:lnSpc>
                <a:spcPct val="150000"/>
              </a:lnSpc>
            </a:pP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breakfast every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morning.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A.behind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B.begin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C.after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1730" y="1320808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06020" y="2973641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5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50450" y="1416352"/>
            <a:ext cx="793736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)3.I go to school at 7:00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and I go home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at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4:00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A.a.m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.;a.m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B.a.m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.;p.m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C.p.m.;p.m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)4.What do you do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the weekend?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A.in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B.of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C.on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3094" y="702559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955743" y="1509344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96593" y="3162177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5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50450" y="1416352"/>
            <a:ext cx="725863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)5.I usually have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at seven o'clock in 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the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morning.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A.lunch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B.breakfast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C.dinner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3094" y="702559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936889" y="1509344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4096" y="1517765"/>
            <a:ext cx="8000077" cy="2498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653094" y="702559"/>
            <a:ext cx="3102131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找规律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写出同类词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4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302259" y="1518771"/>
            <a:ext cx="1188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dinner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77120" y="2021533"/>
            <a:ext cx="12715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usually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22510" y="2513298"/>
            <a:ext cx="10246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when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20526" y="2524296"/>
            <a:ext cx="1133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where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72785" y="3025487"/>
            <a:ext cx="8483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take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56781" y="3564386"/>
            <a:ext cx="16179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Thursday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62187" y="3556530"/>
            <a:ext cx="13276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Sunday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  <p:bldP spid="17" grpId="0"/>
      <p:bldP spid="9" grpId="0"/>
      <p:bldP spid="10" grpId="0"/>
      <p:bldP spid="11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88982" y="1953679"/>
            <a:ext cx="811344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)1.We do morning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at school.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What do you do on the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 clean my room and do my homework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)3.I have an English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at eight o'clock.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选词填空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75048" y="2102176"/>
            <a:ext cx="388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79824" y="2617165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2053" y="1159252"/>
            <a:ext cx="7125945" cy="650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900249" y="3693392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88982" y="1953679"/>
            <a:ext cx="8113442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)4.They play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every day.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)5.I usually eat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at 7:30 in the evening.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选词填空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75048" y="2102176"/>
            <a:ext cx="388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79824" y="2617165"/>
            <a:ext cx="360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2053" y="1159252"/>
            <a:ext cx="7125945" cy="650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709</TotalTime>
  <Words>64</Words>
  <Application>Microsoft Office PowerPoint</Application>
  <PresentationFormat>全屏显示(16:9)</PresentationFormat>
  <Paragraphs>48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334</cp:revision>
  <dcterms:created xsi:type="dcterms:W3CDTF">2018-11-20T01:02:00Z</dcterms:created>
  <dcterms:modified xsi:type="dcterms:W3CDTF">2020-12-09T02:55:53Z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