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301" r:id="rId5"/>
    <p:sldId id="303" r:id="rId6"/>
    <p:sldId id="304" r:id="rId7"/>
    <p:sldId id="302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594467" y="2324703"/>
            <a:ext cx="6040436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3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school calendar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7" name="图片 6" descr="人教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5272" y="1242005"/>
            <a:ext cx="7007021" cy="105813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9877" y="1849984"/>
            <a:ext cx="8201319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)1.I get up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six o'clock every day.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)2.Children's Day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June.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)3.We will have an English party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February.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)4.What do you have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Tuesday?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)5.We usually have a school trip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autumn.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33617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选择适当的介词填空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933749" y="192098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82454" y="250701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0094" y="1145652"/>
            <a:ext cx="2858601" cy="607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963601" y="309147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93452" y="363037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54174" y="417555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9" grpId="0"/>
      <p:bldP spid="30" grpId="0"/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0450" y="1097055"/>
            <a:ext cx="849355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How many months are there in a year?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A.Two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B.Twelve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C.Ten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When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It's in March.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A.Children's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Day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B.New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Year's Day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C.Tree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Planting Day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46688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46315" y="1159497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7740" y="279453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9877" y="1238458"/>
            <a:ext cx="81824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When is Teachers' Day?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It's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September.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A.on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C.at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)4.After the sports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meet,we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have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English party.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B.some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46688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36888" y="131975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8313" y="295478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9877" y="1238458"/>
            <a:ext cx="81824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)5.The winter vacation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A.on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February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February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February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1948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36888" y="131975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0450" y="2397954"/>
            <a:ext cx="8493550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)1.lun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ch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cl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ass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gr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een                 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sh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eep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)5.li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br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ary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51730"/>
            <a:ext cx="549060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将下列画线部分读音相同的单词匹配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30606" y="253058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854" y="1379947"/>
            <a:ext cx="7818437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335254" y="245673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52603" y="300506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19544" y="3025489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74600" y="3573815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7" grpId="0"/>
      <p:bldP spid="13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</TotalTime>
  <Words>63</Words>
  <Application>Microsoft Office PowerPoint</Application>
  <PresentationFormat>全屏显示(16:9)</PresentationFormat>
  <Paragraphs>47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350</cp:revision>
  <dcterms:created xsi:type="dcterms:W3CDTF">2018-11-20T01:02:00Z</dcterms:created>
  <dcterms:modified xsi:type="dcterms:W3CDTF">2020-12-09T05:26:54Z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