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5" r:id="rId5"/>
    <p:sldId id="307" r:id="rId6"/>
    <p:sldId id="309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8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08187" y="2315276"/>
            <a:ext cx="523649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Whose dog is it?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4463" y="1416352"/>
            <a:ext cx="84181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1.her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2.my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3.your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4.his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5.their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672171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写出下列形容词性物主代词的名词性物主代词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810442" y="1430787"/>
            <a:ext cx="846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hers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13052" y="1460639"/>
            <a:ext cx="95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mine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36132" y="2018392"/>
            <a:ext cx="1042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yours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44475" y="2001109"/>
            <a:ext cx="627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his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26153" y="2558862"/>
            <a:ext cx="1066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theirs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30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29" y="1340938"/>
            <a:ext cx="8418136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1.Look!The white dog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(his/ her).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2.Is that pencil yours or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(her/ hers)?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3.The yellow picture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(my/ mine).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(Who/ Whose) storybooks are these?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5.This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(Amy/Amy's) book.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07060" y="1380512"/>
            <a:ext cx="627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his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0095" y="1909984"/>
            <a:ext cx="846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hers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46252" y="2458309"/>
            <a:ext cx="95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mine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36978" y="2997208"/>
            <a:ext cx="1249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Whose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62376" y="3564387"/>
            <a:ext cx="1131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Amy's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3" grpId="0"/>
      <p:bldP spid="16" grpId="0"/>
      <p:bldP spid="19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622" y="1293803"/>
            <a:ext cx="84181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Whose shoes are these?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They are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B.my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C.mine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it?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It's Zhang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Peng's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B.Whose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C.What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54640" y="139308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2198" y="304434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622" y="1293803"/>
            <a:ext cx="84181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)3.This is my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book.That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book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A.you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B.yours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C.your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)4.The pen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A.hers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C.her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)5.Are these all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A.their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B.they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C.theirs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54640" y="139308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3918" y="247873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3918" y="357224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61</Words>
  <Application>Microsoft Office PowerPoint</Application>
  <PresentationFormat>全屏显示(16:9)</PresentationFormat>
  <Paragraphs>43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357</cp:revision>
  <dcterms:created xsi:type="dcterms:W3CDTF">2018-11-20T01:02:00Z</dcterms:created>
  <dcterms:modified xsi:type="dcterms:W3CDTF">2020-12-09T07:22:48Z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