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301" r:id="rId5"/>
    <p:sldId id="297" r:id="rId6"/>
    <p:sldId id="302" r:id="rId7"/>
    <p:sldId id="299" r:id="rId8"/>
    <p:sldId id="303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852938" y="2334130"/>
            <a:ext cx="3371436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day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8731" y="2396738"/>
            <a:ext cx="74188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1.go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for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2.go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noFill/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class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18555" y="2422689"/>
            <a:ext cx="899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walk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61204" y="2436313"/>
            <a:ext cx="1643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shopping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rw99.jpg" descr="id:2147504489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1397" y="1119263"/>
            <a:ext cx="1001230" cy="1299431"/>
          </a:xfrm>
          <a:prstGeom prst="rect">
            <a:avLst/>
          </a:prstGeom>
        </p:spPr>
      </p:pic>
      <p:pic>
        <p:nvPicPr>
          <p:cNvPr id="20" name="rw379.jpg" descr="id:2147504496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5018" y="1079540"/>
            <a:ext cx="973173" cy="1220599"/>
          </a:xfrm>
          <a:prstGeom prst="rect">
            <a:avLst/>
          </a:prstGeom>
        </p:spPr>
      </p:pic>
      <p:pic>
        <p:nvPicPr>
          <p:cNvPr id="21" name="rw272.jpg" descr="id:2147504503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9446" y="2907841"/>
            <a:ext cx="779361" cy="141255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422371" y="4068721"/>
            <a:ext cx="848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1596" y="4060865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dancing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2792664"/>
            <a:ext cx="74188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my room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5.have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79948" y="2828042"/>
            <a:ext cx="990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clean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4837" y="2832239"/>
            <a:ext cx="1641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breakfast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rw421.jpg" descr="id:2147504510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3533" y="1266115"/>
            <a:ext cx="1705910" cy="1316445"/>
          </a:xfrm>
          <a:prstGeom prst="rect">
            <a:avLst/>
          </a:prstGeom>
        </p:spPr>
      </p:pic>
      <p:pic>
        <p:nvPicPr>
          <p:cNvPr id="13" name="rw425a.jpg" descr="id:2147504517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4499" y="1283082"/>
            <a:ext cx="2118024" cy="1206511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256096"/>
            <a:ext cx="793736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)1.These songs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beautiful.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A.look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B.hear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C.sound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)2.We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some bread for breakfast.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A.needs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B.need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C.needing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does well.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A.also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C.either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094" y="54230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84024" y="133023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7739" y="242688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9884" y="352196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256096"/>
            <a:ext cx="79373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his room yesterday.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A.cleaned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B.cleans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C.clean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)5.Do you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PE class on Monday?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A.has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B.taking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C.take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094" y="54230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55743" y="140564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6593" y="245516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1" y="1416352"/>
            <a:ext cx="80976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1.Why are you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shop;shopping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today?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2.I often play ping-pong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and;with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my father.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Sometime;Sometimes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I cook dinner for my parents.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094" y="702559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916517" y="1405649"/>
            <a:ext cx="1643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shopping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67778" y="2010536"/>
            <a:ext cx="865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with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8884" y="3105616"/>
            <a:ext cx="1909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Sometimes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41024" y="1736864"/>
            <a:ext cx="80976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need;needs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a new bag.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5.I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live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in;on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an island.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094" y="702559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1350" y="1745014"/>
            <a:ext cx="947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need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0505" y="2849521"/>
            <a:ext cx="585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75</Words>
  <Application>Microsoft Office PowerPoint</Application>
  <PresentationFormat>全屏显示(16:9)</PresentationFormat>
  <Paragraphs>48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335</cp:revision>
  <dcterms:created xsi:type="dcterms:W3CDTF">2018-11-20T01:02:00Z</dcterms:created>
  <dcterms:modified xsi:type="dcterms:W3CDTF">2020-12-09T03:05:14Z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