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5" r:id="rId5"/>
    <p:sldId id="307" r:id="rId6"/>
    <p:sldId id="301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427607" y="2324703"/>
            <a:ext cx="6416949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When is the art show?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ree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B.ma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ere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irteen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)4.A.mo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er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B.bro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)5.A.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th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ese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662232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判断每组画线部分发音是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否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相同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8079" y="1496775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6784" y="208280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7931" y="266726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1795" y="3187314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939" y="3735639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30" grpId="0"/>
      <p:bldP spid="31" grpId="0"/>
      <p:bldP spid="3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do on Saturday?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B.does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)2.Are you the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student to get to school?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C.first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)3.There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special gifts for you.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8079" y="149677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1369" y="258242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0223" y="369479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)4.Today is her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birthday.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A.thirteen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B.three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C.thirteenth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Children's 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It's on June 1st.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C.When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8079" y="149677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357" y="260128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229030"/>
            <a:ext cx="84935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1.My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(cousin) birthday is on September 27th.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2.We eat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mooncake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on Mid-Autumn 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3.I see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(tenth) horses in the picture.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4.When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(China) National Day?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5.Mother's Day is on 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(two) Sunday in May.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83643" y="1263192"/>
            <a:ext cx="13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cousin's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14689" y="1804718"/>
            <a:ext cx="1936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mooncakes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84285" y="2371897"/>
            <a:ext cx="689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9807" y="2929650"/>
            <a:ext cx="1289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China's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1836" y="3459122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second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68</Words>
  <Application>Microsoft Office PowerPoint</Application>
  <PresentationFormat>全屏显示(16:9)</PresentationFormat>
  <Paragraphs>45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355</cp:revision>
  <dcterms:created xsi:type="dcterms:W3CDTF">2018-11-20T01:02:00Z</dcterms:created>
  <dcterms:modified xsi:type="dcterms:W3CDTF">2020-12-09T06:07:24Z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