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305" r:id="rId4"/>
    <p:sldId id="313" r:id="rId5"/>
    <p:sldId id="310" r:id="rId6"/>
    <p:sldId id="315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8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06543" y="2296423"/>
            <a:ext cx="465826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Work quietly!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30" y="1501194"/>
            <a:ext cx="8418136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1.He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(cook) rice.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2.I can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(show) you the English book.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3.We are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(write) in class.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4.Talk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(quiet) in the library.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(Canada) robot is drawing a picture.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用所给词的适当形式填空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54434" y="1550194"/>
            <a:ext cx="1425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cooking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78552" y="2079666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21525" y="2656272"/>
            <a:ext cx="1293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writing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08316" y="3157463"/>
            <a:ext cx="1255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quietly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25046" y="3734069"/>
            <a:ext cx="1619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Canadian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3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6818" y="1274950"/>
            <a:ext cx="59294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)1.The girl is talking in the library.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)2.They are playing football.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)3.She is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colouring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on the desk.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)4.They are walking on a bridge.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 boy is washing his face in the morning.</a:t>
            </a:r>
          </a:p>
        </p:txBody>
      </p:sp>
      <p:sp>
        <p:nvSpPr>
          <p:cNvPr id="6" name="矩形 5"/>
          <p:cNvSpPr/>
          <p:nvPr/>
        </p:nvSpPr>
        <p:spPr>
          <a:xfrm>
            <a:off x="304303" y="598863"/>
            <a:ext cx="249299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选一选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4682" y="1927267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9118" y="137265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9646" y="1621409"/>
            <a:ext cx="3154354" cy="2121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26826" y="2475593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970" y="30521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968" y="359109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3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)1.Keep to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right,please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)2.Zoom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under the tree.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A.siting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B.sit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C.sitting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)3.Let's have a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A.looks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B.looking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C.look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8632" y="141821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9056" y="256985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9481" y="360837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8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)4.I teach him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A.swim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swim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C.swims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)5.In Japan people usually like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A.sushi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B.dumplings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C.beef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8632" y="141821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7909" y="255100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56</Words>
  <Application>Microsoft Office PowerPoint</Application>
  <PresentationFormat>全屏显示(16:9)</PresentationFormat>
  <Paragraphs>44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360</cp:revision>
  <dcterms:created xsi:type="dcterms:W3CDTF">2018-11-20T01:02:00Z</dcterms:created>
  <dcterms:modified xsi:type="dcterms:W3CDTF">2020-12-09T07:48:15Z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