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91" r:id="rId3"/>
    <p:sldId id="284" r:id="rId4"/>
    <p:sldId id="305" r:id="rId5"/>
    <p:sldId id="310" r:id="rId6"/>
    <p:sldId id="311" r:id="rId7"/>
    <p:sldId id="307" r:id="rId8"/>
    <p:sldId id="312" r:id="rId9"/>
    <p:sldId id="271" r:id="rId10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84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108187" y="2315276"/>
            <a:ext cx="5236497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5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Whose dog is it?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7" name="图片 6" descr="人教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45272" y="1242005"/>
            <a:ext cx="7007021" cy="105813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27903" y="2274191"/>
            <a:ext cx="84181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ting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2.pl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ying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3.j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mping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4.dr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nking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5.sl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ping	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6.cl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mbing</a:t>
            </a:r>
            <a:r>
              <a:rPr lang="en-US" altLang="zh-CN" sz="2400" dirty="0" smtClean="0"/>
              <a:t> </a:t>
            </a:r>
            <a:endParaRPr lang="zh-CN" altLang="zh-CN" sz="2400" dirty="0" smtClean="0"/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补全单词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905469" y="2373468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rw425.jpg" descr="id:2147511646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7487" y="1235950"/>
            <a:ext cx="997556" cy="1161334"/>
          </a:xfrm>
          <a:prstGeom prst="rect">
            <a:avLst/>
          </a:prstGeom>
        </p:spPr>
      </p:pic>
      <p:pic>
        <p:nvPicPr>
          <p:cNvPr id="14" name="rw172.jpg" descr="id:2147511653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5124" y="1132430"/>
            <a:ext cx="1201215" cy="1383604"/>
          </a:xfrm>
          <a:prstGeom prst="rect">
            <a:avLst/>
          </a:prstGeom>
        </p:spPr>
      </p:pic>
      <p:pic>
        <p:nvPicPr>
          <p:cNvPr id="15" name="rw331.jpg" descr="id:2147511660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6983" y="1137607"/>
            <a:ext cx="1161334" cy="1201215"/>
          </a:xfrm>
          <a:prstGeom prst="rect">
            <a:avLst/>
          </a:prstGeom>
        </p:spPr>
      </p:pic>
      <p:pic>
        <p:nvPicPr>
          <p:cNvPr id="16" name="rw404.jpg" descr="id:2147511667;FounderCES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9966" y="3240413"/>
            <a:ext cx="1049631" cy="1209038"/>
          </a:xfrm>
          <a:prstGeom prst="rect">
            <a:avLst/>
          </a:prstGeom>
        </p:spPr>
      </p:pic>
      <p:pic>
        <p:nvPicPr>
          <p:cNvPr id="17" name="rw414.jpg" descr="id:2147511674;FounderCE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8484" y="3180565"/>
            <a:ext cx="1180590" cy="1269367"/>
          </a:xfrm>
          <a:prstGeom prst="rect">
            <a:avLst/>
          </a:prstGeom>
        </p:spPr>
      </p:pic>
      <p:pic>
        <p:nvPicPr>
          <p:cNvPr id="19" name="rw412.jpg" descr="id:2147511681;FounderCES"/>
          <p:cNvPicPr/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1889" y="3034637"/>
            <a:ext cx="983907" cy="141013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651757" y="2365612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15381" y="2386037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66351" y="2404891"/>
            <a:ext cx="383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24961" y="4546346"/>
            <a:ext cx="276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32025" y="4566771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59460" y="4558915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36585" y="4554594"/>
            <a:ext cx="276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37329" y="1340938"/>
            <a:ext cx="84181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Daming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eating?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A.Yes,he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is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B.No,he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doesn't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C.Yes,he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does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)2.Can you take her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zoo?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A.in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B.for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C.to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55192" y="1437073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85043" y="309776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37329" y="1340938"/>
            <a:ext cx="84181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)3.Is the monkey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A.drinking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water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B.drink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water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C.drank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water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What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you doing?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I'm watching TV.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A.are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B.is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C.am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98632" y="1418219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6764" y="252272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1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37329" y="1340938"/>
            <a:ext cx="84181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)5.Do you want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park?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A.going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to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go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go to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45766" y="1446500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99622" y="1293803"/>
            <a:ext cx="84181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1.Is she dancing?(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做否定回答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</a:t>
            </a:r>
            <a:r>
              <a:rPr lang="en-US" altLang="zh-CN" sz="2400" dirty="0" smtClean="0">
                <a:noFill/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2400" dirty="0" smtClean="0">
              <a:noFill/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2.These are our dolls.(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同义句转换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                                                                          </a:t>
            </a:r>
            <a:r>
              <a:rPr lang="en-US" altLang="zh-CN" sz="2400" dirty="0" smtClean="0">
                <a:noFill/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2400" dirty="0" smtClean="0">
              <a:noFill/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3.English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book,Mike's,is,The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(.)(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连词成句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                                                                          </a:t>
            </a:r>
            <a:r>
              <a:rPr lang="en-US" altLang="zh-CN" sz="2400" dirty="0" smtClean="0">
                <a:noFill/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2400" dirty="0" smtClean="0">
              <a:noFill/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句型转换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745214" y="1892700"/>
            <a:ext cx="2091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No,she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isn't.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8503" y="3044341"/>
            <a:ext cx="3362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These dolls are ours.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4342" y="4148848"/>
            <a:ext cx="43316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The English book is Mike's.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9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99622" y="1293803"/>
            <a:ext cx="84181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4.He is running.(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缩写句子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                                                                          </a:t>
            </a:r>
            <a:r>
              <a:rPr lang="en-US" altLang="zh-CN" sz="2400" dirty="0" smtClean="0">
                <a:noFill/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5.These rabbits are eating.(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改为一般疑问句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                                                                          </a:t>
            </a:r>
            <a:r>
              <a:rPr lang="en-US" altLang="zh-CN" sz="2400" dirty="0" smtClean="0">
                <a:noFill/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</p:txBody>
      </p:sp>
      <p:sp>
        <p:nvSpPr>
          <p:cNvPr id="6" name="矩形 5"/>
          <p:cNvSpPr/>
          <p:nvPr/>
        </p:nvSpPr>
        <p:spPr>
          <a:xfrm>
            <a:off x="483412" y="598863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句型转换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773494" y="1892700"/>
            <a:ext cx="22276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He's running.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5638" y="2968927"/>
            <a:ext cx="40528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Are these rabbits eating?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9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924</TotalTime>
  <Words>95</Words>
  <Application>Microsoft Office PowerPoint</Application>
  <PresentationFormat>全屏显示(16:9)</PresentationFormat>
  <Paragraphs>59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358</cp:revision>
  <dcterms:created xsi:type="dcterms:W3CDTF">2018-11-20T01:02:00Z</dcterms:created>
  <dcterms:modified xsi:type="dcterms:W3CDTF">2020-12-09T07:32:48Z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