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84" r:id="rId4"/>
    <p:sldId id="301" r:id="rId5"/>
    <p:sldId id="297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673208" y="2315276"/>
            <a:ext cx="6040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favourite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season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16438" y="2113934"/>
            <a:ext cx="8201319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1.spr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mmer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utumn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nter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5.sn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 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43899" y="2158738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39414" y="2153508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65332" y="2136227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zr左上a.jpg" descr="id:214750567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349" y="1097360"/>
            <a:ext cx="1027184" cy="1100517"/>
          </a:xfrm>
          <a:prstGeom prst="rect">
            <a:avLst/>
          </a:prstGeom>
        </p:spPr>
      </p:pic>
      <p:pic>
        <p:nvPicPr>
          <p:cNvPr id="25" name="zr右上a.jpg" descr="id:214750568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2088" y="1048426"/>
            <a:ext cx="1023543" cy="1105718"/>
          </a:xfrm>
          <a:prstGeom prst="rect">
            <a:avLst/>
          </a:prstGeom>
        </p:spPr>
      </p:pic>
      <p:pic>
        <p:nvPicPr>
          <p:cNvPr id="26" name="zr左下a.jpg" descr="id:2147505689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7273" y="1006852"/>
            <a:ext cx="949170" cy="1007941"/>
          </a:xfrm>
          <a:prstGeom prst="rect">
            <a:avLst/>
          </a:prstGeom>
        </p:spPr>
      </p:pic>
      <p:pic>
        <p:nvPicPr>
          <p:cNvPr id="27" name="zr右下a.jpg" descr="id:2147505696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60" y="2967894"/>
            <a:ext cx="1082624" cy="1172205"/>
          </a:xfrm>
          <a:prstGeom prst="rect">
            <a:avLst/>
          </a:prstGeom>
        </p:spPr>
      </p:pic>
      <p:pic>
        <p:nvPicPr>
          <p:cNvPr id="28" name="zr31.jpg" descr="id:2147505703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2273" y="2912748"/>
            <a:ext cx="1366663" cy="1310948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442796" y="4315389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47823" y="4354667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22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2000812"/>
            <a:ext cx="84935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1.It's warm in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.The trees become green.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2.There are four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a year.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3.We can make snowmen in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white.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bicycle do you like best?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87505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用方框中所给词的适当形式填空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91932" y="2045617"/>
            <a:ext cx="1168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spring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5905" y="2568289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seasons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860" y="1244781"/>
            <a:ext cx="4969887" cy="584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127105" y="3116615"/>
            <a:ext cx="1173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winter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72734" y="365551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snow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27551" y="4203840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Which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14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6755" y="1284376"/>
            <a:ext cx="79373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)1.What is it?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A.I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often go swimming.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)2.Do you like the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song?                 B.I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like spring best.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)3.Which season do you like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best?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The Four Seasons.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)4.What do you do in summer?	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D.Yes,I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do.</a:t>
            </a:r>
          </a:p>
        </p:txBody>
      </p:sp>
      <p:sp>
        <p:nvSpPr>
          <p:cNvPr id="6" name="矩形 5"/>
          <p:cNvSpPr/>
          <p:nvPr/>
        </p:nvSpPr>
        <p:spPr>
          <a:xfrm>
            <a:off x="653094" y="54230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5488" y="144335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0923" y="2040387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921" y="265470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4065" y="325016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54</Words>
  <Application>Microsoft Office PowerPoint</Application>
  <PresentationFormat>全屏显示(16:9)</PresentationFormat>
  <Paragraphs>36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338</cp:revision>
  <dcterms:created xsi:type="dcterms:W3CDTF">2018-11-20T01:02:00Z</dcterms:created>
  <dcterms:modified xsi:type="dcterms:W3CDTF">2020-12-09T03:31:10Z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