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305" r:id="rId5"/>
    <p:sldId id="307" r:id="rId6"/>
    <p:sldId id="308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427607" y="2324703"/>
            <a:ext cx="6416949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When is the art show?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7" name="图片 6" descr="人教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5272" y="1242005"/>
            <a:ext cx="7007021" cy="10581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84463" y="1416352"/>
            <a:ext cx="84181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1.three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2.thirty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3.two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4.twelve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5.five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6.twenty-three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395172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将下列基数词变为序数词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083819" y="1430787"/>
            <a:ext cx="9366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third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77382" y="1460639"/>
            <a:ext cx="1468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thirtieth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09889" y="2018392"/>
            <a:ext cx="1281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second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44475" y="2001109"/>
            <a:ext cx="1303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twelfth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26153" y="2558862"/>
            <a:ext cx="859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fifth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43164" y="2541580"/>
            <a:ext cx="21437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twenty-third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30" grpId="0"/>
      <p:bldP spid="35" grpId="0"/>
      <p:bldP spid="3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05354" y="1397498"/>
            <a:ext cx="84181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1.Christmas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　　　　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A.March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12th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2.New Year's Day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B.June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1st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3.Tree Planting Day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C.January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1st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4.Children's Day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D.December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25th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5.China's National Day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E.October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1st</a:t>
            </a: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456727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将下列节日与相应的日期连线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667786" y="1800520"/>
            <a:ext cx="3403076" cy="15742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905027" y="2405407"/>
            <a:ext cx="3222396" cy="48862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293097" y="1781666"/>
            <a:ext cx="2919167" cy="107779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087279" y="2339418"/>
            <a:ext cx="2919167" cy="107779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814714" y="3921551"/>
            <a:ext cx="2218441" cy="534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622" y="1293803"/>
            <a:ext cx="84181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)1.My birthday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May 20th.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B.on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C.in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)2.I'll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chicken for my parents.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A.cook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B.cooks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C.cooking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)3.My brother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ten kittens.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A.have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B.has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C.there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54640" y="139308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3918" y="247873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3918" y="357224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622" y="1293803"/>
            <a:ext cx="84181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)4.We can have a birthday party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B.about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C.for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us are students.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A.Both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B.Both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of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C.Both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and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64067" y="138365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3345" y="251644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55</Words>
  <Application>Microsoft Office PowerPoint</Application>
  <PresentationFormat>全屏显示(16:9)</PresentationFormat>
  <Paragraphs>37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356</cp:revision>
  <dcterms:created xsi:type="dcterms:W3CDTF">2018-11-20T01:02:00Z</dcterms:created>
  <dcterms:modified xsi:type="dcterms:W3CDTF">2020-12-09T06:14:32Z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