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305" r:id="rId4"/>
    <p:sldId id="313" r:id="rId5"/>
    <p:sldId id="310" r:id="rId6"/>
    <p:sldId id="311" r:id="rId7"/>
    <p:sldId id="314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84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206543" y="2296423"/>
            <a:ext cx="4658262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6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Work quietly!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7" name="图片 6" descr="人教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5272" y="1242005"/>
            <a:ext cx="7007021" cy="105813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5610" y="2396740"/>
            <a:ext cx="84181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1.doing morning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2.having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3.eating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补全短语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11894" y="2436314"/>
            <a:ext cx="1580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exercises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87880" y="2409604"/>
            <a:ext cx="917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class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rw330.jpg" descr="id:2147512514;FounderCES"/>
          <p:cNvPicPr/>
          <p:nvPr/>
        </p:nvPicPr>
        <p:blipFill>
          <a:blip r:embed="rId4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5959" y="1234303"/>
            <a:ext cx="844352" cy="1333902"/>
          </a:xfrm>
          <a:prstGeom prst="rect">
            <a:avLst/>
          </a:prstGeom>
        </p:spPr>
      </p:pic>
      <p:pic>
        <p:nvPicPr>
          <p:cNvPr id="24" name="rw407.jpg" descr="id:2147512521;FounderCES"/>
          <p:cNvPicPr/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3613" y="1142220"/>
            <a:ext cx="1296412" cy="1185027"/>
          </a:xfrm>
          <a:prstGeom prst="rect">
            <a:avLst/>
          </a:prstGeom>
        </p:spPr>
      </p:pic>
      <p:pic>
        <p:nvPicPr>
          <p:cNvPr id="25" name="rw425c.jpg" descr="id:2147512528;FounderCES"/>
          <p:cNvPicPr/>
          <p:nvPr/>
        </p:nvPicPr>
        <p:blipFill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8181" y="3064102"/>
            <a:ext cx="1737061" cy="98942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140379" y="4070292"/>
            <a:ext cx="1031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lunch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13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56183" y="3037762"/>
            <a:ext cx="8418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4.reading a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5.listening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to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补全短语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608579" y="3049057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book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40746" y="3060054"/>
            <a:ext cx="1088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music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rw206.jpg" descr="id:2147512535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6004" y="1449026"/>
            <a:ext cx="1247849" cy="1360161"/>
          </a:xfrm>
          <a:prstGeom prst="rect">
            <a:avLst/>
          </a:prstGeom>
        </p:spPr>
      </p:pic>
      <p:pic>
        <p:nvPicPr>
          <p:cNvPr id="15" name="rw417.jpg" descr="id:2147512542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48235" y="1427201"/>
            <a:ext cx="1454654" cy="1482192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7329" y="1340938"/>
            <a:ext cx="84181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)1.A.reading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B.listen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C.having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)2.A.lunch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B.breakfast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C.music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)3.A.panda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B.cute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C.elephant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)4.A.drinking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B.watch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C.clean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)5.A.what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C.work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98632" y="141821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9056" y="206081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7911" y="256043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7337" y="309776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9481" y="360837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8" grpId="0"/>
      <p:bldP spid="9" grpId="0"/>
      <p:bldP spid="10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7329" y="1340938"/>
            <a:ext cx="84181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)1.What are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doing?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A.elephant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elephant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elephants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)2.What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little monkey doing?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C.be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)3.He's playing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his sister.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A.with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B.and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C.or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45766" y="144650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8484" y="253215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0629" y="364608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7329" y="1340938"/>
            <a:ext cx="84181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)4.Do you see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pandas?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A.some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B.any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C.much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What are they doing?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drinking water.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B.They're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C.They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45766" y="144650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8483" y="251330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934</TotalTime>
  <Words>66</Words>
  <Application>Microsoft Office PowerPoint</Application>
  <PresentationFormat>全屏显示(16:9)</PresentationFormat>
  <Paragraphs>46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359</cp:revision>
  <dcterms:created xsi:type="dcterms:W3CDTF">2018-11-20T01:02:00Z</dcterms:created>
  <dcterms:modified xsi:type="dcterms:W3CDTF">2020-12-09T07:42:16Z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