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1" r:id="rId5"/>
    <p:sldId id="302" r:id="rId6"/>
    <p:sldId id="297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673208" y="2315276"/>
            <a:ext cx="6040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season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7584" y="1218388"/>
            <a:ext cx="820131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)1.A.pick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B.paint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C.make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D.best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)2.A.summer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B.snow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C.spring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D.winter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)3.A.fall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B.snow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C.leaf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D.rain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)4.A.lovely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B.red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C.yellow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D.pink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)5.A.where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C.which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D.because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1730" y="1263191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6594" y="188013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9312" y="239075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2029" y="292022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73027" y="351568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22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097055"/>
            <a:ext cx="84935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 you like winter?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Because I can make snowmen.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A.Why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C.Which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)2.I like summer,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can't swim.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A.because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C.either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)3.We can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autumn.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snowmen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B.plant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trees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C.pick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apples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46315" y="115949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7740" y="279453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0457" y="391789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342152"/>
            <a:ext cx="84935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)4.Jack wants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the supermarket.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go 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)5.In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autumn,the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A.leaf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fall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B.leaves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fall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C.leafs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fall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5173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6889" y="143287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0606" y="253058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6755" y="1284376"/>
            <a:ext cx="7937369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)I like summer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best.What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about you?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)Because I can fly kites.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)Which season do you like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best,Tom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)Spring is my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season.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)Why?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542303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给下列句子排序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52048" y="1349088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5765" y="1936692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6189" y="2475591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8333" y="3042771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24" y="3572243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52</Words>
  <Application>Microsoft Office PowerPoint</Application>
  <PresentationFormat>全屏显示(16:9)</PresentationFormat>
  <Paragraphs>45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339</cp:revision>
  <dcterms:created xsi:type="dcterms:W3CDTF">2018-11-20T01:02:00Z</dcterms:created>
  <dcterms:modified xsi:type="dcterms:W3CDTF">2020-12-09T03:38:07Z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