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5" r:id="rId5"/>
    <p:sldId id="301" r:id="rId6"/>
    <p:sldId id="306" r:id="rId7"/>
    <p:sldId id="303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594467" y="2324703"/>
            <a:ext cx="604043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school calendar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354" y="139749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)1.A.January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B.national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C.American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D.special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)2.A.year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B.week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C.month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D.December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)3.A.contest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C.meeting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D.riddle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)4.A.the Great Wall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B.Thanksgiving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Summer Palace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Palace Museum</a:t>
            </a: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选出不同类的词或短语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8079" y="149677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6784" y="208280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7931" y="266726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7782" y="320616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5354" y="1397498"/>
            <a:ext cx="841813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)5.A.sports meet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B.computer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games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C.act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out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D.morning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exercises</a:t>
            </a: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选出不同类的词或短语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98079" y="149677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097055"/>
            <a:ext cx="84935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When is the school trip this year?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August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on September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 June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)2.What will you do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mum?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C.for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46315" y="115949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9460" y="339784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097055"/>
            <a:ext cx="84935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)3.Christmas is in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A.November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B.December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C.October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)4.Let's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birthday card for our teacher.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A.making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B.makes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C.make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 English party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April 12th.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46315" y="115949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7741" y="23043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1032" y="334285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5608" y="1257312"/>
            <a:ext cx="84558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)1.When is Tree Planting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Day?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September.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)2.When is Teachers' Day?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March.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)3.When is Children's Day?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May.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)4.When is China's National Day?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in June.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)5.When is Mother's Day?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E.It's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in October.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466888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为下列句子选择正确的答语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36888" y="131975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1752" y="192726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0179" y="249024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3896" y="3022346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7187" y="356124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68</Words>
  <Application>Microsoft Office PowerPoint</Application>
  <PresentationFormat>全屏显示(16:9)</PresentationFormat>
  <Paragraphs>49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352</cp:revision>
  <dcterms:created xsi:type="dcterms:W3CDTF">2018-11-20T01:02:00Z</dcterms:created>
  <dcterms:modified xsi:type="dcterms:W3CDTF">2020-12-09T05:39:56Z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