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327" r:id="rId5"/>
    <p:sldId id="338" r:id="rId6"/>
    <p:sldId id="278" r:id="rId7"/>
    <p:sldId id="337" r:id="rId8"/>
    <p:sldId id="348" r:id="rId9"/>
    <p:sldId id="339" r:id="rId10"/>
    <p:sldId id="341" r:id="rId11"/>
    <p:sldId id="349" r:id="rId12"/>
    <p:sldId id="340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3" d="100"/>
          <a:sy n="73" d="100"/>
        </p:scale>
        <p:origin x="-168" y="-9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857238"/>
            <a:ext cx="6116705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1571618"/>
            <a:ext cx="7210440" cy="2719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57158" y="1142990"/>
            <a:ext cx="82153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两所学校五年级一共捐了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②一小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年级捐款最多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年级捐款最少。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③一小全校一共捐款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</a:p>
        </p:txBody>
      </p:sp>
      <p:sp>
        <p:nvSpPr>
          <p:cNvPr id="6" name="矩形 5"/>
          <p:cNvSpPr/>
          <p:nvPr/>
        </p:nvSpPr>
        <p:spPr>
          <a:xfrm>
            <a:off x="5286380" y="1142990"/>
            <a:ext cx="15001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1080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57356" y="1785932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43636" y="1785932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86182" y="3143254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2660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复式统计表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857356" y="3214710"/>
          <a:ext cx="5500728" cy="1714494"/>
        </p:xfrm>
        <a:graphic>
          <a:graphicData uri="http://schemas.openxmlformats.org/drawingml/2006/table">
            <a:tbl>
              <a:tblPr/>
              <a:tblGrid>
                <a:gridCol w="1375182"/>
                <a:gridCol w="1375182"/>
                <a:gridCol w="1375182"/>
                <a:gridCol w="1375182"/>
              </a:tblGrid>
              <a:tr h="114299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种　类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西红柿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炒鸡蛋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土豆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炖牛肉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清炒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西兰花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49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　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642911" y="714362"/>
            <a:ext cx="764386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丁丁统计了本班同学午餐喜好情况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请将数据填入表中。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西红柿炒鸡蛋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正正 　     土豆炖牛肉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正正正正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清炒西兰花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正正正 </a:t>
            </a:r>
          </a:p>
        </p:txBody>
      </p:sp>
      <p:sp>
        <p:nvSpPr>
          <p:cNvPr id="15" name="矩形 14"/>
          <p:cNvSpPr/>
          <p:nvPr/>
        </p:nvSpPr>
        <p:spPr>
          <a:xfrm>
            <a:off x="3643306" y="4286262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正3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44" y="2214560"/>
            <a:ext cx="357190" cy="357190"/>
          </a:xfrm>
          <a:prstGeom prst="rect">
            <a:avLst/>
          </a:prstGeom>
        </p:spPr>
      </p:pic>
      <p:pic>
        <p:nvPicPr>
          <p:cNvPr id="8" name="正1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24" y="2214560"/>
            <a:ext cx="357190" cy="357190"/>
          </a:xfrm>
          <a:prstGeom prst="rect">
            <a:avLst/>
          </a:prstGeom>
        </p:spPr>
      </p:pic>
      <p:pic>
        <p:nvPicPr>
          <p:cNvPr id="9" name="正1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44" y="2857502"/>
            <a:ext cx="357190" cy="35719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994358" y="4286262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29388" y="4286262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1285866"/>
            <a:ext cx="8429652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在统计数据时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可用画“正”字的方法收集信息。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42924"/>
            <a:ext cx="87154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320÷2=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450÷5=         602÷2= 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460÷4=             30×6=           400×5=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260×3=            513÷3=          324÷3=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105÷5=           420÷2=           315÷9=</a:t>
            </a:r>
          </a:p>
        </p:txBody>
      </p:sp>
      <p:sp>
        <p:nvSpPr>
          <p:cNvPr id="4" name="矩形 3"/>
          <p:cNvSpPr/>
          <p:nvPr/>
        </p:nvSpPr>
        <p:spPr>
          <a:xfrm>
            <a:off x="1928794" y="71436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14876" y="78580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00892" y="78580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28794" y="1719761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29124" y="171449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29454" y="171449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28794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00562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29454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108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8794" y="3434273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29124" y="3357568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29454" y="3357568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857238"/>
            <a:ext cx="805914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三年级一班两个小组同学最喜欢的颜色如下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3" name="矩形 2"/>
          <p:cNvSpPr/>
          <p:nvPr/>
        </p:nvSpPr>
        <p:spPr>
          <a:xfrm>
            <a:off x="857224" y="1500180"/>
            <a:ext cx="37728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一组最喜欢的颜色统计表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42910" y="2285998"/>
          <a:ext cx="3357587" cy="609600"/>
        </p:xfrm>
        <a:graphic>
          <a:graphicData uri="http://schemas.openxmlformats.org/drawingml/2006/table">
            <a:tbl>
              <a:tblPr/>
              <a:tblGrid>
                <a:gridCol w="857257"/>
                <a:gridCol w="500066"/>
                <a:gridCol w="500066"/>
                <a:gridCol w="500066"/>
                <a:gridCol w="500066"/>
                <a:gridCol w="50006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颜　色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绿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　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714876" y="1500180"/>
            <a:ext cx="37728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最喜欢的颜色统计表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572000" y="2285998"/>
          <a:ext cx="3714774" cy="609600"/>
        </p:xfrm>
        <a:graphic>
          <a:graphicData uri="http://schemas.openxmlformats.org/drawingml/2006/table">
            <a:tbl>
              <a:tblPr/>
              <a:tblGrid>
                <a:gridCol w="948454"/>
                <a:gridCol w="553264"/>
                <a:gridCol w="553264"/>
                <a:gridCol w="553264"/>
                <a:gridCol w="553264"/>
                <a:gridCol w="55326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颜　色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绿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　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0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57158" y="3286130"/>
            <a:ext cx="805914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将上面的两个表合并成一个表。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1142990"/>
            <a:ext cx="5786478" cy="3058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1428742"/>
            <a:ext cx="7805756" cy="2923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8596" y="1071552"/>
            <a:ext cx="74295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两个组喜欢粉色的一共有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一组喜欢红色的比二组喜欢红色的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一共统计了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人。</a:t>
            </a:r>
          </a:p>
        </p:txBody>
      </p:sp>
      <p:sp>
        <p:nvSpPr>
          <p:cNvPr id="10" name="矩形 9"/>
          <p:cNvSpPr/>
          <p:nvPr/>
        </p:nvSpPr>
        <p:spPr>
          <a:xfrm>
            <a:off x="5143504" y="1071552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1538" y="2428874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71802" y="3000378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785800"/>
            <a:ext cx="80010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一小为旱区捐款情况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一年级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二年级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二小为旱区捐款情况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一年级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二年级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</a:p>
        </p:txBody>
      </p:sp>
      <p:sp>
        <p:nvSpPr>
          <p:cNvPr id="4" name="矩形 3"/>
          <p:cNvSpPr/>
          <p:nvPr/>
        </p:nvSpPr>
        <p:spPr>
          <a:xfrm>
            <a:off x="357158" y="3429006"/>
            <a:ext cx="800105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完成两所小学为旱区捐款情况统计表。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293</Words>
  <Application>WPS 演示</Application>
  <PresentationFormat>全屏显示(16:9)</PresentationFormat>
  <Paragraphs>90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314</cp:revision>
  <dcterms:created xsi:type="dcterms:W3CDTF">2018-12-06T02:32:00Z</dcterms:created>
  <dcterms:modified xsi:type="dcterms:W3CDTF">2020-12-16T02:52:30Z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