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51" r:id="rId8"/>
    <p:sldId id="353" r:id="rId9"/>
    <p:sldId id="354" r:id="rId10"/>
    <p:sldId id="348" r:id="rId11"/>
    <p:sldId id="352" r:id="rId12"/>
    <p:sldId id="339" r:id="rId13"/>
    <p:sldId id="349" r:id="rId14"/>
    <p:sldId id="340" r:id="rId15"/>
    <p:sldId id="350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露露参加了一个演出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,18:25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分钟结束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几时几分结束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571604" y="1928808"/>
            <a:ext cx="63096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+70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13" name="矩形 12"/>
          <p:cNvSpPr/>
          <p:nvPr/>
        </p:nvSpPr>
        <p:spPr>
          <a:xfrm>
            <a:off x="1714480" y="2786064"/>
            <a:ext cx="47149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分结束。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一场网球赛从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分开始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网球赛什么时候结束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亮亮从家到网球场要花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他需要提前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分钟进场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亮亮什么时候从家出发比较合适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714480" y="3214692"/>
            <a:ext cx="50720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球赛在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分结束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亮亮最迟应在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分出发。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4348" y="3143254"/>
            <a:ext cx="792961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第二次播音结束到第三次播音开始间隔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</p:txBody>
      </p:sp>
      <p:sp>
        <p:nvSpPr>
          <p:cNvPr id="7" name="矩形 6"/>
          <p:cNvSpPr/>
          <p:nvPr/>
        </p:nvSpPr>
        <p:spPr>
          <a:xfrm>
            <a:off x="285720" y="928676"/>
            <a:ext cx="792961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下图是某电台播音时间。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214414" y="378619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8926" y="378619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785932"/>
            <a:ext cx="31623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1428742"/>
            <a:ext cx="800105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(2)18:30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正在进行第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次播音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这次播音一共经历了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全天共播音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分钟。</a:t>
            </a:r>
          </a:p>
        </p:txBody>
      </p:sp>
      <p:sp>
        <p:nvSpPr>
          <p:cNvPr id="6" name="矩形 5"/>
          <p:cNvSpPr/>
          <p:nvPr/>
        </p:nvSpPr>
        <p:spPr>
          <a:xfrm>
            <a:off x="4071934" y="142874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70" y="1428742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207168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</a:p>
        </p:txBody>
      </p:sp>
      <p:sp>
        <p:nvSpPr>
          <p:cNvPr id="13" name="矩形 12"/>
          <p:cNvSpPr/>
          <p:nvPr/>
        </p:nvSpPr>
        <p:spPr>
          <a:xfrm>
            <a:off x="7215206" y="207168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1604" y="2714626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0364" y="3362835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3333284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一只蜗牛从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厘米深的沟底往上爬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厘米要用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然后休息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它从沟底爬上来要用多长时间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143108" y="2000246"/>
            <a:ext cx="39733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1714480" y="2714626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20÷4=5(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3372" y="2714626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3×5=15(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3429006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但最后一次已爬上去了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不需要休息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所以要用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15-1=14(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2  24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时计时法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09690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钟表的时针转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期间会经历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214810" y="85723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6512" y="85723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6050" y="1500180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6446" y="1500180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</a:p>
        </p:txBody>
      </p:sp>
      <p:sp>
        <p:nvSpPr>
          <p:cNvPr id="9" name="矩形 8"/>
          <p:cNvSpPr/>
          <p:nvPr/>
        </p:nvSpPr>
        <p:spPr>
          <a:xfrm>
            <a:off x="642910" y="214312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</a:p>
        </p:txBody>
      </p:sp>
      <p:sp>
        <p:nvSpPr>
          <p:cNvPr id="10" name="矩形 9"/>
          <p:cNvSpPr/>
          <p:nvPr/>
        </p:nvSpPr>
        <p:spPr>
          <a:xfrm>
            <a:off x="357158" y="3406006"/>
            <a:ext cx="792961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可以以中午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时为界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分成两部分计时。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31×4=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18×6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23×3=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15×7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38×2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41×3=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14×5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60×60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40×40=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70×70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10×10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500166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</a:p>
        </p:txBody>
      </p:sp>
      <p:sp>
        <p:nvSpPr>
          <p:cNvPr id="5" name="矩形 4"/>
          <p:cNvSpPr/>
          <p:nvPr/>
        </p:nvSpPr>
        <p:spPr>
          <a:xfrm>
            <a:off x="3929058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</a:p>
        </p:txBody>
      </p:sp>
      <p:sp>
        <p:nvSpPr>
          <p:cNvPr id="6" name="矩形 5"/>
          <p:cNvSpPr/>
          <p:nvPr/>
        </p:nvSpPr>
        <p:spPr>
          <a:xfrm>
            <a:off x="6286512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</a:p>
        </p:txBody>
      </p:sp>
      <p:sp>
        <p:nvSpPr>
          <p:cNvPr id="8" name="矩形 7"/>
          <p:cNvSpPr/>
          <p:nvPr/>
        </p:nvSpPr>
        <p:spPr>
          <a:xfrm>
            <a:off x="142872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</a:p>
        </p:txBody>
      </p:sp>
      <p:sp>
        <p:nvSpPr>
          <p:cNvPr id="9" name="矩形 8"/>
          <p:cNvSpPr/>
          <p:nvPr/>
        </p:nvSpPr>
        <p:spPr>
          <a:xfrm>
            <a:off x="392905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</a:p>
        </p:txBody>
      </p:sp>
      <p:sp>
        <p:nvSpPr>
          <p:cNvPr id="16" name="矩形 15"/>
          <p:cNvSpPr/>
          <p:nvPr/>
        </p:nvSpPr>
        <p:spPr>
          <a:xfrm>
            <a:off x="635795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</a:p>
        </p:txBody>
      </p:sp>
      <p:sp>
        <p:nvSpPr>
          <p:cNvPr id="17" name="矩形 16"/>
          <p:cNvSpPr/>
          <p:nvPr/>
        </p:nvSpPr>
        <p:spPr>
          <a:xfrm>
            <a:off x="142872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</a:p>
        </p:txBody>
      </p:sp>
      <p:sp>
        <p:nvSpPr>
          <p:cNvPr id="18" name="矩形 17"/>
          <p:cNvSpPr/>
          <p:nvPr/>
        </p:nvSpPr>
        <p:spPr>
          <a:xfrm>
            <a:off x="392905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19" name="矩形 18"/>
          <p:cNvSpPr/>
          <p:nvPr/>
        </p:nvSpPr>
        <p:spPr>
          <a:xfrm>
            <a:off x="6643702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</a:p>
        </p:txBody>
      </p:sp>
      <p:sp>
        <p:nvSpPr>
          <p:cNvPr id="20" name="矩形 19"/>
          <p:cNvSpPr/>
          <p:nvPr/>
        </p:nvSpPr>
        <p:spPr>
          <a:xfrm>
            <a:off x="1571604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</a:t>
            </a:r>
          </a:p>
        </p:txBody>
      </p:sp>
      <p:sp>
        <p:nvSpPr>
          <p:cNvPr id="21" name="矩形 20"/>
          <p:cNvSpPr/>
          <p:nvPr/>
        </p:nvSpPr>
        <p:spPr>
          <a:xfrm>
            <a:off x="4071934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4900</a:t>
            </a:r>
          </a:p>
        </p:txBody>
      </p:sp>
      <p:sp>
        <p:nvSpPr>
          <p:cNvPr id="22" name="矩形 21"/>
          <p:cNvSpPr/>
          <p:nvPr/>
        </p:nvSpPr>
        <p:spPr>
          <a:xfrm>
            <a:off x="6572264" y="357188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写出钟面上的时刻。</a:t>
            </a:r>
          </a:p>
        </p:txBody>
      </p:sp>
      <p:sp>
        <p:nvSpPr>
          <p:cNvPr id="12" name="矩形 11"/>
          <p:cNvSpPr/>
          <p:nvPr/>
        </p:nvSpPr>
        <p:spPr>
          <a:xfrm>
            <a:off x="-32" y="2928940"/>
            <a:ext cx="2214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D125.EPS" descr="id:214749122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571618"/>
            <a:ext cx="1143008" cy="1138392"/>
          </a:xfrm>
          <a:prstGeom prst="rect">
            <a:avLst/>
          </a:prstGeom>
        </p:spPr>
      </p:pic>
      <p:pic>
        <p:nvPicPr>
          <p:cNvPr id="14" name="D125-1.EPS" descr="id:2147491230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1571618"/>
            <a:ext cx="1143008" cy="1138392"/>
          </a:xfrm>
          <a:prstGeom prst="rect">
            <a:avLst/>
          </a:prstGeom>
        </p:spPr>
      </p:pic>
      <p:pic>
        <p:nvPicPr>
          <p:cNvPr id="15" name="D125-2.EPS" descr="id:214749123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1571618"/>
            <a:ext cx="1143008" cy="1138392"/>
          </a:xfrm>
          <a:prstGeom prst="rect">
            <a:avLst/>
          </a:prstGeom>
        </p:spPr>
      </p:pic>
      <p:pic>
        <p:nvPicPr>
          <p:cNvPr id="16" name="D125-3.EPS" descr="id:214749124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8" y="1571618"/>
            <a:ext cx="1143008" cy="1138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662" y="292894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357188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17  00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3108" y="2928940"/>
            <a:ext cx="2214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矩形 17"/>
          <p:cNvSpPr/>
          <p:nvPr/>
        </p:nvSpPr>
        <p:spPr>
          <a:xfrm>
            <a:off x="2928926" y="2928940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11  05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28926" y="357188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23  05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1934" y="2928940"/>
            <a:ext cx="2214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3" name="矩形 22"/>
          <p:cNvSpPr/>
          <p:nvPr/>
        </p:nvSpPr>
        <p:spPr>
          <a:xfrm>
            <a:off x="5000628" y="292894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57752" y="357188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14  21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074" y="2857502"/>
            <a:ext cx="22145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6" name="矩形 25"/>
          <p:cNvSpPr/>
          <p:nvPr/>
        </p:nvSpPr>
        <p:spPr>
          <a:xfrm>
            <a:off x="7000892" y="285750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12  00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00892" y="350044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24  00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8" grpId="0"/>
      <p:bldP spid="19" grpId="0"/>
      <p:bldP spid="23" grpId="0"/>
      <p:bldP spid="24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8" name="D127.EPS" descr="id:214749125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643056"/>
            <a:ext cx="6126951" cy="2786082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785918" y="2000246"/>
            <a:ext cx="3714776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071802" y="2000246"/>
            <a:ext cx="3714776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893207" y="2107403"/>
            <a:ext cx="1500198" cy="12858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1714480" y="2000246"/>
            <a:ext cx="3786214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4143372" y="2000246"/>
            <a:ext cx="2643206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500048"/>
            <a:ext cx="8059148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爸爸每天早上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时上班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时下班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时上班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时下班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爸爸一天工作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一列火车上午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时从某站出发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分到达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这列火车行驶了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时的计时法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通常叫做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643570" y="1785932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992" y="307181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9256" y="307181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4362967"/>
            <a:ext cx="25003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时计时法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500048"/>
            <a:ext cx="80591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在一天的时间里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时针正好走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阳阳晚上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时睡觉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时起床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她一共睡了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课外小组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14:30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分结束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结束的时间是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</p:txBody>
      </p:sp>
      <p:sp>
        <p:nvSpPr>
          <p:cNvPr id="4" name="矩形 3"/>
          <p:cNvSpPr/>
          <p:nvPr/>
        </p:nvSpPr>
        <p:spPr>
          <a:xfrm>
            <a:off x="2571736" y="1142990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7290" y="178593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290" y="307181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4612" y="4357700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15       50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500048"/>
            <a:ext cx="80591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一辆汽车上午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时出发从甲城开往乙城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时到达。这辆汽车每小时行驶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甲、乙两城之间的路程是多少千米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714348" y="2428874"/>
            <a:ext cx="3143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</a:p>
        </p:txBody>
      </p:sp>
      <p:sp>
        <p:nvSpPr>
          <p:cNvPr id="5" name="矩形 4"/>
          <p:cNvSpPr/>
          <p:nvPr/>
        </p:nvSpPr>
        <p:spPr>
          <a:xfrm>
            <a:off x="4071934" y="2428874"/>
            <a:ext cx="3143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17-9=8(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1670" y="3143254"/>
            <a:ext cx="3143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60×8=480(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38" y="4000510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答：甲、乙两城之间的路程是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623</Words>
  <Application>Microsoft Office PowerPoint</Application>
  <PresentationFormat>全屏显示(16:9)</PresentationFormat>
  <Paragraphs>97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329</cp:revision>
  <dcterms:created xsi:type="dcterms:W3CDTF">2018-12-06T02:32:00Z</dcterms:created>
  <dcterms:modified xsi:type="dcterms:W3CDTF">2021-01-03T10:05:25Z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