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2.svg" ContentType="image/svg+xml"/>
  <Override PartName="/ppt/media/image3.svg" ContentType="image/svg+xml"/>
  <Override PartName="/ppt/media/image5.svg" ContentType="image/svg+xml"/>
  <Override PartName="/ppt/media/image6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handoutMasterIdLst>
    <p:handoutMasterId r:id="rId21"/>
  </p:handoutMasterIdLst>
  <p:sldIdLst>
    <p:sldId id="416" r:id="rId3"/>
    <p:sldId id="663" r:id="rId4"/>
    <p:sldId id="482" r:id="rId5"/>
    <p:sldId id="664" r:id="rId6"/>
    <p:sldId id="545" r:id="rId7"/>
    <p:sldId id="665" r:id="rId8"/>
    <p:sldId id="667" r:id="rId9"/>
    <p:sldId id="668" r:id="rId11"/>
    <p:sldId id="666" r:id="rId12"/>
    <p:sldId id="670" r:id="rId13"/>
    <p:sldId id="671" r:id="rId14"/>
    <p:sldId id="672" r:id="rId15"/>
    <p:sldId id="633" r:id="rId16"/>
    <p:sldId id="485" r:id="rId17"/>
    <p:sldId id="486" r:id="rId18"/>
    <p:sldId id="487" r:id="rId19"/>
    <p:sldId id="488" r:id="rId20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黑体" panose="02010609060101010101" charset="-122"/>
      <p:regular r:id="rId32"/>
    </p:embeddedFont>
    <p:embeddedFont>
      <p:font typeface="华文楷体" panose="02010600040101010101" pitchFamily="2" charset="-122"/>
      <p:regular r:id="rId33"/>
    </p:embeddedFont>
    <p:embeddedFont>
      <p:font typeface="汉仪铸字招牌黑W" panose="00020600040101010101" charset="-122"/>
      <p:regular r:id="rId34"/>
    </p:embeddedFont>
    <p:embeddedFont>
      <p:font typeface="新宋体" panose="02010609030101010101" charset="-122"/>
      <p:regular r:id="rId35"/>
    </p:embeddedFont>
    <p:embeddedFont>
      <p:font typeface="微软雅黑" panose="020B0503020204020204" pitchFamily="34" charset="-122"/>
      <p:regular r:id="rId36"/>
    </p:embeddedFont>
    <p:embeddedFont>
      <p:font typeface="汉仪夏日体W" panose="00020600040101010101" charset="-122"/>
      <p:regular r:id="rId37"/>
    </p:embeddedFont>
    <p:embeddedFont>
      <p:font typeface="汉仪晓波折纸体简" panose="00020600040101010101" charset="-122"/>
      <p:regular r:id="rId38"/>
    </p:embeddedFont>
    <p:embeddedFont>
      <p:font typeface="方正兰亭黑简体" panose="02000000000000000000" charset="-122"/>
      <p:regular r:id="rId39"/>
    </p:embeddedFont>
    <p:embeddedFont>
      <p:font typeface="幼圆" panose="02010509060101010101" charset="-122"/>
      <p:regular r:id="rId40"/>
    </p:embeddedFont>
    <p:embeddedFont>
      <p:font typeface="楷体" panose="02010609060101010101" charset="-122"/>
      <p:regular r:id="rId41"/>
    </p:embeddedFont>
    <p:embeddedFont>
      <p:font typeface="汉仪粗圆简" panose="02010600000101010101" charset="-122"/>
      <p:regular r:id="rId42"/>
    </p:embeddedFont>
    <p:embeddedFont>
      <p:font typeface="汉仪刚艺体-85W" panose="00020600040101010101" charset="-122"/>
      <p:bold r:id="rId43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5811"/>
    <a:srgbClr val="FFFFFF"/>
    <a:srgbClr val="BBC0C4"/>
    <a:srgbClr val="FEFEFE"/>
    <a:srgbClr val="ACB3A1"/>
    <a:srgbClr val="969696"/>
    <a:srgbClr val="26182F"/>
    <a:srgbClr val="84AEE1"/>
    <a:srgbClr val="FF7124"/>
    <a:srgbClr val="EF75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900" y="-210"/>
      </p:cViewPr>
      <p:guideLst>
        <p:guide orient="horz" pos="2104"/>
        <p:guide pos="39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font" Target="fonts/font18.fntdata"/><Relationship Id="rId42" Type="http://schemas.openxmlformats.org/officeDocument/2006/relationships/font" Target="fonts/font17.fntdata"/><Relationship Id="rId41" Type="http://schemas.openxmlformats.org/officeDocument/2006/relationships/font" Target="fonts/font16.fntdata"/><Relationship Id="rId40" Type="http://schemas.openxmlformats.org/officeDocument/2006/relationships/font" Target="fonts/font15.fntdata"/><Relationship Id="rId4" Type="http://schemas.openxmlformats.org/officeDocument/2006/relationships/slide" Target="slides/slide2.xml"/><Relationship Id="rId39" Type="http://schemas.openxmlformats.org/officeDocument/2006/relationships/font" Target="fonts/font14.fntdata"/><Relationship Id="rId38" Type="http://schemas.openxmlformats.org/officeDocument/2006/relationships/font" Target="fonts/font13.fntdata"/><Relationship Id="rId37" Type="http://schemas.openxmlformats.org/officeDocument/2006/relationships/font" Target="fonts/font12.fntdata"/><Relationship Id="rId36" Type="http://schemas.openxmlformats.org/officeDocument/2006/relationships/font" Target="fonts/font11.fntdata"/><Relationship Id="rId35" Type="http://schemas.openxmlformats.org/officeDocument/2006/relationships/font" Target="fonts/font10.fntdata"/><Relationship Id="rId34" Type="http://schemas.openxmlformats.org/officeDocument/2006/relationships/font" Target="fonts/font9.fntdata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68CA37-4DC7-4D5F-94CA-5BB6ADFB89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43" y="1122565"/>
            <a:ext cx="9144249" cy="2388029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43" y="3602687"/>
            <a:ext cx="9144249" cy="165606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835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2235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635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1035" indent="0" algn="ctr">
              <a:buNone/>
              <a:defRPr sz="1600"/>
            </a:lvl8pPr>
            <a:lvl9pPr marL="3658235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7.tiff"/><Relationship Id="rId4" Type="http://schemas.openxmlformats.org/officeDocument/2006/relationships/image" Target="../media/image16.png"/><Relationship Id="rId3" Type="http://schemas.openxmlformats.org/officeDocument/2006/relationships/image" Target="../media/image10.svg"/><Relationship Id="rId2" Type="http://schemas.openxmlformats.org/officeDocument/2006/relationships/image" Target="../media/image21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tiff"/><Relationship Id="rId8" Type="http://schemas.openxmlformats.org/officeDocument/2006/relationships/image" Target="../media/image16.png"/><Relationship Id="rId7" Type="http://schemas.openxmlformats.org/officeDocument/2006/relationships/image" Target="../media/image15.svg"/><Relationship Id="rId6" Type="http://schemas.openxmlformats.org/officeDocument/2006/relationships/image" Target="../media/image26.png"/><Relationship Id="rId5" Type="http://schemas.openxmlformats.org/officeDocument/2006/relationships/image" Target="../media/image14.svg"/><Relationship Id="rId4" Type="http://schemas.openxmlformats.org/officeDocument/2006/relationships/image" Target="../media/image25.png"/><Relationship Id="rId3" Type="http://schemas.openxmlformats.org/officeDocument/2006/relationships/image" Target="../media/image8.svg"/><Relationship Id="rId2" Type="http://schemas.openxmlformats.org/officeDocument/2006/relationships/image" Target="../media/image17.pn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16.tiff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6.tiff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5.png"/><Relationship Id="rId2" Type="http://schemas.openxmlformats.org/officeDocument/2006/relationships/image" Target="../media/image17.tiff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tiff"/><Relationship Id="rId4" Type="http://schemas.openxmlformats.org/officeDocument/2006/relationships/image" Target="../media/image33.png"/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45.png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image" Target="../media/image43.png"/><Relationship Id="rId7" Type="http://schemas.openxmlformats.org/officeDocument/2006/relationships/tags" Target="../tags/tag12.xml"/><Relationship Id="rId6" Type="http://schemas.openxmlformats.org/officeDocument/2006/relationships/image" Target="../media/image47.jpeg"/><Relationship Id="rId5" Type="http://schemas.openxmlformats.org/officeDocument/2006/relationships/tags" Target="../tags/tag11.xml"/><Relationship Id="rId4" Type="http://schemas.openxmlformats.org/officeDocument/2006/relationships/image" Target="../media/image46.png"/><Relationship Id="rId3" Type="http://schemas.openxmlformats.org/officeDocument/2006/relationships/tags" Target="../tags/tag10.xml"/><Relationship Id="rId2" Type="http://schemas.openxmlformats.org/officeDocument/2006/relationships/image" Target="../media/image34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4.png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.svg"/><Relationship Id="rId7" Type="http://schemas.openxmlformats.org/officeDocument/2006/relationships/image" Target="../media/image8.png"/><Relationship Id="rId6" Type="http://schemas.openxmlformats.org/officeDocument/2006/relationships/image" Target="../media/image2.sv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1.tiff"/><Relationship Id="rId2" Type="http://schemas.openxmlformats.org/officeDocument/2006/relationships/image" Target="../media/image6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svg"/><Relationship Id="rId8" Type="http://schemas.openxmlformats.org/officeDocument/2006/relationships/image" Target="../media/image12.png"/><Relationship Id="rId7" Type="http://schemas.openxmlformats.org/officeDocument/2006/relationships/image" Target="../media/image5.svg"/><Relationship Id="rId6" Type="http://schemas.openxmlformats.org/officeDocument/2006/relationships/image" Target="../media/image11.png"/><Relationship Id="rId5" Type="http://schemas.openxmlformats.org/officeDocument/2006/relationships/image" Target="../media/image4.tiff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tiff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svg"/><Relationship Id="rId8" Type="http://schemas.openxmlformats.org/officeDocument/2006/relationships/image" Target="../media/image8.png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4.tiff"/><Relationship Id="rId4" Type="http://schemas.openxmlformats.org/officeDocument/2006/relationships/image" Target="../media/image9.png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sv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jpeg"/><Relationship Id="rId5" Type="http://schemas.openxmlformats.org/officeDocument/2006/relationships/image" Target="../media/image8.svg"/><Relationship Id="rId4" Type="http://schemas.openxmlformats.org/officeDocument/2006/relationships/image" Target="../media/image17.png"/><Relationship Id="rId3" Type="http://schemas.openxmlformats.org/officeDocument/2006/relationships/image" Target="../media/image7.tiff"/><Relationship Id="rId2" Type="http://schemas.openxmlformats.org/officeDocument/2006/relationships/image" Target="../media/image16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svg"/><Relationship Id="rId8" Type="http://schemas.openxmlformats.org/officeDocument/2006/relationships/image" Target="../media/image22.png"/><Relationship Id="rId7" Type="http://schemas.openxmlformats.org/officeDocument/2006/relationships/image" Target="../media/image10.svg"/><Relationship Id="rId6" Type="http://schemas.openxmlformats.org/officeDocument/2006/relationships/image" Target="../media/image21.png"/><Relationship Id="rId5" Type="http://schemas.openxmlformats.org/officeDocument/2006/relationships/image" Target="../media/image8.svg"/><Relationship Id="rId4" Type="http://schemas.openxmlformats.org/officeDocument/2006/relationships/image" Target="../media/image17.png"/><Relationship Id="rId3" Type="http://schemas.openxmlformats.org/officeDocument/2006/relationships/image" Target="../media/image7.tiff"/><Relationship Id="rId2" Type="http://schemas.openxmlformats.org/officeDocument/2006/relationships/image" Target="../media/image16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8.xml"/><Relationship Id="rId11" Type="http://schemas.openxmlformats.org/officeDocument/2006/relationships/image" Target="../media/image12.svg"/><Relationship Id="rId10" Type="http://schemas.openxmlformats.org/officeDocument/2006/relationships/image" Target="../media/image23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svg"/><Relationship Id="rId4" Type="http://schemas.openxmlformats.org/officeDocument/2006/relationships/image" Target="../media/image24.png"/><Relationship Id="rId3" Type="http://schemas.openxmlformats.org/officeDocument/2006/relationships/image" Target="../media/image5.png"/><Relationship Id="rId2" Type="http://schemas.openxmlformats.org/officeDocument/2006/relationships/image" Target="../media/image7.tiff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  <a:endParaRPr lang="zh-CN" altLang="en-US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4000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sz="4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　稍复杂的排列问题</a:t>
            </a:r>
            <a:endParaRPr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517969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第8单元　数学广角</a:t>
            </a:r>
            <a:r>
              <a:rPr 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搭配（二）</a:t>
            </a:r>
            <a:endParaRPr lang="zh-CN" altLang="en-US" sz="2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111933" y="511790"/>
            <a:ext cx="50177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页做一做第</a:t>
            </a:r>
            <a:r>
              <a:rPr 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05535" y="1420495"/>
            <a:ext cx="10793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1 .</a:t>
            </a:r>
            <a:r>
              <a:rPr lang="zh-CN" altLang="en-US" sz="32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 用</a:t>
            </a:r>
            <a:r>
              <a:rPr lang="en-US" altLang="zh-CN" sz="32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en-US" sz="32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2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可以组成多少个没有重复数字的两位数？</a:t>
            </a:r>
            <a:endParaRPr lang="zh-CN" altLang="en-US" sz="3200" b="1" dirty="0" smtClean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46093" y="1235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2023110" y="5262245"/>
            <a:ext cx="9611995" cy="1118870"/>
            <a:chOff x="5331" y="3436"/>
            <a:chExt cx="8104" cy="3927"/>
          </a:xfrm>
        </p:grpSpPr>
        <p:pic>
          <p:nvPicPr>
            <p:cNvPr id="3" name="图形 29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31" y="3436"/>
              <a:ext cx="8104" cy="392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5930" y="4376"/>
              <a:ext cx="7061" cy="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答：可以组成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9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个没有重复数字的两位数。</a:t>
              </a:r>
              <a:endParaRPr lang="zh-CN" altLang="en-US" sz="32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</a:endParaRPr>
            </a:p>
          </p:txBody>
        </p:sp>
      </p:grpSp>
      <p:grpSp>
        <p:nvGrpSpPr>
          <p:cNvPr id="7" name="组合 34"/>
          <p:cNvGrpSpPr/>
          <p:nvPr/>
        </p:nvGrpSpPr>
        <p:grpSpPr bwMode="auto">
          <a:xfrm>
            <a:off x="2366870" y="2791817"/>
            <a:ext cx="1159173" cy="1522277"/>
            <a:chOff x="0" y="0"/>
            <a:chExt cx="1198563" cy="2099469"/>
          </a:xfrm>
        </p:grpSpPr>
        <p:sp>
          <p:nvSpPr>
            <p:cNvPr id="14" name="矩形 16"/>
            <p:cNvSpPr>
              <a:spLocks noChangeArrowheads="1"/>
            </p:cNvSpPr>
            <p:nvPr/>
          </p:nvSpPr>
          <p:spPr bwMode="auto">
            <a:xfrm>
              <a:off x="631825" y="589185"/>
              <a:ext cx="485775" cy="4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pPr algn="ctr"/>
              <a:r>
                <a:rPr lang="en-US" altLang="zh-CN" sz="2900" b="1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0</a:t>
              </a:r>
              <a:endParaRPr lang="en-US" altLang="zh-CN" sz="29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36" name="矩形 17"/>
            <p:cNvSpPr>
              <a:spLocks noChangeArrowheads="1"/>
            </p:cNvSpPr>
            <p:nvPr/>
          </p:nvSpPr>
          <p:spPr bwMode="auto">
            <a:xfrm>
              <a:off x="119063" y="1095789"/>
              <a:ext cx="431800" cy="49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r>
                <a:rPr lang="en-US" altLang="zh-CN" sz="29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</a:t>
              </a:r>
              <a:endParaRPr lang="en-US" altLang="zh-CN" sz="29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37" name="矩形 18"/>
            <p:cNvSpPr>
              <a:spLocks noChangeArrowheads="1"/>
            </p:cNvSpPr>
            <p:nvPr/>
          </p:nvSpPr>
          <p:spPr bwMode="auto">
            <a:xfrm>
              <a:off x="658813" y="1095789"/>
              <a:ext cx="431800" cy="4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pPr algn="ctr"/>
              <a:r>
                <a:rPr lang="en-US" altLang="zh-CN" sz="29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4</a:t>
              </a:r>
              <a:endParaRPr lang="en-US" altLang="zh-CN" sz="29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38" name="矩形 19"/>
            <p:cNvSpPr>
              <a:spLocks noChangeArrowheads="1"/>
            </p:cNvSpPr>
            <p:nvPr/>
          </p:nvSpPr>
          <p:spPr bwMode="auto">
            <a:xfrm>
              <a:off x="119063" y="1600806"/>
              <a:ext cx="431800" cy="49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r>
                <a:rPr lang="en-US" altLang="zh-CN" sz="2900" b="1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</a:t>
              </a:r>
              <a:endParaRPr lang="en-US" altLang="zh-CN" sz="29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39" name="矩形 20"/>
            <p:cNvSpPr>
              <a:spLocks noChangeArrowheads="1"/>
            </p:cNvSpPr>
            <p:nvPr/>
          </p:nvSpPr>
          <p:spPr bwMode="auto">
            <a:xfrm>
              <a:off x="658813" y="1600805"/>
              <a:ext cx="431800" cy="4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pPr algn="ctr"/>
              <a:r>
                <a:rPr lang="en-US" altLang="zh-CN" sz="2900" b="1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6</a:t>
              </a:r>
              <a:endParaRPr lang="en-US" altLang="zh-CN" sz="29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40" name="矩形 1"/>
            <p:cNvSpPr>
              <a:spLocks noChangeArrowheads="1"/>
            </p:cNvSpPr>
            <p:nvPr/>
          </p:nvSpPr>
          <p:spPr bwMode="auto">
            <a:xfrm>
              <a:off x="0" y="0"/>
              <a:ext cx="576263" cy="512957"/>
            </a:xfrm>
            <a:prstGeom prst="rect">
              <a:avLst/>
            </a:prstGeom>
            <a:solidFill>
              <a:srgbClr val="FFE7FF"/>
            </a:solidFill>
            <a:ln w="38100">
              <a:solidFill>
                <a:srgbClr val="FFFFFF"/>
              </a:solidFill>
              <a:bevel/>
            </a:ln>
          </p:spPr>
          <p:txBody>
            <a:bodyPr anchor="ctr"/>
            <a:p>
              <a:pPr algn="ctr"/>
              <a:r>
                <a:rPr lang="zh-CN" altLang="en-US" sz="29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十</a:t>
              </a:r>
              <a:endParaRPr lang="zh-CN" altLang="en-US" sz="29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41" name="矩形 16"/>
            <p:cNvSpPr>
              <a:spLocks noChangeArrowheads="1"/>
            </p:cNvSpPr>
            <p:nvPr/>
          </p:nvSpPr>
          <p:spPr bwMode="auto">
            <a:xfrm>
              <a:off x="623888" y="0"/>
              <a:ext cx="574675" cy="512957"/>
            </a:xfrm>
            <a:prstGeom prst="rect">
              <a:avLst/>
            </a:prstGeom>
            <a:solidFill>
              <a:srgbClr val="FFE7FF"/>
            </a:solidFill>
            <a:ln w="38100">
              <a:solidFill>
                <a:srgbClr val="FFFFFF"/>
              </a:solidFill>
              <a:bevel/>
            </a:ln>
          </p:spPr>
          <p:txBody>
            <a:bodyPr anchor="ctr"/>
            <a:p>
              <a:pPr algn="ctr"/>
              <a:r>
                <a:rPr lang="zh-CN" altLang="en-US" sz="29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个</a:t>
              </a:r>
              <a:endParaRPr lang="zh-CN" altLang="en-US" sz="29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>
              <a:off x="36513" y="589185"/>
              <a:ext cx="504825" cy="500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p>
              <a:pPr algn="ctr"/>
              <a:r>
                <a:rPr lang="en-US" altLang="zh-CN" sz="2900" b="1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</a:t>
              </a:r>
              <a:endParaRPr lang="en-US" altLang="zh-CN" sz="29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</p:grpSp>
      <p:grpSp>
        <p:nvGrpSpPr>
          <p:cNvPr id="43" name="组合 51"/>
          <p:cNvGrpSpPr/>
          <p:nvPr/>
        </p:nvGrpSpPr>
        <p:grpSpPr bwMode="auto">
          <a:xfrm>
            <a:off x="5047555" y="2791817"/>
            <a:ext cx="1159172" cy="1523429"/>
            <a:chOff x="0" y="0"/>
            <a:chExt cx="1198563" cy="2099469"/>
          </a:xfrm>
        </p:grpSpPr>
        <p:grpSp>
          <p:nvGrpSpPr>
            <p:cNvPr id="44" name="组合 52"/>
            <p:cNvGrpSpPr/>
            <p:nvPr/>
          </p:nvGrpSpPr>
          <p:grpSpPr bwMode="auto">
            <a:xfrm>
              <a:off x="0" y="0"/>
              <a:ext cx="1198563" cy="512763"/>
              <a:chOff x="0" y="0"/>
              <a:chExt cx="1198563" cy="512763"/>
            </a:xfrm>
          </p:grpSpPr>
          <p:sp>
            <p:nvSpPr>
              <p:cNvPr id="50" name="矩形 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262" cy="512568"/>
              </a:xfrm>
              <a:prstGeom prst="rect">
                <a:avLst/>
              </a:prstGeom>
              <a:solidFill>
                <a:srgbClr val="FFE7FF"/>
              </a:solidFill>
              <a:ln w="38100">
                <a:solidFill>
                  <a:srgbClr val="FFFFFF"/>
                </a:solidFill>
                <a:bevel/>
              </a:ln>
            </p:spPr>
            <p:txBody>
              <a:bodyPr anchor="ctr"/>
              <a:p>
                <a:pPr algn="ctr"/>
                <a:r>
                  <a:rPr lang="zh-CN" altLang="en-US" sz="2900" b="1" dirty="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sym typeface="黑体" panose="02010609060101010101" charset="-122"/>
                  </a:rPr>
                  <a:t>十</a:t>
                </a:r>
                <a:endParaRPr lang="zh-CN" altLang="en-US" sz="29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1" name="矩形 16"/>
              <p:cNvSpPr>
                <a:spLocks noChangeArrowheads="1"/>
              </p:cNvSpPr>
              <p:nvPr/>
            </p:nvSpPr>
            <p:spPr bwMode="auto">
              <a:xfrm>
                <a:off x="623888" y="0"/>
                <a:ext cx="574675" cy="512568"/>
              </a:xfrm>
              <a:prstGeom prst="rect">
                <a:avLst/>
              </a:prstGeom>
              <a:solidFill>
                <a:srgbClr val="FFE7FF"/>
              </a:solidFill>
              <a:ln w="38100">
                <a:solidFill>
                  <a:srgbClr val="FFFFFF"/>
                </a:solidFill>
                <a:bevel/>
              </a:ln>
            </p:spPr>
            <p:txBody>
              <a:bodyPr anchor="ctr"/>
              <a:p>
                <a:pPr algn="ctr"/>
                <a:r>
                  <a:rPr lang="zh-CN" altLang="en-US" sz="2900" b="1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sym typeface="黑体" panose="02010609060101010101" charset="-122"/>
                  </a:rPr>
                  <a:t>个</a:t>
                </a:r>
                <a:endParaRPr lang="zh-CN" altLang="en-US" sz="29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endParaRPr>
              </a:p>
            </p:txBody>
          </p:sp>
        </p:grpSp>
        <p:grpSp>
          <p:nvGrpSpPr>
            <p:cNvPr id="48" name="组合 53"/>
            <p:cNvGrpSpPr/>
            <p:nvPr/>
          </p:nvGrpSpPr>
          <p:grpSpPr bwMode="auto">
            <a:xfrm>
              <a:off x="30870" y="588963"/>
              <a:ext cx="1081880" cy="1510506"/>
              <a:chOff x="0" y="0"/>
              <a:chExt cx="1081880" cy="1510506"/>
            </a:xfrm>
          </p:grpSpPr>
          <p:sp>
            <p:nvSpPr>
              <p:cNvPr id="49" name="矩形 16"/>
              <p:cNvSpPr>
                <a:spLocks noChangeArrowheads="1"/>
              </p:cNvSpPr>
              <p:nvPr/>
            </p:nvSpPr>
            <p:spPr bwMode="auto">
              <a:xfrm>
                <a:off x="596193" y="1364"/>
                <a:ext cx="485775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p>
                <a:pPr algn="ctr"/>
                <a:r>
                  <a:rPr lang="en-US" altLang="zh-CN" sz="2900" b="1">
                    <a:solidFill>
                      <a:schemeClr val="tx1"/>
                    </a:solidFill>
                    <a:latin typeface="黑体" panose="02010609060101010101" charset="-122"/>
                    <a:sym typeface="黑体" panose="02010609060101010101" charset="-122"/>
                  </a:rPr>
                  <a:t>0</a:t>
                </a:r>
                <a:endParaRPr lang="en-US" altLang="zh-CN" sz="2900" b="1">
                  <a:solidFill>
                    <a:schemeClr val="tx1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2" name="矩形 17"/>
              <p:cNvSpPr>
                <a:spLocks noChangeArrowheads="1"/>
              </p:cNvSpPr>
              <p:nvPr/>
            </p:nvSpPr>
            <p:spPr bwMode="auto">
              <a:xfrm>
                <a:off x="35805" y="50599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p>
                <a:pPr algn="ctr"/>
                <a:r>
                  <a:rPr lang="en-US" altLang="zh-CN" sz="2900" b="1">
                    <a:solidFill>
                      <a:srgbClr val="C00000"/>
                    </a:solidFill>
                    <a:latin typeface="黑体" panose="02010609060101010101" charset="-122"/>
                    <a:sym typeface="黑体" panose="02010609060101010101" charset="-122"/>
                  </a:rPr>
                  <a:t>4</a:t>
                </a:r>
                <a:endParaRPr lang="en-US" altLang="zh-CN" sz="2900" b="1">
                  <a:solidFill>
                    <a:srgbClr val="C00000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3" name="矩形 18"/>
              <p:cNvSpPr>
                <a:spLocks noChangeArrowheads="1"/>
              </p:cNvSpPr>
              <p:nvPr/>
            </p:nvSpPr>
            <p:spPr bwMode="auto">
              <a:xfrm>
                <a:off x="623181" y="50599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p>
                <a:pPr algn="ctr"/>
                <a:r>
                  <a:rPr lang="en-US" altLang="zh-CN" sz="2900" b="1" dirty="0">
                    <a:solidFill>
                      <a:schemeClr val="tx1"/>
                    </a:solidFill>
                    <a:latin typeface="黑体" panose="02010609060101010101" charset="-122"/>
                    <a:sym typeface="黑体" panose="02010609060101010101" charset="-122"/>
                  </a:rPr>
                  <a:t>2</a:t>
                </a:r>
                <a:endParaRPr lang="en-US" altLang="zh-CN" sz="2900" b="1" dirty="0">
                  <a:solidFill>
                    <a:schemeClr val="tx1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4" name="矩形 19"/>
              <p:cNvSpPr>
                <a:spLocks noChangeArrowheads="1"/>
              </p:cNvSpPr>
              <p:nvPr/>
            </p:nvSpPr>
            <p:spPr bwMode="auto">
              <a:xfrm>
                <a:off x="35805" y="101221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p>
                <a:pPr algn="ctr"/>
                <a:r>
                  <a:rPr lang="en-US" altLang="zh-CN" sz="2900" b="1">
                    <a:solidFill>
                      <a:srgbClr val="C00000"/>
                    </a:solidFill>
                    <a:latin typeface="黑体" panose="02010609060101010101" charset="-122"/>
                    <a:sym typeface="黑体" panose="02010609060101010101" charset="-122"/>
                  </a:rPr>
                  <a:t>4</a:t>
                </a:r>
                <a:endParaRPr lang="en-US" altLang="zh-CN" sz="2900" b="1">
                  <a:solidFill>
                    <a:srgbClr val="C00000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5" name="矩形 20"/>
              <p:cNvSpPr>
                <a:spLocks noChangeArrowheads="1"/>
              </p:cNvSpPr>
              <p:nvPr/>
            </p:nvSpPr>
            <p:spPr bwMode="auto">
              <a:xfrm>
                <a:off x="623181" y="101221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p>
                <a:pPr algn="ctr"/>
                <a:r>
                  <a:rPr lang="en-US" altLang="zh-CN" sz="2900" b="1">
                    <a:solidFill>
                      <a:schemeClr val="tx1"/>
                    </a:solidFill>
                    <a:latin typeface="黑体" panose="02010609060101010101" charset="-122"/>
                    <a:sym typeface="黑体" panose="02010609060101010101" charset="-122"/>
                  </a:rPr>
                  <a:t>6</a:t>
                </a:r>
                <a:endParaRPr lang="en-US" altLang="zh-CN" sz="2900" b="1">
                  <a:solidFill>
                    <a:schemeClr val="tx1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6" name="矩形 4"/>
              <p:cNvSpPr>
                <a:spLocks noChangeArrowheads="1"/>
              </p:cNvSpPr>
              <p:nvPr/>
            </p:nvSpPr>
            <p:spPr bwMode="auto">
              <a:xfrm>
                <a:off x="-708" y="-223"/>
                <a:ext cx="504825" cy="4998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p>
                <a:pPr algn="ctr"/>
                <a:r>
                  <a:rPr lang="en-US" altLang="zh-CN" sz="2900" b="1">
                    <a:solidFill>
                      <a:srgbClr val="C00000"/>
                    </a:solidFill>
                    <a:latin typeface="黑体" panose="02010609060101010101" charset="-122"/>
                    <a:sym typeface="黑体" panose="02010609060101010101" charset="-122"/>
                  </a:rPr>
                  <a:t>4</a:t>
                </a:r>
                <a:endParaRPr lang="en-US" altLang="zh-CN" sz="2900" b="1">
                  <a:solidFill>
                    <a:srgbClr val="C00000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57" name="组合 62"/>
          <p:cNvGrpSpPr/>
          <p:nvPr/>
        </p:nvGrpSpPr>
        <p:grpSpPr bwMode="auto">
          <a:xfrm>
            <a:off x="7370504" y="2791817"/>
            <a:ext cx="1159173" cy="1523429"/>
            <a:chOff x="0" y="0"/>
            <a:chExt cx="1198563" cy="2099469"/>
          </a:xfrm>
        </p:grpSpPr>
        <p:grpSp>
          <p:nvGrpSpPr>
            <p:cNvPr id="58" name="组合 63"/>
            <p:cNvGrpSpPr/>
            <p:nvPr/>
          </p:nvGrpSpPr>
          <p:grpSpPr bwMode="auto">
            <a:xfrm>
              <a:off x="0" y="0"/>
              <a:ext cx="1198563" cy="512763"/>
              <a:chOff x="0" y="0"/>
              <a:chExt cx="1198563" cy="512763"/>
            </a:xfrm>
          </p:grpSpPr>
          <p:sp>
            <p:nvSpPr>
              <p:cNvPr id="61" name="矩形 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263" cy="512568"/>
              </a:xfrm>
              <a:prstGeom prst="rect">
                <a:avLst/>
              </a:prstGeom>
              <a:solidFill>
                <a:srgbClr val="FFE7FF"/>
              </a:solidFill>
              <a:ln w="38100">
                <a:solidFill>
                  <a:srgbClr val="FFFFFF"/>
                </a:solidFill>
                <a:bevel/>
              </a:ln>
            </p:spPr>
            <p:txBody>
              <a:bodyPr anchor="ctr"/>
              <a:p>
                <a:pPr algn="ctr"/>
                <a:r>
                  <a:rPr lang="zh-CN" altLang="en-US" sz="2900" b="1" dirty="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sym typeface="黑体" panose="02010609060101010101" charset="-122"/>
                  </a:rPr>
                  <a:t>十</a:t>
                </a:r>
                <a:endParaRPr lang="zh-CN" altLang="en-US" sz="29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2" name="矩形 16"/>
              <p:cNvSpPr>
                <a:spLocks noChangeArrowheads="1"/>
              </p:cNvSpPr>
              <p:nvPr/>
            </p:nvSpPr>
            <p:spPr bwMode="auto">
              <a:xfrm>
                <a:off x="623888" y="0"/>
                <a:ext cx="574675" cy="512568"/>
              </a:xfrm>
              <a:prstGeom prst="rect">
                <a:avLst/>
              </a:prstGeom>
              <a:solidFill>
                <a:srgbClr val="FFE7FF"/>
              </a:solidFill>
              <a:ln w="38100">
                <a:solidFill>
                  <a:srgbClr val="FFFFFF"/>
                </a:solidFill>
                <a:bevel/>
              </a:ln>
            </p:spPr>
            <p:txBody>
              <a:bodyPr anchor="ctr"/>
              <a:p>
                <a:pPr algn="ctr"/>
                <a:r>
                  <a:rPr lang="zh-CN" altLang="en-US" sz="2900" b="1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sym typeface="黑体" panose="02010609060101010101" charset="-122"/>
                  </a:rPr>
                  <a:t>个</a:t>
                </a:r>
                <a:endParaRPr lang="zh-CN" altLang="en-US" sz="29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endParaRPr>
              </a:p>
            </p:txBody>
          </p:sp>
        </p:grpSp>
        <p:grpSp>
          <p:nvGrpSpPr>
            <p:cNvPr id="59" name="组合 64"/>
            <p:cNvGrpSpPr/>
            <p:nvPr/>
          </p:nvGrpSpPr>
          <p:grpSpPr bwMode="auto">
            <a:xfrm>
              <a:off x="35546" y="588963"/>
              <a:ext cx="1081880" cy="1510506"/>
              <a:chOff x="0" y="0"/>
              <a:chExt cx="1081880" cy="1510506"/>
            </a:xfrm>
          </p:grpSpPr>
          <p:sp>
            <p:nvSpPr>
              <p:cNvPr id="60" name="矩形 16"/>
              <p:cNvSpPr>
                <a:spLocks noChangeArrowheads="1"/>
              </p:cNvSpPr>
              <p:nvPr/>
            </p:nvSpPr>
            <p:spPr bwMode="auto">
              <a:xfrm>
                <a:off x="596279" y="1364"/>
                <a:ext cx="485775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p>
                <a:pPr algn="ctr"/>
                <a:r>
                  <a:rPr lang="en-US" altLang="zh-CN" sz="2900" b="1">
                    <a:solidFill>
                      <a:schemeClr val="tx1"/>
                    </a:solidFill>
                    <a:latin typeface="黑体" panose="02010609060101010101" charset="-122"/>
                    <a:sym typeface="黑体" panose="02010609060101010101" charset="-122"/>
                  </a:rPr>
                  <a:t>0</a:t>
                </a:r>
                <a:endParaRPr lang="en-US" altLang="zh-CN" sz="2900" b="1">
                  <a:solidFill>
                    <a:schemeClr val="tx1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3" name="矩形 17"/>
              <p:cNvSpPr>
                <a:spLocks noChangeArrowheads="1"/>
              </p:cNvSpPr>
              <p:nvPr/>
            </p:nvSpPr>
            <p:spPr bwMode="auto">
              <a:xfrm>
                <a:off x="35892" y="50599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p>
                <a:pPr algn="ctr"/>
                <a:r>
                  <a:rPr lang="en-US" altLang="zh-CN" sz="2900" b="1">
                    <a:solidFill>
                      <a:srgbClr val="C00000"/>
                    </a:solidFill>
                    <a:latin typeface="黑体" panose="02010609060101010101" charset="-122"/>
                    <a:sym typeface="黑体" panose="02010609060101010101" charset="-122"/>
                  </a:rPr>
                  <a:t>6</a:t>
                </a:r>
                <a:endParaRPr lang="en-US" altLang="zh-CN" sz="2900" b="1">
                  <a:solidFill>
                    <a:srgbClr val="C00000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4" name="矩形 18"/>
              <p:cNvSpPr>
                <a:spLocks noChangeArrowheads="1"/>
              </p:cNvSpPr>
              <p:nvPr/>
            </p:nvSpPr>
            <p:spPr bwMode="auto">
              <a:xfrm>
                <a:off x="623267" y="50599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p>
                <a:pPr algn="ctr"/>
                <a:r>
                  <a:rPr lang="en-US" altLang="zh-CN" sz="2900" b="1">
                    <a:solidFill>
                      <a:schemeClr val="tx1"/>
                    </a:solidFill>
                    <a:latin typeface="黑体" panose="02010609060101010101" charset="-122"/>
                    <a:sym typeface="黑体" panose="02010609060101010101" charset="-122"/>
                  </a:rPr>
                  <a:t>2</a:t>
                </a:r>
                <a:endParaRPr lang="en-US" altLang="zh-CN" sz="2900" b="1">
                  <a:solidFill>
                    <a:schemeClr val="tx1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5" name="矩形 19"/>
              <p:cNvSpPr>
                <a:spLocks noChangeArrowheads="1"/>
              </p:cNvSpPr>
              <p:nvPr/>
            </p:nvSpPr>
            <p:spPr bwMode="auto">
              <a:xfrm>
                <a:off x="35892" y="101221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p>
                <a:pPr algn="ctr"/>
                <a:r>
                  <a:rPr lang="en-US" altLang="zh-CN" sz="2900" b="1">
                    <a:solidFill>
                      <a:srgbClr val="C00000"/>
                    </a:solidFill>
                    <a:latin typeface="黑体" panose="02010609060101010101" charset="-122"/>
                    <a:sym typeface="黑体" panose="02010609060101010101" charset="-122"/>
                  </a:rPr>
                  <a:t>6</a:t>
                </a:r>
                <a:endParaRPr lang="en-US" altLang="zh-CN" sz="2900" b="1">
                  <a:solidFill>
                    <a:srgbClr val="C00000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6" name="矩形 20"/>
              <p:cNvSpPr>
                <a:spLocks noChangeArrowheads="1"/>
              </p:cNvSpPr>
              <p:nvPr/>
            </p:nvSpPr>
            <p:spPr bwMode="auto">
              <a:xfrm>
                <a:off x="623267" y="101221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p>
                <a:pPr algn="ctr"/>
                <a:r>
                  <a:rPr lang="en-US" altLang="zh-CN" sz="2900" b="1">
                    <a:solidFill>
                      <a:schemeClr val="tx1"/>
                    </a:solidFill>
                    <a:latin typeface="黑体" panose="02010609060101010101" charset="-122"/>
                    <a:sym typeface="黑体" panose="02010609060101010101" charset="-122"/>
                  </a:rPr>
                  <a:t>4</a:t>
                </a:r>
                <a:endParaRPr lang="en-US" altLang="zh-CN" sz="2900" b="1">
                  <a:solidFill>
                    <a:schemeClr val="tx1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7" name="矩形 4"/>
              <p:cNvSpPr>
                <a:spLocks noChangeArrowheads="1"/>
              </p:cNvSpPr>
              <p:nvPr/>
            </p:nvSpPr>
            <p:spPr bwMode="auto">
              <a:xfrm>
                <a:off x="-621" y="-223"/>
                <a:ext cx="504825" cy="4998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p>
                <a:pPr algn="ctr"/>
                <a:r>
                  <a:rPr lang="en-US" altLang="zh-CN" sz="2900" b="1">
                    <a:solidFill>
                      <a:srgbClr val="C00000"/>
                    </a:solidFill>
                    <a:latin typeface="黑体" panose="02010609060101010101" charset="-122"/>
                    <a:sym typeface="黑体" panose="02010609060101010101" charset="-122"/>
                  </a:rPr>
                  <a:t>6</a:t>
                </a:r>
                <a:endParaRPr lang="en-US" altLang="zh-CN" sz="2900" b="1">
                  <a:solidFill>
                    <a:srgbClr val="C00000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69" name="图片 68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70" name="图片 69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901431" y="356533"/>
            <a:ext cx="50177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页做一做第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b="1" dirty="0" smtClean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23110" y="1252855"/>
            <a:ext cx="84778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2 .</a:t>
            </a:r>
            <a:r>
              <a:rPr lang="zh-CN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把</a:t>
            </a:r>
            <a:r>
              <a:rPr lang="en-US" altLang="zh-CN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块巧克力全部分给小丽、小明、小红，</a:t>
            </a:r>
            <a:endParaRPr lang="zh-CN" altLang="en-US" sz="3200" b="1" dirty="0" smtClean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每人至少分</a:t>
            </a:r>
            <a:r>
              <a:rPr lang="en-US" altLang="zh-CN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块。有多少种分法？</a:t>
            </a:r>
            <a:endParaRPr lang="zh-CN" altLang="en-US" sz="3200" b="1" dirty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46093" y="1235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1042035" y="2419985"/>
            <a:ext cx="1613535" cy="1012190"/>
            <a:chOff x="5273" y="2963"/>
            <a:chExt cx="7983" cy="4360"/>
          </a:xfrm>
        </p:grpSpPr>
        <p:pic>
          <p:nvPicPr>
            <p:cNvPr id="8" name="图片 7" descr="资源 9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73" y="2963"/>
              <a:ext cx="7983" cy="436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 rot="21120000">
              <a:off x="6782" y="4103"/>
              <a:ext cx="4833" cy="2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>
                  <a:solidFill>
                    <a:srgbClr val="C00000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小丽 </a:t>
              </a:r>
              <a:endParaRPr lang="zh-CN" altLang="en-US" sz="2800">
                <a:solidFill>
                  <a:srgbClr val="C00000"/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28700" y="3658235"/>
            <a:ext cx="1613535" cy="1012190"/>
            <a:chOff x="5273" y="2963"/>
            <a:chExt cx="7983" cy="4360"/>
          </a:xfrm>
        </p:grpSpPr>
        <p:pic>
          <p:nvPicPr>
            <p:cNvPr id="30" name="图片 29" descr="资源 9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73" y="2963"/>
              <a:ext cx="7983" cy="4360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 rot="21120000">
              <a:off x="6782" y="4103"/>
              <a:ext cx="4833" cy="2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>
                  <a:solidFill>
                    <a:srgbClr val="C00000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小明 </a:t>
              </a:r>
              <a:endParaRPr lang="zh-CN" altLang="en-US" sz="2800">
                <a:solidFill>
                  <a:srgbClr val="C00000"/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42035" y="4945380"/>
            <a:ext cx="1613535" cy="1012190"/>
            <a:chOff x="5273" y="2963"/>
            <a:chExt cx="7983" cy="4360"/>
          </a:xfrm>
        </p:grpSpPr>
        <p:pic>
          <p:nvPicPr>
            <p:cNvPr id="41" name="图片 40" descr="资源 9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73" y="2963"/>
              <a:ext cx="7983" cy="4360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 rot="21120000">
              <a:off x="6842" y="4103"/>
              <a:ext cx="4833" cy="2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>
                  <a:solidFill>
                    <a:srgbClr val="C00000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小红 </a:t>
              </a:r>
              <a:endParaRPr lang="zh-CN" altLang="en-US" sz="2800">
                <a:solidFill>
                  <a:srgbClr val="C00000"/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488565" y="2533015"/>
            <a:ext cx="1379220" cy="720090"/>
            <a:chOff x="10412" y="1753"/>
            <a:chExt cx="8865" cy="4610"/>
          </a:xfrm>
        </p:grpSpPr>
        <p:pic>
          <p:nvPicPr>
            <p:cNvPr id="44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45" name="矩形 44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1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490470" y="3804285"/>
            <a:ext cx="1379220" cy="720090"/>
            <a:chOff x="10412" y="1753"/>
            <a:chExt cx="8865" cy="4610"/>
          </a:xfrm>
        </p:grpSpPr>
        <p:pic>
          <p:nvPicPr>
            <p:cNvPr id="47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3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486660" y="5091430"/>
            <a:ext cx="1379220" cy="720090"/>
            <a:chOff x="10412" y="1753"/>
            <a:chExt cx="8865" cy="4610"/>
          </a:xfrm>
        </p:grpSpPr>
        <p:pic>
          <p:nvPicPr>
            <p:cNvPr id="50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51" name="矩形 50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1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426460" y="2533015"/>
            <a:ext cx="1379220" cy="720090"/>
            <a:chOff x="10412" y="1753"/>
            <a:chExt cx="8865" cy="4610"/>
          </a:xfrm>
        </p:grpSpPr>
        <p:pic>
          <p:nvPicPr>
            <p:cNvPr id="53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54" name="矩形 53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1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36620" y="3804285"/>
            <a:ext cx="1379220" cy="720090"/>
            <a:chOff x="10412" y="1753"/>
            <a:chExt cx="8865" cy="4610"/>
          </a:xfrm>
        </p:grpSpPr>
        <p:pic>
          <p:nvPicPr>
            <p:cNvPr id="56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57" name="矩形 56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2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444240" y="5091430"/>
            <a:ext cx="1379220" cy="720090"/>
            <a:chOff x="10412" y="1753"/>
            <a:chExt cx="8865" cy="4610"/>
          </a:xfrm>
        </p:grpSpPr>
        <p:pic>
          <p:nvPicPr>
            <p:cNvPr id="59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60" name="矩形 59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2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364355" y="2533015"/>
            <a:ext cx="1379220" cy="720090"/>
            <a:chOff x="10412" y="1753"/>
            <a:chExt cx="8865" cy="4610"/>
          </a:xfrm>
        </p:grpSpPr>
        <p:pic>
          <p:nvPicPr>
            <p:cNvPr id="62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1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382770" y="3804285"/>
            <a:ext cx="1379220" cy="720090"/>
            <a:chOff x="10412" y="1753"/>
            <a:chExt cx="8865" cy="4610"/>
          </a:xfrm>
        </p:grpSpPr>
        <p:pic>
          <p:nvPicPr>
            <p:cNvPr id="65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1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401820" y="5091430"/>
            <a:ext cx="1379220" cy="720090"/>
            <a:chOff x="10412" y="1753"/>
            <a:chExt cx="8865" cy="4610"/>
          </a:xfrm>
        </p:grpSpPr>
        <p:pic>
          <p:nvPicPr>
            <p:cNvPr id="68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69" name="矩形 68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3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302250" y="2533015"/>
            <a:ext cx="1379220" cy="720090"/>
            <a:chOff x="10412" y="1753"/>
            <a:chExt cx="8865" cy="4610"/>
          </a:xfrm>
        </p:grpSpPr>
        <p:pic>
          <p:nvPicPr>
            <p:cNvPr id="71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72" name="矩形 71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2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328920" y="3804285"/>
            <a:ext cx="1379220" cy="720090"/>
            <a:chOff x="10412" y="1753"/>
            <a:chExt cx="8865" cy="4610"/>
          </a:xfrm>
        </p:grpSpPr>
        <p:pic>
          <p:nvPicPr>
            <p:cNvPr id="74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75" name="矩形 74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1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359400" y="5091430"/>
            <a:ext cx="1379220" cy="720090"/>
            <a:chOff x="10412" y="1753"/>
            <a:chExt cx="8865" cy="4610"/>
          </a:xfrm>
        </p:grpSpPr>
        <p:pic>
          <p:nvPicPr>
            <p:cNvPr id="77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78" name="矩形 77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2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240145" y="2533015"/>
            <a:ext cx="1379220" cy="720090"/>
            <a:chOff x="10412" y="1753"/>
            <a:chExt cx="8865" cy="4610"/>
          </a:xfrm>
        </p:grpSpPr>
        <p:pic>
          <p:nvPicPr>
            <p:cNvPr id="80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81" name="矩形 80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2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275070" y="3804285"/>
            <a:ext cx="1379220" cy="720090"/>
            <a:chOff x="10412" y="1753"/>
            <a:chExt cx="8865" cy="4610"/>
          </a:xfrm>
        </p:grpSpPr>
        <p:pic>
          <p:nvPicPr>
            <p:cNvPr id="83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84" name="矩形 83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2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316980" y="5091430"/>
            <a:ext cx="1379220" cy="720090"/>
            <a:chOff x="10412" y="1753"/>
            <a:chExt cx="8865" cy="4610"/>
          </a:xfrm>
        </p:grpSpPr>
        <p:pic>
          <p:nvPicPr>
            <p:cNvPr id="86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87" name="矩形 86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1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178040" y="2533015"/>
            <a:ext cx="1379220" cy="720090"/>
            <a:chOff x="10412" y="1753"/>
            <a:chExt cx="8865" cy="4610"/>
          </a:xfrm>
        </p:grpSpPr>
        <p:pic>
          <p:nvPicPr>
            <p:cNvPr id="89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90" name="矩形 89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3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221220" y="3804285"/>
            <a:ext cx="1379220" cy="720090"/>
            <a:chOff x="10412" y="1753"/>
            <a:chExt cx="8865" cy="4610"/>
          </a:xfrm>
        </p:grpSpPr>
        <p:pic>
          <p:nvPicPr>
            <p:cNvPr id="92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93" name="矩形 92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1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219315" y="5091430"/>
            <a:ext cx="1379220" cy="720090"/>
            <a:chOff x="10412" y="1753"/>
            <a:chExt cx="8865" cy="4610"/>
          </a:xfrm>
        </p:grpSpPr>
        <p:pic>
          <p:nvPicPr>
            <p:cNvPr id="95" name="图片 1" descr="棒棒糖气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12" y="1753"/>
              <a:ext cx="8865" cy="4610"/>
            </a:xfrm>
            <a:prstGeom prst="rect">
              <a:avLst/>
            </a:prstGeom>
          </p:spPr>
        </p:pic>
        <p:sp>
          <p:nvSpPr>
            <p:cNvPr id="96" name="矩形 95"/>
            <p:cNvSpPr/>
            <p:nvPr/>
          </p:nvSpPr>
          <p:spPr>
            <a:xfrm>
              <a:off x="13349" y="2305"/>
              <a:ext cx="3010" cy="190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algn="ctr" eaLnBrk="1">
                <a:lnSpc>
                  <a:spcPct val="100000"/>
                </a:lnSpc>
              </a:pPr>
              <a:r>
                <a:rPr lang="en-US" altLang="zh-CN" sz="3200" b="1" kern="120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黑体" panose="02010609060101010101" charset="-122"/>
                  <a:ea typeface="黑体" panose="02010609060101010101" charset="-122"/>
                  <a:cs typeface="Times New Roman" panose="02020603050405020304"/>
                  <a:sym typeface="Times New Roman" panose="02020603050405020304"/>
                </a:rPr>
                <a:t>1</a:t>
              </a:r>
              <a:endParaRPr lang="en-US" altLang="zh-CN" sz="3200" b="1" kern="1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649970" y="5332802"/>
            <a:ext cx="3324860" cy="1181269"/>
            <a:chOff x="5879" y="3985"/>
            <a:chExt cx="8114" cy="4820"/>
          </a:xfrm>
        </p:grpSpPr>
        <p:pic>
          <p:nvPicPr>
            <p:cNvPr id="98" name="图片 97" descr="资源 8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879" y="3985"/>
              <a:ext cx="8114" cy="3536"/>
            </a:xfrm>
            <a:prstGeom prst="rect">
              <a:avLst/>
            </a:prstGeom>
          </p:spPr>
        </p:pic>
        <p:sp>
          <p:nvSpPr>
            <p:cNvPr id="99" name="文本框 98"/>
            <p:cNvSpPr txBox="1"/>
            <p:nvPr/>
          </p:nvSpPr>
          <p:spPr>
            <a:xfrm>
              <a:off x="7892" y="4916"/>
              <a:ext cx="4926" cy="3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8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有</a:t>
              </a:r>
              <a:r>
                <a:rPr lang="en-US" altLang="zh-CN" sz="28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6</a:t>
              </a:r>
              <a:r>
                <a:rPr lang="zh-CN" altLang="en-US" sz="2800" b="1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种分法。</a:t>
              </a:r>
              <a:endParaRPr lang="zh-CN" altLang="en-US" sz="28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 algn="dist"/>
              <a:endParaRPr lang="zh-CN" altLang="en-US" sz="2800" b="1">
                <a:ln w="28575">
                  <a:noFill/>
                </a:ln>
                <a:solidFill>
                  <a:srgbClr val="C00000"/>
                </a:solidFill>
                <a:effectLst/>
                <a:latin typeface="汉仪舒圆黑简" panose="00020600040101010101" charset="-122"/>
                <a:ea typeface="汉仪舒圆黑简" panose="00020600040101010101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07" name="图片 106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08" name="图片 107" descr="xzg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502410" y="4672330"/>
            <a:ext cx="1015428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30,36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38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60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63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68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80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83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86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能组成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个两位数。</a:t>
            </a:r>
            <a:endParaRPr lang="zh-CN" altLang="en-US" sz="3200" b="1" dirty="0" smtClean="0">
              <a:solidFill>
                <a:srgbClr val="C0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6470" y="1692910"/>
            <a:ext cx="105359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eriod"/>
            </a:pPr>
            <a:r>
              <a:rPr lang="zh-CN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用</a:t>
            </a:r>
            <a:r>
              <a:rPr lang="en-US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1,</a:t>
            </a:r>
            <a:r>
              <a:rPr lang="zh-CN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6,</a:t>
            </a:r>
            <a:r>
              <a:rPr lang="zh-CN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b="1" dirty="0" smtClean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华文楷体" panose="02010600040101010101" pitchFamily="2" charset="-122"/>
                <a:ea typeface="华文楷体" panose="02010600040101010101" pitchFamily="2" charset="-122"/>
              </a:rPr>
              <a:t>三个数字能组成哪些没有重复数字的两位数？</a:t>
            </a:r>
            <a:endParaRPr lang="zh-CN" altLang="en-US" sz="3200" b="1" dirty="0" smtClean="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66470" y="3515360"/>
            <a:ext cx="1122553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AutoNum type="arabicPeriod" startAt="2"/>
            </a:pPr>
            <a:r>
              <a:rPr lang="zh-CN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</a:t>
            </a:r>
            <a:r>
              <a:rPr lang="en-US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0,</a:t>
            </a:r>
            <a:r>
              <a:rPr lang="zh-CN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3,</a:t>
            </a:r>
            <a:r>
              <a:rPr lang="zh-CN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6,</a:t>
            </a:r>
            <a:r>
              <a:rPr lang="zh-CN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b="1" dirty="0" smtClean="0">
                <a:solidFill>
                  <a:srgbClr val="7030A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能组成多少个没有重复数字的两位数？写写看。</a:t>
            </a:r>
            <a:endParaRPr lang="zh-CN" altLang="en-US" sz="3200" b="1" dirty="0" smtClean="0">
              <a:solidFill>
                <a:srgbClr val="7030A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81924" y="2533324"/>
            <a:ext cx="64294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16,19,61,69,91,96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182692" y="2185769"/>
            <a:ext cx="8209777" cy="1141336"/>
            <a:chOff x="4205" y="4319"/>
            <a:chExt cx="11201" cy="2039"/>
          </a:xfrm>
        </p:grpSpPr>
        <p:sp>
          <p:nvSpPr>
            <p:cNvPr id="15" name="文本框 26"/>
            <p:cNvSpPr txBox="1"/>
            <p:nvPr/>
          </p:nvSpPr>
          <p:spPr>
            <a:xfrm>
              <a:off x="4271" y="4760"/>
              <a:ext cx="11135" cy="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这节课我们学习了怎样有序地思考问题</a:t>
              </a: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。</a:t>
              </a:r>
              <a:endParaRPr lang="zh-CN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205" y="4319"/>
              <a:ext cx="10838" cy="20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14740" y="3546203"/>
            <a:ext cx="7945182" cy="1571226"/>
            <a:chOff x="4179" y="4383"/>
            <a:chExt cx="10840" cy="2807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553"/>
              <a:ext cx="10654" cy="1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可以用固定首位法来有序思考,不重复和不遗漏就能又快又准确地找出所有结果。</a:t>
              </a:r>
              <a:endParaRPr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383"/>
              <a:ext cx="10838" cy="2807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4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5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6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97613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905250" y="1820545"/>
            <a:ext cx="720026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教材第104页练习二十二第1,2,3题。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69818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1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9" name="图片 8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0" name="图片 9" descr="fxzb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2724150" y="1344930"/>
            <a:ext cx="8430260" cy="745490"/>
            <a:chOff x="5384" y="3239"/>
            <a:chExt cx="8287" cy="4017"/>
          </a:xfrm>
        </p:grpSpPr>
        <p:pic>
          <p:nvPicPr>
            <p:cNvPr id="116" name="图形 115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384" y="3239"/>
              <a:ext cx="8287" cy="4017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5858" y="3788"/>
              <a:ext cx="7297" cy="3144"/>
              <a:chOff x="6111" y="3788"/>
              <a:chExt cx="7297" cy="3144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6676" y="4458"/>
                <a:ext cx="3133" cy="1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4400">
                  <a:solidFill>
                    <a:srgbClr val="60CEFF"/>
                  </a:solidFill>
                  <a:latin typeface="汉仪中黑简" panose="02010600000101010101" charset="-122"/>
                  <a:ea typeface="汉仪中黑简" panose="02010600000101010101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111" y="3788"/>
                <a:ext cx="7297" cy="3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en-US" altLang="en-US" sz="3200" b="1" dirty="0" smtClean="0">
                    <a:solidFill>
                      <a:srgbClr val="7030A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1.</a:t>
                </a:r>
                <a:r>
                  <a:rPr lang="zh-CN" altLang="en-US" sz="3200" b="1" dirty="0" smtClean="0">
                    <a:solidFill>
                      <a:srgbClr val="7030A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  十位上是“</a:t>
                </a:r>
                <a:r>
                  <a:rPr lang="en-US" altLang="en-US" sz="3200" b="1" dirty="0" smtClean="0">
                    <a:solidFill>
                      <a:srgbClr val="7030A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2</a:t>
                </a:r>
                <a:r>
                  <a:rPr lang="zh-CN" altLang="en-US" sz="3200" b="1" dirty="0" smtClean="0">
                    <a:solidFill>
                      <a:srgbClr val="7030A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”的两位数共有多少个？</a:t>
                </a:r>
                <a:endParaRPr lang="zh-CN" altLang="en-US" sz="3200" b="1">
                  <a:solidFill>
                    <a:srgbClr val="F0BF61"/>
                  </a:solidFill>
                  <a:latin typeface="汉仪中黑简" panose="02010600000101010101" charset="-122"/>
                  <a:ea typeface="汉仪中黑简" panose="02010600000101010101" charset="-122"/>
                </a:endParaRPr>
              </a:p>
            </p:txBody>
          </p:sp>
        </p:grpSp>
      </p:grpSp>
      <p:grpSp>
        <p:nvGrpSpPr>
          <p:cNvPr id="25" name="六边形科技框"/>
          <p:cNvGrpSpPr/>
          <p:nvPr/>
        </p:nvGrpSpPr>
        <p:grpSpPr>
          <a:xfrm>
            <a:off x="5004435" y="2348865"/>
            <a:ext cx="3003550" cy="893362"/>
            <a:chOff x="6589" y="3699"/>
            <a:chExt cx="6022" cy="3402"/>
          </a:xfrm>
        </p:grpSpPr>
        <p:pic>
          <p:nvPicPr>
            <p:cNvPr id="26" name="图片 25" descr="F:\稻壳-阿源设计\H活动供稿\2020-01-07-文本框\SVG-横着\横着-12.svg横着-12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6589" y="3699"/>
              <a:ext cx="6022" cy="3402"/>
            </a:xfrm>
            <a:prstGeom prst="rect">
              <a:avLst/>
            </a:prstGeom>
          </p:spPr>
        </p:pic>
        <p:sp>
          <p:nvSpPr>
            <p:cNvPr id="27" name="文字"/>
            <p:cNvSpPr txBox="1"/>
            <p:nvPr/>
          </p:nvSpPr>
          <p:spPr>
            <a:xfrm>
              <a:off x="8337" y="4314"/>
              <a:ext cx="2766" cy="2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>
                  <a:solidFill>
                    <a:srgbClr val="FF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新宋体" panose="02010609030101010101" charset="-122"/>
                </a:rPr>
                <a:t>10</a:t>
              </a:r>
              <a:r>
                <a:rPr lang="zh-CN" altLang="en-US" sz="3200" b="1">
                  <a:solidFill>
                    <a:srgbClr val="FF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新宋体" panose="02010609030101010101" charset="-122"/>
                </a:rPr>
                <a:t>个</a:t>
              </a:r>
              <a:endParaRPr lang="zh-CN" altLang="en-US" sz="3200" b="1">
                <a:solidFill>
                  <a:srgbClr val="FF0000"/>
                </a:solidFill>
                <a:latin typeface="汉仪铸字招牌黑W" panose="00020600040101010101" charset="-122"/>
                <a:ea typeface="汉仪铸字招牌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745740" y="3378835"/>
            <a:ext cx="8430260" cy="745490"/>
            <a:chOff x="5384" y="3239"/>
            <a:chExt cx="8287" cy="4017"/>
          </a:xfrm>
        </p:grpSpPr>
        <p:pic>
          <p:nvPicPr>
            <p:cNvPr id="30" name="图形 115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384" y="3239"/>
              <a:ext cx="8287" cy="4017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5858" y="3788"/>
              <a:ext cx="7297" cy="3144"/>
              <a:chOff x="6111" y="3788"/>
              <a:chExt cx="7297" cy="3144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676" y="4458"/>
                <a:ext cx="3133" cy="1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4400">
                  <a:solidFill>
                    <a:srgbClr val="60CEFF"/>
                  </a:solidFill>
                  <a:latin typeface="汉仪中黑简" panose="02010600000101010101" charset="-122"/>
                  <a:ea typeface="汉仪中黑简" panose="02010600000101010101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6111" y="3788"/>
                <a:ext cx="7297" cy="3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/>
                <a:r>
                  <a:rPr lang="en-US" altLang="en-US" sz="3200" b="1" dirty="0" smtClean="0">
                    <a:solidFill>
                      <a:srgbClr val="7030A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2.</a:t>
                </a:r>
                <a:r>
                  <a:rPr lang="zh-CN" altLang="en-US" sz="3200" b="1" dirty="0" smtClean="0">
                    <a:solidFill>
                      <a:srgbClr val="7030A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  个位上是“</a:t>
                </a:r>
                <a:r>
                  <a:rPr lang="en-US" altLang="en-US" sz="3200" b="1" dirty="0" smtClean="0">
                    <a:solidFill>
                      <a:srgbClr val="7030A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0</a:t>
                </a:r>
                <a:r>
                  <a:rPr lang="zh-CN" altLang="en-US" sz="3200" b="1" dirty="0" smtClean="0">
                    <a:solidFill>
                      <a:srgbClr val="7030A0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  <a:sym typeface="+mn-ea"/>
                  </a:rPr>
                  <a:t>”的两位数共有多少个？</a:t>
                </a:r>
                <a:endParaRPr lang="zh-CN" altLang="en-US" sz="3200" b="1">
                  <a:solidFill>
                    <a:srgbClr val="F0BF61"/>
                  </a:solidFill>
                  <a:latin typeface="汉仪中黑简" panose="02010600000101010101" charset="-122"/>
                  <a:ea typeface="汉仪中黑简" panose="02010600000101010101" charset="-122"/>
                </a:endParaRPr>
              </a:p>
            </p:txBody>
          </p:sp>
        </p:grpSp>
      </p:grpSp>
      <p:grpSp>
        <p:nvGrpSpPr>
          <p:cNvPr id="36" name="六边形科技框"/>
          <p:cNvGrpSpPr/>
          <p:nvPr/>
        </p:nvGrpSpPr>
        <p:grpSpPr>
          <a:xfrm>
            <a:off x="4991735" y="4519295"/>
            <a:ext cx="3003550" cy="893362"/>
            <a:chOff x="6589" y="3699"/>
            <a:chExt cx="6022" cy="3402"/>
          </a:xfrm>
        </p:grpSpPr>
        <p:pic>
          <p:nvPicPr>
            <p:cNvPr id="37" name="图片 36" descr="F:\稻壳-阿源设计\H活动供稿\2020-01-07-文本框\SVG-横着\横着-12.svg横着-12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6589" y="3699"/>
              <a:ext cx="6022" cy="3402"/>
            </a:xfrm>
            <a:prstGeom prst="rect">
              <a:avLst/>
            </a:prstGeom>
          </p:spPr>
        </p:pic>
        <p:sp>
          <p:nvSpPr>
            <p:cNvPr id="38" name="文字"/>
            <p:cNvSpPr txBox="1"/>
            <p:nvPr/>
          </p:nvSpPr>
          <p:spPr>
            <a:xfrm>
              <a:off x="8337" y="4314"/>
              <a:ext cx="2766" cy="22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>
                  <a:solidFill>
                    <a:srgbClr val="FF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新宋体" panose="02010609030101010101" charset="-122"/>
                </a:rPr>
                <a:t>9</a:t>
              </a:r>
              <a:r>
                <a:rPr lang="zh-CN" altLang="en-US" sz="3200" b="1">
                  <a:solidFill>
                    <a:srgbClr val="FF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新宋体" panose="02010609030101010101" charset="-122"/>
                </a:rPr>
                <a:t>个</a:t>
              </a:r>
              <a:endParaRPr lang="zh-CN" altLang="en-US" sz="3200" b="1">
                <a:solidFill>
                  <a:srgbClr val="FF0000"/>
                </a:solidFill>
                <a:latin typeface="汉仪铸字招牌黑W" panose="00020600040101010101" charset="-122"/>
                <a:ea typeface="汉仪铸字招牌黑W" panose="00020600040101010101" charset="-122"/>
                <a:cs typeface="新宋体" panose="02010609030101010101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6F9DA263FEAB2EE7E60722A30CC38B66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05190" y="1458595"/>
            <a:ext cx="4154170" cy="416052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6" name="图片 5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7" name="图片 6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004310" y="157480"/>
            <a:ext cx="1065530" cy="1323340"/>
            <a:chOff x="6306" y="1388"/>
            <a:chExt cx="1678" cy="2084"/>
          </a:xfrm>
        </p:grpSpPr>
        <p:pic>
          <p:nvPicPr>
            <p:cNvPr id="9" name="图形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6" y="1388"/>
              <a:ext cx="1678" cy="208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6749" y="2391"/>
              <a:ext cx="821" cy="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400" b="1" spc="160">
                  <a:solidFill>
                    <a:srgbClr val="FF0000"/>
                  </a:solidFill>
                  <a:uFillTx/>
                  <a:latin typeface="汉仪夏日体W" panose="00020600040101010101" charset="-122"/>
                  <a:ea typeface="汉仪夏日体W" panose="00020600040101010101" charset="-122"/>
                  <a:cs typeface="宋体" panose="02010600030101010101" pitchFamily="2" charset="-122"/>
                </a:rPr>
                <a:t>1</a:t>
              </a:r>
              <a:endParaRPr lang="en-US" altLang="zh-CN" sz="4400" b="1" spc="160">
                <a:solidFill>
                  <a:srgbClr val="FF0000"/>
                </a:solidFill>
                <a:uFillTx/>
                <a:latin typeface="汉仪夏日体W" panose="00020600040101010101" charset="-122"/>
                <a:ea typeface="汉仪夏日体W" panose="00020600040101010101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53735" y="6350"/>
            <a:ext cx="1065530" cy="1323340"/>
            <a:chOff x="6306" y="1388"/>
            <a:chExt cx="1678" cy="2084"/>
          </a:xfrm>
        </p:grpSpPr>
        <p:pic>
          <p:nvPicPr>
            <p:cNvPr id="15" name="图形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6" y="1388"/>
              <a:ext cx="1678" cy="208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749" y="2391"/>
              <a:ext cx="821" cy="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400" b="1" spc="160">
                  <a:solidFill>
                    <a:srgbClr val="FF0000"/>
                  </a:solidFill>
                  <a:uFillTx/>
                  <a:latin typeface="汉仪夏日体W" panose="00020600040101010101" charset="-122"/>
                  <a:ea typeface="汉仪夏日体W" panose="00020600040101010101" charset="-122"/>
                  <a:cs typeface="宋体" panose="02010600030101010101" pitchFamily="2" charset="-122"/>
                </a:rPr>
                <a:t>3</a:t>
              </a:r>
              <a:endParaRPr lang="en-US" altLang="zh-CN" sz="4400" b="1" spc="160">
                <a:solidFill>
                  <a:srgbClr val="FF0000"/>
                </a:solidFill>
                <a:uFillTx/>
                <a:latin typeface="汉仪夏日体W" panose="00020600040101010101" charset="-122"/>
                <a:ea typeface="汉仪夏日体W" panose="00020600040101010101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39660" y="402590"/>
            <a:ext cx="1065530" cy="1323340"/>
            <a:chOff x="6306" y="1388"/>
            <a:chExt cx="1678" cy="2084"/>
          </a:xfrm>
        </p:grpSpPr>
        <p:pic>
          <p:nvPicPr>
            <p:cNvPr id="18" name="图形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6" y="1388"/>
              <a:ext cx="1678" cy="208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6749" y="2391"/>
              <a:ext cx="821" cy="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ts val="35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400" b="1" spc="160">
                  <a:solidFill>
                    <a:srgbClr val="FF0000"/>
                  </a:solidFill>
                  <a:uFillTx/>
                  <a:latin typeface="汉仪夏日体W" panose="00020600040101010101" charset="-122"/>
                  <a:ea typeface="汉仪夏日体W" panose="00020600040101010101" charset="-122"/>
                  <a:cs typeface="宋体" panose="02010600030101010101" pitchFamily="2" charset="-122"/>
                </a:rPr>
                <a:t>5</a:t>
              </a:r>
              <a:endParaRPr lang="en-US" altLang="zh-CN" sz="4400" b="1" spc="160">
                <a:solidFill>
                  <a:srgbClr val="FF0000"/>
                </a:solidFill>
                <a:uFillTx/>
                <a:latin typeface="汉仪夏日体W" panose="00020600040101010101" charset="-122"/>
                <a:ea typeface="汉仪夏日体W" panose="00020600040101010101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41755" y="1855470"/>
            <a:ext cx="881380" cy="903605"/>
            <a:chOff x="5369" y="3497"/>
            <a:chExt cx="8462" cy="4014"/>
          </a:xfrm>
        </p:grpSpPr>
        <p:sp>
          <p:nvSpPr>
            <p:cNvPr id="21" name="圆角矩形 20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57" y="3497"/>
              <a:ext cx="6778" cy="401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44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十</a:t>
              </a:r>
              <a:endParaRPr lang="zh-CN" altLang="en-US" sz="440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487930" y="1855470"/>
            <a:ext cx="881380" cy="903605"/>
            <a:chOff x="5369" y="3497"/>
            <a:chExt cx="8462" cy="4014"/>
          </a:xfrm>
        </p:grpSpPr>
        <p:sp>
          <p:nvSpPr>
            <p:cNvPr id="30" name="圆角矩形 29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457" y="3497"/>
              <a:ext cx="6778" cy="401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44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个</a:t>
              </a:r>
              <a:endParaRPr lang="zh-CN" altLang="en-US" sz="440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23035" y="2892425"/>
            <a:ext cx="729615" cy="824230"/>
            <a:chOff x="5370" y="3510"/>
            <a:chExt cx="8461" cy="3780"/>
          </a:xfrm>
        </p:grpSpPr>
        <p:sp>
          <p:nvSpPr>
            <p:cNvPr id="42" name="圆角矩形 41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987" y="3706"/>
              <a:ext cx="715" cy="34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6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360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423035" y="3917950"/>
            <a:ext cx="729615" cy="824230"/>
            <a:chOff x="5370" y="3510"/>
            <a:chExt cx="8461" cy="3780"/>
          </a:xfrm>
        </p:grpSpPr>
        <p:sp>
          <p:nvSpPr>
            <p:cNvPr id="39" name="圆角矩形 38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987" y="3706"/>
              <a:ext cx="715" cy="34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6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360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559685" y="2892425"/>
            <a:ext cx="729615" cy="824230"/>
            <a:chOff x="5370" y="3510"/>
            <a:chExt cx="8461" cy="3780"/>
          </a:xfrm>
        </p:grpSpPr>
        <p:sp>
          <p:nvSpPr>
            <p:cNvPr id="52" name="圆角矩形 51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987" y="3706"/>
              <a:ext cx="715" cy="34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600">
                  <a:solidFill>
                    <a:srgbClr val="0070C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endParaRPr lang="en-US" altLang="zh-CN" sz="3600">
                <a:solidFill>
                  <a:srgbClr val="0070C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559685" y="3917950"/>
            <a:ext cx="729615" cy="824230"/>
            <a:chOff x="5370" y="3510"/>
            <a:chExt cx="8461" cy="3780"/>
          </a:xfrm>
        </p:grpSpPr>
        <p:sp>
          <p:nvSpPr>
            <p:cNvPr id="62" name="圆角矩形 61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987" y="3706"/>
              <a:ext cx="715" cy="34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600">
                  <a:solidFill>
                    <a:srgbClr val="0070C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5</a:t>
              </a:r>
              <a:endParaRPr lang="en-US" altLang="zh-CN" sz="3600">
                <a:solidFill>
                  <a:srgbClr val="0070C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168775" y="1880870"/>
            <a:ext cx="881380" cy="903605"/>
            <a:chOff x="5369" y="3497"/>
            <a:chExt cx="8462" cy="4014"/>
          </a:xfrm>
        </p:grpSpPr>
        <p:sp>
          <p:nvSpPr>
            <p:cNvPr id="68" name="圆角矩形 67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457" y="3497"/>
              <a:ext cx="6778" cy="401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44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十</a:t>
              </a:r>
              <a:endParaRPr lang="zh-CN" altLang="en-US" sz="440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314950" y="1880870"/>
            <a:ext cx="881380" cy="903605"/>
            <a:chOff x="5369" y="3497"/>
            <a:chExt cx="8462" cy="4014"/>
          </a:xfrm>
        </p:grpSpPr>
        <p:sp>
          <p:nvSpPr>
            <p:cNvPr id="77" name="圆角矩形 76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6457" y="3497"/>
              <a:ext cx="6778" cy="401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44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个</a:t>
              </a:r>
              <a:endParaRPr lang="zh-CN" altLang="en-US" sz="440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250055" y="2917825"/>
            <a:ext cx="729615" cy="824230"/>
            <a:chOff x="5370" y="3510"/>
            <a:chExt cx="8461" cy="3780"/>
          </a:xfrm>
        </p:grpSpPr>
        <p:sp>
          <p:nvSpPr>
            <p:cNvPr id="85" name="圆角矩形 84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7987" y="3706"/>
              <a:ext cx="715" cy="34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6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endParaRPr lang="en-US" altLang="zh-CN" sz="360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250055" y="3943350"/>
            <a:ext cx="729615" cy="824230"/>
            <a:chOff x="5370" y="3510"/>
            <a:chExt cx="8461" cy="3780"/>
          </a:xfrm>
        </p:grpSpPr>
        <p:sp>
          <p:nvSpPr>
            <p:cNvPr id="91" name="圆角矩形 90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7987" y="3706"/>
              <a:ext cx="715" cy="34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6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endParaRPr lang="en-US" altLang="zh-CN" sz="360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386705" y="2917825"/>
            <a:ext cx="729615" cy="824230"/>
            <a:chOff x="5370" y="3510"/>
            <a:chExt cx="8461" cy="3780"/>
          </a:xfrm>
        </p:grpSpPr>
        <p:sp>
          <p:nvSpPr>
            <p:cNvPr id="97" name="圆角矩形 96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7987" y="3706"/>
              <a:ext cx="715" cy="34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600">
                  <a:solidFill>
                    <a:srgbClr val="0070C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3600">
                <a:solidFill>
                  <a:srgbClr val="0070C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386705" y="3943350"/>
            <a:ext cx="729615" cy="824230"/>
            <a:chOff x="5370" y="3510"/>
            <a:chExt cx="8461" cy="3780"/>
          </a:xfrm>
        </p:grpSpPr>
        <p:sp>
          <p:nvSpPr>
            <p:cNvPr id="103" name="圆角矩形 102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7987" y="3706"/>
              <a:ext cx="715" cy="34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600">
                  <a:solidFill>
                    <a:srgbClr val="0070C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5</a:t>
              </a:r>
              <a:endParaRPr lang="en-US" altLang="zh-CN" sz="3600">
                <a:solidFill>
                  <a:srgbClr val="0070C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857365" y="1858645"/>
            <a:ext cx="881380" cy="903605"/>
            <a:chOff x="5369" y="3497"/>
            <a:chExt cx="8462" cy="4014"/>
          </a:xfrm>
        </p:grpSpPr>
        <p:sp>
          <p:nvSpPr>
            <p:cNvPr id="109" name="圆角矩形 108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6457" y="3497"/>
              <a:ext cx="6778" cy="401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44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十</a:t>
              </a:r>
              <a:endParaRPr lang="zh-CN" altLang="en-US" sz="440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5" name="任意多边形 114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8003540" y="1858645"/>
            <a:ext cx="881380" cy="903605"/>
            <a:chOff x="5369" y="3497"/>
            <a:chExt cx="8462" cy="4014"/>
          </a:xfrm>
        </p:grpSpPr>
        <p:sp>
          <p:nvSpPr>
            <p:cNvPr id="117" name="圆角矩形 116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6457" y="3497"/>
              <a:ext cx="6778" cy="401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44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个</a:t>
              </a:r>
              <a:endParaRPr lang="zh-CN" altLang="en-US" sz="440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938645" y="2895600"/>
            <a:ext cx="729615" cy="824230"/>
            <a:chOff x="5370" y="3510"/>
            <a:chExt cx="8461" cy="3780"/>
          </a:xfrm>
        </p:grpSpPr>
        <p:sp>
          <p:nvSpPr>
            <p:cNvPr id="125" name="圆角矩形 124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7987" y="3706"/>
              <a:ext cx="715" cy="34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6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5</a:t>
              </a:r>
              <a:endParaRPr lang="en-US" altLang="zh-CN" sz="360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6938645" y="3921125"/>
            <a:ext cx="729615" cy="824230"/>
            <a:chOff x="5370" y="3510"/>
            <a:chExt cx="8461" cy="3780"/>
          </a:xfrm>
        </p:grpSpPr>
        <p:sp>
          <p:nvSpPr>
            <p:cNvPr id="131" name="圆角矩形 130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7987" y="3706"/>
              <a:ext cx="715" cy="34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6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5</a:t>
              </a:r>
              <a:endParaRPr lang="en-US" altLang="zh-CN" sz="3600">
                <a:solidFill>
                  <a:srgbClr val="FF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075295" y="2895600"/>
            <a:ext cx="729615" cy="824230"/>
            <a:chOff x="5370" y="3510"/>
            <a:chExt cx="8461" cy="3780"/>
          </a:xfrm>
        </p:grpSpPr>
        <p:sp>
          <p:nvSpPr>
            <p:cNvPr id="137" name="圆角矩形 136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7987" y="3706"/>
              <a:ext cx="715" cy="34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600">
                  <a:solidFill>
                    <a:srgbClr val="0070C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3600">
                <a:solidFill>
                  <a:srgbClr val="0070C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8075295" y="3921125"/>
            <a:ext cx="729615" cy="824230"/>
            <a:chOff x="5370" y="3510"/>
            <a:chExt cx="8461" cy="3780"/>
          </a:xfrm>
        </p:grpSpPr>
        <p:sp>
          <p:nvSpPr>
            <p:cNvPr id="143" name="圆角矩形 142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743"/>
              </a:avLst>
            </a:prstGeom>
            <a:pattFill prst="wdUpDiag">
              <a:fgClr>
                <a:srgbClr val="C2E6E3"/>
              </a:fgClr>
              <a:bgClr>
                <a:srgbClr val="B3E0DC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912" y="3977"/>
              <a:ext cx="7377" cy="28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5" name="矩形 144"/>
            <p:cNvSpPr/>
            <p:nvPr/>
          </p:nvSpPr>
          <p:spPr>
            <a:xfrm rot="2700000">
              <a:off x="12386" y="4019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6" name="矩形 145"/>
            <p:cNvSpPr/>
            <p:nvPr/>
          </p:nvSpPr>
          <p:spPr>
            <a:xfrm rot="2700000">
              <a:off x="5554" y="6434"/>
              <a:ext cx="1200" cy="368"/>
            </a:xfrm>
            <a:prstGeom prst="rect">
              <a:avLst/>
            </a:prstGeom>
            <a:solidFill>
              <a:srgbClr val="82CD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7" name="文本框 146"/>
            <p:cNvSpPr txBox="1"/>
            <p:nvPr/>
          </p:nvSpPr>
          <p:spPr>
            <a:xfrm>
              <a:off x="7987" y="3706"/>
              <a:ext cx="715" cy="346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600">
                  <a:solidFill>
                    <a:srgbClr val="0070C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endParaRPr lang="en-US" altLang="zh-CN" sz="3600">
                <a:solidFill>
                  <a:srgbClr val="0070C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  <p:grpSp>
        <p:nvGrpSpPr>
          <p:cNvPr id="148" name="气球"/>
          <p:cNvGrpSpPr/>
          <p:nvPr/>
        </p:nvGrpSpPr>
        <p:grpSpPr>
          <a:xfrm>
            <a:off x="2329815" y="4909185"/>
            <a:ext cx="8340104" cy="1315720"/>
            <a:chOff x="6827" y="3699"/>
            <a:chExt cx="8568" cy="3402"/>
          </a:xfrm>
        </p:grpSpPr>
        <p:pic>
          <p:nvPicPr>
            <p:cNvPr id="149" name="图片 148" descr="F:\稻壳-阿源设计\H活动供稿\2020-01-07-文本框\SVG-横着\横着_卡通 5.svg横着_卡通 5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827" y="3699"/>
              <a:ext cx="7241" cy="3402"/>
            </a:xfrm>
            <a:prstGeom prst="rect">
              <a:avLst/>
            </a:prstGeom>
          </p:spPr>
        </p:pic>
        <p:sp>
          <p:nvSpPr>
            <p:cNvPr id="150" name="文本框 149"/>
            <p:cNvSpPr txBox="1"/>
            <p:nvPr/>
          </p:nvSpPr>
          <p:spPr>
            <a:xfrm>
              <a:off x="8255" y="4685"/>
              <a:ext cx="7140" cy="143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3000" b="1">
                  <a:solidFill>
                    <a:srgbClr val="C00000"/>
                  </a:solidFill>
                  <a:latin typeface="方正兰亭黑简体" panose="02000000000000000000" charset="-122"/>
                  <a:ea typeface="方正兰亭黑简体" panose="02000000000000000000" charset="-122"/>
                  <a:cs typeface="方正兰亭黑简体" panose="02000000000000000000" charset="-122"/>
                </a:rPr>
                <a:t>谁能说说这是怎么排列的?</a:t>
              </a:r>
              <a:endParaRPr lang="zh-CN" altLang="en-US" sz="3000" b="1">
                <a:solidFill>
                  <a:srgbClr val="C00000"/>
                </a:solidFill>
                <a:latin typeface="方正兰亭黑简体" panose="02000000000000000000" charset="-122"/>
                <a:ea typeface="方正兰亭黑简体" panose="02000000000000000000" charset="-122"/>
                <a:cs typeface="方正兰亭黑简体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541020" y="1104265"/>
            <a:ext cx="3817620" cy="4323080"/>
            <a:chOff x="12552" y="1996"/>
            <a:chExt cx="6012" cy="6808"/>
          </a:xfrm>
        </p:grpSpPr>
        <p:pic>
          <p:nvPicPr>
            <p:cNvPr id="3" name="图片 2" descr="4A701AD3B0877399EA6776FD58CCC09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552" y="1996"/>
              <a:ext cx="6012" cy="6808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4469" y="3473"/>
              <a:ext cx="1888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 b="1">
                  <a:solidFill>
                    <a:srgbClr val="C00000"/>
                  </a:solidFill>
                  <a:latin typeface="幼圆" panose="02010509060101010101" charset="-122"/>
                  <a:ea typeface="幼圆" panose="02010509060101010101" charset="-122"/>
                </a:rPr>
                <a:t>森林学校</a:t>
              </a:r>
              <a:endParaRPr lang="zh-CN" altLang="en-US" sz="3600" b="1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8" name="图片 7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9" name="图片 8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1" name="图片 10" descr="B6FC3B88E6B3B3E5A3556BC2E9F6F6D0"/>
          <p:cNvPicPr>
            <a:picLocks noChangeAspect="1"/>
          </p:cNvPicPr>
          <p:nvPr/>
        </p:nvPicPr>
        <p:blipFill>
          <a:blip r:embed="rId6">
            <a:clrChange>
              <a:clrFrom>
                <a:srgbClr val="FAFAFA">
                  <a:alpha val="100000"/>
                </a:srgbClr>
              </a:clrFrom>
              <a:clrTo>
                <a:srgbClr val="FAFAFA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9845" y="79375"/>
            <a:ext cx="1713230" cy="1713230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4891405" y="401320"/>
            <a:ext cx="1388110" cy="1390650"/>
            <a:chOff x="7703" y="632"/>
            <a:chExt cx="2186" cy="2190"/>
          </a:xfrm>
        </p:grpSpPr>
        <p:pic>
          <p:nvPicPr>
            <p:cNvPr id="13" name="图片 12" descr="63DBEA9FDEDA9F90F8C28ACFA7351E7A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03" y="632"/>
              <a:ext cx="2186" cy="2190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/>
          </p:nvGrpSpPr>
          <p:grpSpPr>
            <a:xfrm>
              <a:off x="8307" y="1739"/>
              <a:ext cx="1016" cy="614"/>
              <a:chOff x="7830" y="3392"/>
              <a:chExt cx="1294" cy="694"/>
            </a:xfrm>
          </p:grpSpPr>
          <p:sp>
            <p:nvSpPr>
              <p:cNvPr id="16" name="棱台 15"/>
              <p:cNvSpPr/>
              <p:nvPr/>
            </p:nvSpPr>
            <p:spPr>
              <a:xfrm>
                <a:off x="7830" y="3392"/>
                <a:ext cx="656" cy="695"/>
              </a:xfrm>
              <a:prstGeom prst="bevel">
                <a:avLst/>
              </a:prstGeom>
              <a:solidFill>
                <a:srgbClr val="C35811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7" name="棱台 16"/>
              <p:cNvSpPr/>
              <p:nvPr/>
            </p:nvSpPr>
            <p:spPr>
              <a:xfrm>
                <a:off x="8468" y="3392"/>
                <a:ext cx="656" cy="695"/>
              </a:xfrm>
              <a:prstGeom prst="bevel">
                <a:avLst/>
              </a:prstGeom>
              <a:solidFill>
                <a:srgbClr val="C35811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4803140" y="2076450"/>
            <a:ext cx="1388110" cy="1390650"/>
            <a:chOff x="7703" y="632"/>
            <a:chExt cx="2186" cy="2190"/>
          </a:xfrm>
        </p:grpSpPr>
        <p:pic>
          <p:nvPicPr>
            <p:cNvPr id="32" name="图片 31" descr="63DBEA9FDEDA9F90F8C28ACFA7351E7A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03" y="632"/>
              <a:ext cx="2186" cy="2190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8307" y="1739"/>
              <a:ext cx="1016" cy="614"/>
              <a:chOff x="7830" y="3392"/>
              <a:chExt cx="1294" cy="694"/>
            </a:xfrm>
          </p:grpSpPr>
          <p:sp>
            <p:nvSpPr>
              <p:cNvPr id="34" name="棱台 33"/>
              <p:cNvSpPr/>
              <p:nvPr/>
            </p:nvSpPr>
            <p:spPr>
              <a:xfrm>
                <a:off x="7830" y="3392"/>
                <a:ext cx="656" cy="695"/>
              </a:xfrm>
              <a:prstGeom prst="bevel">
                <a:avLst/>
              </a:prstGeom>
              <a:solidFill>
                <a:srgbClr val="C35811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5" name="棱台 34"/>
              <p:cNvSpPr/>
              <p:nvPr/>
            </p:nvSpPr>
            <p:spPr>
              <a:xfrm>
                <a:off x="8468" y="3392"/>
                <a:ext cx="656" cy="695"/>
              </a:xfrm>
              <a:prstGeom prst="bevel">
                <a:avLst/>
              </a:prstGeom>
              <a:solidFill>
                <a:srgbClr val="C35811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sp>
        <p:nvSpPr>
          <p:cNvPr id="36" name="圆角矩形 35"/>
          <p:cNvSpPr/>
          <p:nvPr/>
        </p:nvSpPr>
        <p:spPr>
          <a:xfrm>
            <a:off x="5173980" y="2759710"/>
            <a:ext cx="328295" cy="40386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5503545" y="2753995"/>
            <a:ext cx="328295" cy="40386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6218555" y="2139863"/>
            <a:ext cx="396240" cy="607636"/>
            <a:chOff x="5369" y="3010"/>
            <a:chExt cx="8462" cy="4974"/>
          </a:xfrm>
        </p:grpSpPr>
        <p:sp>
          <p:nvSpPr>
            <p:cNvPr id="39" name="圆角矩形 38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chemeClr val="tx1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2800" b="1" spc="50">
                <a:solidFill>
                  <a:schemeClr val="tx1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219190" y="2758988"/>
            <a:ext cx="396240" cy="607636"/>
            <a:chOff x="5369" y="3010"/>
            <a:chExt cx="8462" cy="4974"/>
          </a:xfrm>
        </p:grpSpPr>
        <p:sp>
          <p:nvSpPr>
            <p:cNvPr id="47" name="圆角矩形 46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chemeClr val="tx1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2</a:t>
              </a:r>
              <a:endParaRPr lang="en-US" altLang="zh-CN" sz="2800" b="1" spc="50">
                <a:solidFill>
                  <a:schemeClr val="tx1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4" name="六边形科技框"/>
          <p:cNvGrpSpPr/>
          <p:nvPr/>
        </p:nvGrpSpPr>
        <p:grpSpPr>
          <a:xfrm>
            <a:off x="7791450" y="1870075"/>
            <a:ext cx="636905" cy="568069"/>
            <a:chOff x="6589" y="3699"/>
            <a:chExt cx="6022" cy="3419"/>
          </a:xfrm>
        </p:grpSpPr>
        <p:pic>
          <p:nvPicPr>
            <p:cNvPr id="55" name="图片 54" descr="F:\稻壳-阿源设计\H活动供稿\2020-01-07-文本框\SVG-横着\横着-12.svg横着-12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589" y="3699"/>
              <a:ext cx="6022" cy="3402"/>
            </a:xfrm>
            <a:prstGeom prst="rect">
              <a:avLst/>
            </a:prstGeom>
          </p:spPr>
        </p:pic>
        <p:sp>
          <p:nvSpPr>
            <p:cNvPr id="56" name="文字"/>
            <p:cNvSpPr txBox="1"/>
            <p:nvPr/>
          </p:nvSpPr>
          <p:spPr>
            <a:xfrm>
              <a:off x="8409" y="3976"/>
              <a:ext cx="2381" cy="3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0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新宋体" panose="02010609030101010101" charset="-122"/>
                </a:rPr>
                <a:t>十</a:t>
              </a:r>
              <a:endParaRPr lang="zh-CN" altLang="zh-CN" sz="2800" b="1">
                <a:solidFill>
                  <a:srgbClr val="C00000"/>
                </a:solidFill>
                <a:latin typeface="汉仪铸字招牌黑W" panose="00020600040101010101" charset="-122"/>
                <a:ea typeface="汉仪铸字招牌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60" name="六边形科技框"/>
          <p:cNvGrpSpPr/>
          <p:nvPr/>
        </p:nvGrpSpPr>
        <p:grpSpPr>
          <a:xfrm>
            <a:off x="8606790" y="1870075"/>
            <a:ext cx="636905" cy="568069"/>
            <a:chOff x="6589" y="3699"/>
            <a:chExt cx="6022" cy="3419"/>
          </a:xfrm>
        </p:grpSpPr>
        <p:pic>
          <p:nvPicPr>
            <p:cNvPr id="61" name="图片 60" descr="F:\稻壳-阿源设计\H活动供稿\2020-01-07-文本框\SVG-横着\横着-12.svg横着-12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589" y="3699"/>
              <a:ext cx="6022" cy="3402"/>
            </a:xfrm>
            <a:prstGeom prst="rect">
              <a:avLst/>
            </a:prstGeom>
          </p:spPr>
        </p:pic>
        <p:sp>
          <p:nvSpPr>
            <p:cNvPr id="62" name="文字"/>
            <p:cNvSpPr txBox="1"/>
            <p:nvPr/>
          </p:nvSpPr>
          <p:spPr>
            <a:xfrm>
              <a:off x="8409" y="3976"/>
              <a:ext cx="2381" cy="3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0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新宋体" panose="02010609030101010101" charset="-122"/>
                </a:rPr>
                <a:t>个</a:t>
              </a:r>
              <a:endParaRPr lang="zh-CN" altLang="zh-CN" sz="2800" b="1">
                <a:solidFill>
                  <a:srgbClr val="C00000"/>
                </a:solidFill>
                <a:latin typeface="汉仪铸字招牌黑W" panose="00020600040101010101" charset="-122"/>
                <a:ea typeface="汉仪铸字招牌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911465" y="2506258"/>
            <a:ext cx="396240" cy="607636"/>
            <a:chOff x="5369" y="3010"/>
            <a:chExt cx="8462" cy="4974"/>
          </a:xfrm>
        </p:grpSpPr>
        <p:sp>
          <p:nvSpPr>
            <p:cNvPr id="64" name="圆角矩形 63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C0000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2800" b="1" spc="50">
                <a:solidFill>
                  <a:srgbClr val="C0000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726805" y="2506258"/>
            <a:ext cx="396240" cy="607636"/>
            <a:chOff x="5369" y="3010"/>
            <a:chExt cx="8462" cy="4974"/>
          </a:xfrm>
        </p:grpSpPr>
        <p:sp>
          <p:nvSpPr>
            <p:cNvPr id="72" name="圆角矩形 71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C0000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2</a:t>
              </a:r>
              <a:endParaRPr lang="en-US" altLang="zh-CN" sz="2800" b="1" spc="50">
                <a:solidFill>
                  <a:srgbClr val="C0000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911465" y="3113953"/>
            <a:ext cx="396240" cy="607636"/>
            <a:chOff x="5369" y="3010"/>
            <a:chExt cx="8462" cy="4974"/>
          </a:xfrm>
        </p:grpSpPr>
        <p:sp>
          <p:nvSpPr>
            <p:cNvPr id="88" name="圆角矩形 87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C0000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2</a:t>
              </a:r>
              <a:endParaRPr lang="en-US" altLang="zh-CN" sz="2800" b="1" spc="50">
                <a:solidFill>
                  <a:srgbClr val="C0000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2" name="任意多边形 91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3" name="任意多边形 92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4" name="任意多边形 93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726805" y="3113953"/>
            <a:ext cx="396240" cy="607636"/>
            <a:chOff x="5369" y="3010"/>
            <a:chExt cx="8462" cy="4974"/>
          </a:xfrm>
        </p:grpSpPr>
        <p:sp>
          <p:nvSpPr>
            <p:cNvPr id="96" name="圆角矩形 95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C0000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2800" b="1" spc="50">
                <a:solidFill>
                  <a:srgbClr val="C0000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579110" y="4145828"/>
            <a:ext cx="396240" cy="607636"/>
            <a:chOff x="5369" y="3010"/>
            <a:chExt cx="8462" cy="4974"/>
          </a:xfrm>
        </p:grpSpPr>
        <p:sp>
          <p:nvSpPr>
            <p:cNvPr id="118" name="圆角矩形 117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chemeClr val="tx1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2800" b="1" spc="50">
                <a:solidFill>
                  <a:schemeClr val="tx1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3" name="任意多边形 122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4" name="任意多边形 123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579745" y="4668433"/>
            <a:ext cx="396240" cy="607636"/>
            <a:chOff x="5369" y="3010"/>
            <a:chExt cx="8462" cy="4974"/>
          </a:xfrm>
        </p:grpSpPr>
        <p:sp>
          <p:nvSpPr>
            <p:cNvPr id="126" name="圆角矩形 125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7" name="圆角矩形 126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chemeClr val="tx1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2</a:t>
              </a:r>
              <a:endParaRPr lang="en-US" altLang="zh-CN" sz="2800" b="1" spc="50">
                <a:solidFill>
                  <a:schemeClr val="tx1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129" name="任意多边形 128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0" name="任意多边形 129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2" name="任意多边形 131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5588635" y="5206278"/>
            <a:ext cx="396240" cy="607636"/>
            <a:chOff x="5369" y="3010"/>
            <a:chExt cx="8462" cy="4974"/>
          </a:xfrm>
        </p:grpSpPr>
        <p:sp>
          <p:nvSpPr>
            <p:cNvPr id="134" name="圆角矩形 133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5" name="圆角矩形 134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chemeClr val="tx1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endParaRPr lang="en-US" altLang="zh-CN" sz="2800" b="1" spc="50">
                <a:solidFill>
                  <a:schemeClr val="tx1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8" name="任意多边形 137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9" name="任意多边形 138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0" name="任意多边形 139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4114165" y="4146550"/>
            <a:ext cx="1388110" cy="1390650"/>
            <a:chOff x="7703" y="632"/>
            <a:chExt cx="2186" cy="2190"/>
          </a:xfrm>
        </p:grpSpPr>
        <p:pic>
          <p:nvPicPr>
            <p:cNvPr id="142" name="图片 141" descr="63DBEA9FDEDA9F90F8C28ACFA7351E7A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03" y="632"/>
              <a:ext cx="2186" cy="2190"/>
            </a:xfrm>
            <a:prstGeom prst="rect">
              <a:avLst/>
            </a:prstGeom>
          </p:spPr>
        </p:pic>
        <p:grpSp>
          <p:nvGrpSpPr>
            <p:cNvPr id="143" name="组合 142"/>
            <p:cNvGrpSpPr/>
            <p:nvPr/>
          </p:nvGrpSpPr>
          <p:grpSpPr>
            <a:xfrm>
              <a:off x="8307" y="1739"/>
              <a:ext cx="1016" cy="614"/>
              <a:chOff x="7830" y="3392"/>
              <a:chExt cx="1294" cy="694"/>
            </a:xfrm>
          </p:grpSpPr>
          <p:sp>
            <p:nvSpPr>
              <p:cNvPr id="144" name="棱台 143"/>
              <p:cNvSpPr/>
              <p:nvPr/>
            </p:nvSpPr>
            <p:spPr>
              <a:xfrm>
                <a:off x="7830" y="3392"/>
                <a:ext cx="656" cy="695"/>
              </a:xfrm>
              <a:prstGeom prst="bevel">
                <a:avLst/>
              </a:prstGeom>
              <a:solidFill>
                <a:srgbClr val="C35811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45" name="棱台 144"/>
              <p:cNvSpPr/>
              <p:nvPr/>
            </p:nvSpPr>
            <p:spPr>
              <a:xfrm>
                <a:off x="8468" y="3392"/>
                <a:ext cx="656" cy="695"/>
              </a:xfrm>
              <a:prstGeom prst="bevel">
                <a:avLst/>
              </a:prstGeom>
              <a:solidFill>
                <a:srgbClr val="C35811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sp>
        <p:nvSpPr>
          <p:cNvPr id="146" name="圆角矩形 145"/>
          <p:cNvSpPr/>
          <p:nvPr/>
        </p:nvSpPr>
        <p:spPr>
          <a:xfrm>
            <a:off x="4485005" y="4829810"/>
            <a:ext cx="328295" cy="40386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7" name="圆角矩形 146"/>
          <p:cNvSpPr/>
          <p:nvPr/>
        </p:nvSpPr>
        <p:spPr>
          <a:xfrm>
            <a:off x="4814570" y="4836160"/>
            <a:ext cx="328295" cy="40386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49" name="组合 148"/>
          <p:cNvGrpSpPr/>
          <p:nvPr/>
        </p:nvGrpSpPr>
        <p:grpSpPr>
          <a:xfrm>
            <a:off x="6291580" y="401320"/>
            <a:ext cx="1388110" cy="1390650"/>
            <a:chOff x="7703" y="632"/>
            <a:chExt cx="2186" cy="2190"/>
          </a:xfrm>
        </p:grpSpPr>
        <p:pic>
          <p:nvPicPr>
            <p:cNvPr id="150" name="图片 149" descr="63DBEA9FDEDA9F90F8C28ACFA7351E7A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703" y="632"/>
              <a:ext cx="2186" cy="2190"/>
            </a:xfrm>
            <a:prstGeom prst="rect">
              <a:avLst/>
            </a:prstGeom>
          </p:spPr>
        </p:pic>
        <p:grpSp>
          <p:nvGrpSpPr>
            <p:cNvPr id="151" name="组合 150"/>
            <p:cNvGrpSpPr/>
            <p:nvPr/>
          </p:nvGrpSpPr>
          <p:grpSpPr>
            <a:xfrm>
              <a:off x="8307" y="1739"/>
              <a:ext cx="1016" cy="614"/>
              <a:chOff x="7830" y="3392"/>
              <a:chExt cx="1294" cy="694"/>
            </a:xfrm>
          </p:grpSpPr>
          <p:sp>
            <p:nvSpPr>
              <p:cNvPr id="152" name="棱台 151"/>
              <p:cNvSpPr/>
              <p:nvPr/>
            </p:nvSpPr>
            <p:spPr>
              <a:xfrm>
                <a:off x="7830" y="3392"/>
                <a:ext cx="656" cy="695"/>
              </a:xfrm>
              <a:prstGeom prst="bevel">
                <a:avLst/>
              </a:prstGeom>
              <a:solidFill>
                <a:srgbClr val="C35811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53" name="棱台 152"/>
              <p:cNvSpPr/>
              <p:nvPr/>
            </p:nvSpPr>
            <p:spPr>
              <a:xfrm>
                <a:off x="8468" y="3392"/>
                <a:ext cx="656" cy="695"/>
              </a:xfrm>
              <a:prstGeom prst="bevel">
                <a:avLst/>
              </a:prstGeom>
              <a:solidFill>
                <a:srgbClr val="C35811"/>
              </a:solidFill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3" name="六边形科技框"/>
          <p:cNvGrpSpPr/>
          <p:nvPr/>
        </p:nvGrpSpPr>
        <p:grpSpPr>
          <a:xfrm>
            <a:off x="6681470" y="4060825"/>
            <a:ext cx="636905" cy="568069"/>
            <a:chOff x="6589" y="3699"/>
            <a:chExt cx="6022" cy="3419"/>
          </a:xfrm>
        </p:grpSpPr>
        <p:pic>
          <p:nvPicPr>
            <p:cNvPr id="194" name="图片 193" descr="F:\稻壳-阿源设计\H活动供稿\2020-01-07-文本框\SVG-横着\横着-12.svg横着-12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589" y="3699"/>
              <a:ext cx="6022" cy="3402"/>
            </a:xfrm>
            <a:prstGeom prst="rect">
              <a:avLst/>
            </a:prstGeom>
          </p:spPr>
        </p:pic>
        <p:sp>
          <p:nvSpPr>
            <p:cNvPr id="195" name="文字"/>
            <p:cNvSpPr txBox="1"/>
            <p:nvPr/>
          </p:nvSpPr>
          <p:spPr>
            <a:xfrm>
              <a:off x="8409" y="3976"/>
              <a:ext cx="2381" cy="3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0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新宋体" panose="02010609030101010101" charset="-122"/>
                </a:rPr>
                <a:t>十</a:t>
              </a:r>
              <a:endParaRPr lang="zh-CN" altLang="zh-CN" sz="2800" b="1">
                <a:solidFill>
                  <a:srgbClr val="C00000"/>
                </a:solidFill>
                <a:latin typeface="汉仪铸字招牌黑W" panose="00020600040101010101" charset="-122"/>
                <a:ea typeface="汉仪铸字招牌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196" name="六边形科技框"/>
          <p:cNvGrpSpPr/>
          <p:nvPr/>
        </p:nvGrpSpPr>
        <p:grpSpPr>
          <a:xfrm>
            <a:off x="7496810" y="4060825"/>
            <a:ext cx="636905" cy="568069"/>
            <a:chOff x="6589" y="3699"/>
            <a:chExt cx="6022" cy="3419"/>
          </a:xfrm>
        </p:grpSpPr>
        <p:pic>
          <p:nvPicPr>
            <p:cNvPr id="197" name="图片 196" descr="F:\稻壳-阿源设计\H活动供稿\2020-01-07-文本框\SVG-横着\横着-12.svg横着-12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589" y="3699"/>
              <a:ext cx="6022" cy="3402"/>
            </a:xfrm>
            <a:prstGeom prst="rect">
              <a:avLst/>
            </a:prstGeom>
          </p:spPr>
        </p:pic>
        <p:sp>
          <p:nvSpPr>
            <p:cNvPr id="198" name="文字"/>
            <p:cNvSpPr txBox="1"/>
            <p:nvPr/>
          </p:nvSpPr>
          <p:spPr>
            <a:xfrm>
              <a:off x="8409" y="3976"/>
              <a:ext cx="2381" cy="3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0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新宋体" panose="02010609030101010101" charset="-122"/>
                </a:rPr>
                <a:t>个</a:t>
              </a:r>
              <a:endParaRPr lang="zh-CN" altLang="zh-CN" sz="2800" b="1">
                <a:solidFill>
                  <a:srgbClr val="C00000"/>
                </a:solidFill>
                <a:latin typeface="汉仪铸字招牌黑W" panose="00020600040101010101" charset="-122"/>
                <a:ea typeface="汉仪铸字招牌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6801485" y="4697008"/>
            <a:ext cx="396240" cy="607636"/>
            <a:chOff x="5369" y="3010"/>
            <a:chExt cx="8462" cy="4974"/>
          </a:xfrm>
        </p:grpSpPr>
        <p:sp>
          <p:nvSpPr>
            <p:cNvPr id="200" name="圆角矩形 199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1" name="圆角矩形 200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2" name="文本框 201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C0000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2800" b="1" spc="50">
                <a:solidFill>
                  <a:srgbClr val="C0000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03" name="任意多边形 202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4" name="任意多边形 203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5" name="任意多边形 204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6" name="任意多边形 205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7616825" y="4697008"/>
            <a:ext cx="396240" cy="607636"/>
            <a:chOff x="5369" y="3010"/>
            <a:chExt cx="8462" cy="4974"/>
          </a:xfrm>
        </p:grpSpPr>
        <p:sp>
          <p:nvSpPr>
            <p:cNvPr id="208" name="圆角矩形 207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9" name="圆角矩形 208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0" name="文本框 209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00B0F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2</a:t>
              </a:r>
              <a:endParaRPr lang="en-US" altLang="zh-CN" sz="2800" b="1" spc="50">
                <a:solidFill>
                  <a:srgbClr val="00B0F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2" name="任意多边形 211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3" name="任意多边形 212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4" name="任意多边形 213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6801485" y="5304703"/>
            <a:ext cx="396240" cy="607636"/>
            <a:chOff x="5369" y="3010"/>
            <a:chExt cx="8462" cy="4974"/>
          </a:xfrm>
        </p:grpSpPr>
        <p:sp>
          <p:nvSpPr>
            <p:cNvPr id="216" name="圆角矩形 215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7" name="圆角矩形 216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8" name="文本框 217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C0000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2800" b="1" spc="50">
                <a:solidFill>
                  <a:srgbClr val="C0000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19" name="任意多边形 218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0" name="任意多边形 219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1" name="任意多边形 220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2" name="任意多边形 221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7616825" y="5304703"/>
            <a:ext cx="396240" cy="607636"/>
            <a:chOff x="5369" y="3010"/>
            <a:chExt cx="8462" cy="4974"/>
          </a:xfrm>
        </p:grpSpPr>
        <p:sp>
          <p:nvSpPr>
            <p:cNvPr id="224" name="圆角矩形 223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5" name="圆角矩形 224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6" name="文本框 225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00B0F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endParaRPr lang="en-US" altLang="zh-CN" sz="2800" b="1" spc="50">
                <a:solidFill>
                  <a:srgbClr val="00B0F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27" name="任意多边形 226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8" name="任意多边形 227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29" name="任意多边形 228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0" name="任意多边形 229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31" name="六边形科技框"/>
          <p:cNvGrpSpPr/>
          <p:nvPr/>
        </p:nvGrpSpPr>
        <p:grpSpPr>
          <a:xfrm>
            <a:off x="8650605" y="4061460"/>
            <a:ext cx="636905" cy="568069"/>
            <a:chOff x="6589" y="3699"/>
            <a:chExt cx="6022" cy="3419"/>
          </a:xfrm>
        </p:grpSpPr>
        <p:pic>
          <p:nvPicPr>
            <p:cNvPr id="232" name="图片 231" descr="F:\稻壳-阿源设计\H活动供稿\2020-01-07-文本框\SVG-横着\横着-12.svg横着-12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589" y="3699"/>
              <a:ext cx="6022" cy="3402"/>
            </a:xfrm>
            <a:prstGeom prst="rect">
              <a:avLst/>
            </a:prstGeom>
          </p:spPr>
        </p:pic>
        <p:sp>
          <p:nvSpPr>
            <p:cNvPr id="233" name="文字"/>
            <p:cNvSpPr txBox="1"/>
            <p:nvPr/>
          </p:nvSpPr>
          <p:spPr>
            <a:xfrm>
              <a:off x="8409" y="3976"/>
              <a:ext cx="2381" cy="3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0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新宋体" panose="02010609030101010101" charset="-122"/>
                </a:rPr>
                <a:t>十</a:t>
              </a:r>
              <a:endParaRPr lang="zh-CN" altLang="zh-CN" sz="2800" b="1">
                <a:solidFill>
                  <a:srgbClr val="C00000"/>
                </a:solidFill>
                <a:latin typeface="汉仪铸字招牌黑W" panose="00020600040101010101" charset="-122"/>
                <a:ea typeface="汉仪铸字招牌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234" name="六边形科技框"/>
          <p:cNvGrpSpPr/>
          <p:nvPr/>
        </p:nvGrpSpPr>
        <p:grpSpPr>
          <a:xfrm>
            <a:off x="9465945" y="4061460"/>
            <a:ext cx="636905" cy="568069"/>
            <a:chOff x="6589" y="3699"/>
            <a:chExt cx="6022" cy="3419"/>
          </a:xfrm>
        </p:grpSpPr>
        <p:pic>
          <p:nvPicPr>
            <p:cNvPr id="235" name="图片 234" descr="F:\稻壳-阿源设计\H活动供稿\2020-01-07-文本框\SVG-横着\横着-12.svg横着-12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589" y="3699"/>
              <a:ext cx="6022" cy="3402"/>
            </a:xfrm>
            <a:prstGeom prst="rect">
              <a:avLst/>
            </a:prstGeom>
          </p:spPr>
        </p:pic>
        <p:sp>
          <p:nvSpPr>
            <p:cNvPr id="236" name="文字"/>
            <p:cNvSpPr txBox="1"/>
            <p:nvPr/>
          </p:nvSpPr>
          <p:spPr>
            <a:xfrm>
              <a:off x="8409" y="3976"/>
              <a:ext cx="2381" cy="3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0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新宋体" panose="02010609030101010101" charset="-122"/>
                </a:rPr>
                <a:t>个</a:t>
              </a:r>
              <a:endParaRPr lang="zh-CN" altLang="zh-CN" sz="2800" b="1">
                <a:solidFill>
                  <a:srgbClr val="C00000"/>
                </a:solidFill>
                <a:latin typeface="汉仪铸字招牌黑W" panose="00020600040101010101" charset="-122"/>
                <a:ea typeface="汉仪铸字招牌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237" name="组合 236"/>
          <p:cNvGrpSpPr/>
          <p:nvPr/>
        </p:nvGrpSpPr>
        <p:grpSpPr>
          <a:xfrm>
            <a:off x="8770620" y="4697643"/>
            <a:ext cx="396240" cy="607636"/>
            <a:chOff x="5369" y="3010"/>
            <a:chExt cx="8462" cy="4974"/>
          </a:xfrm>
        </p:grpSpPr>
        <p:sp>
          <p:nvSpPr>
            <p:cNvPr id="238" name="圆角矩形 237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39" name="圆角矩形 238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0" name="文本框 239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C0000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2</a:t>
              </a:r>
              <a:endParaRPr lang="en-US" altLang="zh-CN" sz="2800" b="1" spc="50">
                <a:solidFill>
                  <a:srgbClr val="C0000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41" name="任意多边形 240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2" name="任意多边形 241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3" name="任意多边形 242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4" name="任意多边形 243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9585960" y="4697643"/>
            <a:ext cx="396240" cy="607636"/>
            <a:chOff x="5369" y="3010"/>
            <a:chExt cx="8462" cy="4974"/>
          </a:xfrm>
        </p:grpSpPr>
        <p:sp>
          <p:nvSpPr>
            <p:cNvPr id="246" name="圆角矩形 245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7" name="圆角矩形 246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48" name="文本框 247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00B0F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2800" b="1" spc="50">
                <a:solidFill>
                  <a:srgbClr val="00B0F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49" name="任意多边形 248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0" name="任意多边形 249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1" name="任意多边形 250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2" name="任意多边形 251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8770620" y="5305338"/>
            <a:ext cx="396240" cy="607636"/>
            <a:chOff x="5369" y="3010"/>
            <a:chExt cx="8462" cy="4974"/>
          </a:xfrm>
        </p:grpSpPr>
        <p:sp>
          <p:nvSpPr>
            <p:cNvPr id="254" name="圆角矩形 253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5" name="圆角矩形 254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6" name="文本框 255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C0000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2</a:t>
              </a:r>
              <a:endParaRPr lang="en-US" altLang="zh-CN" sz="2800" b="1" spc="50">
                <a:solidFill>
                  <a:srgbClr val="C0000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57" name="任意多边形 256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8" name="任意多边形 257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59" name="任意多边形 258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0" name="任意多边形 259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9585960" y="5305338"/>
            <a:ext cx="396240" cy="607636"/>
            <a:chOff x="5369" y="3010"/>
            <a:chExt cx="8462" cy="4974"/>
          </a:xfrm>
        </p:grpSpPr>
        <p:sp>
          <p:nvSpPr>
            <p:cNvPr id="262" name="圆角矩形 261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3" name="圆角矩形 262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4" name="文本框 263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00B0F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endParaRPr lang="en-US" altLang="zh-CN" sz="2800" b="1" spc="50">
                <a:solidFill>
                  <a:srgbClr val="00B0F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65" name="任意多边形 264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6" name="任意多边形 265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7" name="任意多边形 266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8" name="任意多边形 267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69" name="六边形科技框"/>
          <p:cNvGrpSpPr/>
          <p:nvPr/>
        </p:nvGrpSpPr>
        <p:grpSpPr>
          <a:xfrm>
            <a:off x="10460355" y="4057650"/>
            <a:ext cx="636905" cy="568069"/>
            <a:chOff x="6589" y="3699"/>
            <a:chExt cx="6022" cy="3419"/>
          </a:xfrm>
        </p:grpSpPr>
        <p:pic>
          <p:nvPicPr>
            <p:cNvPr id="270" name="图片 269" descr="F:\稻壳-阿源设计\H活动供稿\2020-01-07-文本框\SVG-横着\横着-12.svg横着-12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589" y="3699"/>
              <a:ext cx="6022" cy="3402"/>
            </a:xfrm>
            <a:prstGeom prst="rect">
              <a:avLst/>
            </a:prstGeom>
          </p:spPr>
        </p:pic>
        <p:sp>
          <p:nvSpPr>
            <p:cNvPr id="271" name="文字"/>
            <p:cNvSpPr txBox="1"/>
            <p:nvPr/>
          </p:nvSpPr>
          <p:spPr>
            <a:xfrm>
              <a:off x="8409" y="3976"/>
              <a:ext cx="2381" cy="3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0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新宋体" panose="02010609030101010101" charset="-122"/>
                </a:rPr>
                <a:t>十</a:t>
              </a:r>
              <a:endParaRPr lang="zh-CN" altLang="zh-CN" sz="2800" b="1">
                <a:solidFill>
                  <a:srgbClr val="C00000"/>
                </a:solidFill>
                <a:latin typeface="汉仪铸字招牌黑W" panose="00020600040101010101" charset="-122"/>
                <a:ea typeface="汉仪铸字招牌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272" name="六边形科技框"/>
          <p:cNvGrpSpPr/>
          <p:nvPr/>
        </p:nvGrpSpPr>
        <p:grpSpPr>
          <a:xfrm>
            <a:off x="11275695" y="4057650"/>
            <a:ext cx="636905" cy="568069"/>
            <a:chOff x="6589" y="3699"/>
            <a:chExt cx="6022" cy="3419"/>
          </a:xfrm>
        </p:grpSpPr>
        <p:pic>
          <p:nvPicPr>
            <p:cNvPr id="273" name="图片 272" descr="F:\稻壳-阿源设计\H活动供稿\2020-01-07-文本框\SVG-横着\横着-12.svg横着-12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6589" y="3699"/>
              <a:ext cx="6022" cy="3402"/>
            </a:xfrm>
            <a:prstGeom prst="rect">
              <a:avLst/>
            </a:prstGeom>
          </p:spPr>
        </p:pic>
        <p:sp>
          <p:nvSpPr>
            <p:cNvPr id="274" name="文字"/>
            <p:cNvSpPr txBox="1"/>
            <p:nvPr/>
          </p:nvSpPr>
          <p:spPr>
            <a:xfrm>
              <a:off x="8409" y="3976"/>
              <a:ext cx="2381" cy="3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2800" b="1">
                  <a:solidFill>
                    <a:srgbClr val="C00000"/>
                  </a:solidFill>
                  <a:latin typeface="汉仪铸字招牌黑W" panose="00020600040101010101" charset="-122"/>
                  <a:ea typeface="汉仪铸字招牌黑W" panose="00020600040101010101" charset="-122"/>
                  <a:cs typeface="新宋体" panose="02010609030101010101" charset="-122"/>
                </a:rPr>
                <a:t>个</a:t>
              </a:r>
              <a:endParaRPr lang="zh-CN" altLang="zh-CN" sz="2800" b="1">
                <a:solidFill>
                  <a:srgbClr val="C00000"/>
                </a:solidFill>
                <a:latin typeface="汉仪铸字招牌黑W" panose="00020600040101010101" charset="-122"/>
                <a:ea typeface="汉仪铸字招牌黑W" panose="00020600040101010101" charset="-122"/>
                <a:cs typeface="新宋体" panose="02010609030101010101" charset="-122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10580370" y="4693833"/>
            <a:ext cx="396240" cy="607636"/>
            <a:chOff x="5369" y="3010"/>
            <a:chExt cx="8462" cy="4974"/>
          </a:xfrm>
        </p:grpSpPr>
        <p:sp>
          <p:nvSpPr>
            <p:cNvPr id="276" name="圆角矩形 275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7" name="圆角矩形 276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8" name="文本框 277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C0000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endParaRPr lang="en-US" altLang="zh-CN" sz="2800" b="1" spc="50">
                <a:solidFill>
                  <a:srgbClr val="C0000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79" name="任意多边形 278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0" name="任意多边形 279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1" name="任意多边形 280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2" name="任意多边形 281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83" name="组合 282"/>
          <p:cNvGrpSpPr/>
          <p:nvPr/>
        </p:nvGrpSpPr>
        <p:grpSpPr>
          <a:xfrm>
            <a:off x="11395710" y="4693833"/>
            <a:ext cx="396240" cy="607636"/>
            <a:chOff x="5369" y="3010"/>
            <a:chExt cx="8462" cy="4974"/>
          </a:xfrm>
        </p:grpSpPr>
        <p:sp>
          <p:nvSpPr>
            <p:cNvPr id="284" name="圆角矩形 283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5" name="圆角矩形 284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6" name="文本框 285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00B0F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2800" b="1" spc="50">
                <a:solidFill>
                  <a:srgbClr val="00B0F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87" name="任意多边形 286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8" name="任意多边形 287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9" name="任意多边形 288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0" name="任意多边形 289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10580370" y="5301528"/>
            <a:ext cx="396240" cy="607636"/>
            <a:chOff x="5369" y="3010"/>
            <a:chExt cx="8462" cy="4974"/>
          </a:xfrm>
        </p:grpSpPr>
        <p:sp>
          <p:nvSpPr>
            <p:cNvPr id="292" name="圆角矩形 291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3" name="圆角矩形 292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4" name="文本框 293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C0000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endParaRPr lang="en-US" altLang="zh-CN" sz="2800" b="1" spc="50">
                <a:solidFill>
                  <a:srgbClr val="C0000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95" name="任意多边形 294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6" name="任意多边形 295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7" name="任意多边形 296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8" name="任意多边形 297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11395710" y="5301528"/>
            <a:ext cx="396240" cy="607636"/>
            <a:chOff x="5369" y="3010"/>
            <a:chExt cx="8462" cy="4974"/>
          </a:xfrm>
        </p:grpSpPr>
        <p:sp>
          <p:nvSpPr>
            <p:cNvPr id="300" name="圆角矩形 299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1" name="圆角矩形 300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2" name="文本框 301"/>
            <p:cNvSpPr txBox="1"/>
            <p:nvPr/>
          </p:nvSpPr>
          <p:spPr>
            <a:xfrm>
              <a:off x="5889" y="3010"/>
              <a:ext cx="6778" cy="49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2800" b="1" spc="50">
                  <a:solidFill>
                    <a:srgbClr val="00B0F0"/>
                  </a:solidFill>
                  <a:uFillTx/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2</a:t>
              </a:r>
              <a:endParaRPr lang="en-US" altLang="zh-CN" sz="2800" b="1" spc="50">
                <a:solidFill>
                  <a:srgbClr val="00B0F0"/>
                </a:solidFill>
                <a:uFillTx/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303" name="任意多边形 302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4" name="任意多边形 303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5" name="任意多边形 304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6" name="任意多边形 305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bldLvl="0" animBg="1"/>
      <p:bldP spid="146" grpId="0" bldLvl="0" animBg="1"/>
      <p:bldP spid="14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989501" y="1823993"/>
            <a:ext cx="2826537" cy="1399075"/>
          </a:xfrm>
          <a:prstGeom prst="wedgeRoundRectCallout">
            <a:avLst>
              <a:gd name="adj1" fmla="val 43269"/>
              <a:gd name="adj2" fmla="val 6436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320" b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把十位上是</a:t>
            </a:r>
            <a:r>
              <a:rPr lang="en-US" altLang="zh-CN" sz="2320" b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1</a:t>
            </a:r>
            <a:r>
              <a:rPr lang="zh-CN" altLang="en-US" sz="2320" b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的两位数写完，十位上再换一个数字</a:t>
            </a:r>
            <a:r>
              <a:rPr lang="en-US" altLang="zh-CN" sz="2320" b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……</a:t>
            </a:r>
            <a:endParaRPr lang="zh-CN" altLang="en-US" sz="2320" b="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5060950" y="2454275"/>
            <a:ext cx="557530" cy="467995"/>
          </a:xfrm>
          <a:prstGeom prst="rect">
            <a:avLst/>
          </a:prstGeom>
          <a:ln w="38100">
            <a:solidFill>
              <a:srgbClr val="FF712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900" b="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十</a:t>
            </a:r>
            <a:endParaRPr lang="zh-CN" altLang="en-US" sz="2900" b="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sp>
        <p:nvSpPr>
          <p:cNvPr id="29" name="矩形 16"/>
          <p:cNvSpPr>
            <a:spLocks noChangeArrowheads="1"/>
          </p:cNvSpPr>
          <p:nvPr/>
        </p:nvSpPr>
        <p:spPr bwMode="auto">
          <a:xfrm>
            <a:off x="5794375" y="2453640"/>
            <a:ext cx="585470" cy="468630"/>
          </a:xfrm>
          <a:prstGeom prst="rect">
            <a:avLst/>
          </a:prstGeom>
          <a:ln w="38100">
            <a:solidFill>
              <a:srgbClr val="FF712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900" b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个</a:t>
            </a:r>
            <a:endParaRPr lang="zh-CN" altLang="en-US" sz="2900" b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5050155" y="2976880"/>
            <a:ext cx="570865" cy="438150"/>
          </a:xfrm>
          <a:prstGeom prst="rect">
            <a:avLst/>
          </a:prstGeom>
          <a:ln w="38100">
            <a:solidFill>
              <a:srgbClr val="FF712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altLang="zh-CN" sz="2900" b="0" dirty="0">
                <a:solidFill>
                  <a:srgbClr val="C00000"/>
                </a:solidFill>
                <a:latin typeface="黑体" panose="02010609060101010101" charset="-122"/>
                <a:sym typeface="黑体" panose="02010609060101010101" charset="-122"/>
              </a:rPr>
              <a:t>1</a:t>
            </a:r>
            <a:endParaRPr lang="en-US" altLang="zh-CN" sz="2900" b="0" dirty="0">
              <a:solidFill>
                <a:srgbClr val="C00000"/>
              </a:solidFill>
              <a:latin typeface="黑体" panose="02010609060101010101" charset="-122"/>
              <a:sym typeface="黑体" panose="02010609060101010101" charset="-122"/>
            </a:endParaRP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989502" y="1838766"/>
            <a:ext cx="2826537" cy="841497"/>
          </a:xfrm>
          <a:prstGeom prst="wedgeRoundRectCallout">
            <a:avLst>
              <a:gd name="adj1" fmla="val 48484"/>
              <a:gd name="adj2" fmla="val 10706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32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我先选一个数字写在十位上。</a:t>
            </a:r>
            <a:endParaRPr lang="zh-CN" altLang="en-US" sz="2320" b="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84193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2989580" y="330200"/>
            <a:ext cx="7863840" cy="1480820"/>
            <a:chOff x="5273" y="2963"/>
            <a:chExt cx="7983" cy="4360"/>
          </a:xfrm>
        </p:grpSpPr>
        <p:pic>
          <p:nvPicPr>
            <p:cNvPr id="8" name="图片 7" descr="资源 9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273" y="2963"/>
              <a:ext cx="7983" cy="436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7027" y="3793"/>
              <a:ext cx="4859" cy="3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    </a:t>
              </a:r>
              <a:r>
                <a:rPr lang="zh-CN" altLang="en-US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用</a:t>
              </a:r>
              <a:r>
                <a:rPr lang="en-US" altLang="zh-CN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0</a:t>
              </a:r>
              <a:r>
                <a:rPr lang="zh-CN" altLang="en-US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、</a:t>
              </a:r>
              <a:r>
                <a:rPr lang="en-US" altLang="zh-CN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1</a:t>
              </a:r>
              <a:r>
                <a:rPr lang="zh-CN" altLang="en-US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、</a:t>
              </a:r>
              <a:r>
                <a:rPr lang="en-US" altLang="zh-CN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3</a:t>
              </a:r>
              <a:r>
                <a:rPr lang="zh-CN" altLang="en-US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、</a:t>
              </a:r>
              <a:r>
                <a:rPr lang="en-US" altLang="zh-CN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5 </a:t>
              </a:r>
              <a:r>
                <a:rPr lang="zh-CN" altLang="en-US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能组成多少个没有重复数字的两位数？</a:t>
              </a:r>
              <a:endPara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+mn-ea"/>
              </a:endParaRPr>
            </a:p>
            <a:p>
              <a:r>
                <a:rPr lang="zh-CN" altLang="en-US" sz="24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 </a:t>
              </a:r>
              <a:endPara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58940" y="2433955"/>
            <a:ext cx="3925570" cy="1391920"/>
            <a:chOff x="10644" y="3833"/>
            <a:chExt cx="6182" cy="2192"/>
          </a:xfrm>
        </p:grpSpPr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12792" y="3833"/>
              <a:ext cx="4034" cy="893"/>
            </a:xfrm>
            <a:prstGeom prst="wedgeRoundRectCallout">
              <a:avLst>
                <a:gd name="adj1" fmla="val -45038"/>
                <a:gd name="adj2" fmla="val 9428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r>
                <a:rPr lang="zh-CN" altLang="en-US" sz="2320" b="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十位上不能是</a:t>
              </a:r>
              <a:r>
                <a:rPr lang="en-US" altLang="zh-CN" sz="2320" b="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0</a:t>
              </a:r>
              <a:r>
                <a:rPr lang="zh-CN" altLang="en-US" sz="2320" b="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。</a:t>
              </a:r>
              <a:endParaRPr lang="zh-CN" altLang="en-US" sz="2320" b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pic>
          <p:nvPicPr>
            <p:cNvPr id="20" name="图片 19" descr="&amp;pky95108748476&amp;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44" y="3897"/>
              <a:ext cx="2008" cy="2129"/>
            </a:xfrm>
            <a:prstGeom prst="rect">
              <a:avLst/>
            </a:prstGeom>
          </p:spPr>
        </p:pic>
      </p:grp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15715" y="3189605"/>
            <a:ext cx="104711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8" name="组合 67"/>
          <p:cNvGrpSpPr/>
          <p:nvPr/>
        </p:nvGrpSpPr>
        <p:grpSpPr>
          <a:xfrm>
            <a:off x="1311910" y="4036060"/>
            <a:ext cx="8308975" cy="2534920"/>
            <a:chOff x="2066" y="6356"/>
            <a:chExt cx="13085" cy="3992"/>
          </a:xfrm>
        </p:grpSpPr>
        <p:pic>
          <p:nvPicPr>
            <p:cNvPr id="65" name="图片 64" descr="横板文本框模板-33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066" y="6356"/>
              <a:ext cx="13085" cy="3992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4280" y="7440"/>
              <a:ext cx="869" cy="200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dist"/>
              <a:r>
                <a:rPr lang="zh-CN" altLang="en-US" sz="2400" b="1">
                  <a:solidFill>
                    <a:srgbClr val="C00000"/>
                  </a:solidFill>
                </a:rPr>
                <a:t>方 法 一</a:t>
              </a:r>
              <a:endParaRPr lang="zh-CN" altLang="en-US" sz="2400" b="1">
                <a:solidFill>
                  <a:srgbClr val="C00000"/>
                </a:solidFill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3925570" y="4526915"/>
            <a:ext cx="4691380" cy="603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1">
                <a:solidFill>
                  <a:srgbClr val="C00000"/>
                </a:solidFill>
              </a:rPr>
              <a:t>十位如果是1</a:t>
            </a:r>
            <a:r>
              <a:rPr lang="zh-CN" sz="2000" b="1">
                <a:solidFill>
                  <a:srgbClr val="C00000"/>
                </a:solidFill>
              </a:rPr>
              <a:t>，</a:t>
            </a:r>
            <a:r>
              <a:rPr sz="2000" b="1">
                <a:solidFill>
                  <a:srgbClr val="C00000"/>
                </a:solidFill>
              </a:rPr>
              <a:t>可以摆出10</a:t>
            </a:r>
            <a:r>
              <a:rPr lang="zh-CN" sz="2000" b="1">
                <a:solidFill>
                  <a:srgbClr val="C00000"/>
                </a:solidFill>
              </a:rPr>
              <a:t>，</a:t>
            </a:r>
            <a:r>
              <a:rPr sz="2000" b="1">
                <a:solidFill>
                  <a:srgbClr val="C00000"/>
                </a:solidFill>
              </a:rPr>
              <a:t>13</a:t>
            </a:r>
            <a:r>
              <a:rPr lang="zh-CN" sz="2000" b="1">
                <a:solidFill>
                  <a:srgbClr val="C00000"/>
                </a:solidFill>
              </a:rPr>
              <a:t>，</a:t>
            </a:r>
            <a:r>
              <a:rPr sz="2000" b="1">
                <a:solidFill>
                  <a:srgbClr val="C00000"/>
                </a:solidFill>
              </a:rPr>
              <a:t>15</a:t>
            </a:r>
            <a:r>
              <a:rPr lang="zh-CN" sz="2000" b="1">
                <a:solidFill>
                  <a:srgbClr val="C00000"/>
                </a:solidFill>
              </a:rPr>
              <a:t>；</a:t>
            </a:r>
            <a:endParaRPr sz="2000" b="1">
              <a:solidFill>
                <a:srgbClr val="C00000"/>
              </a:solidFill>
            </a:endParaRPr>
          </a:p>
          <a:p>
            <a:pPr marL="285750" indent="-285750"/>
            <a:endParaRPr lang="zh-CN" altLang="en-US" sz="2000" b="1">
              <a:solidFill>
                <a:srgbClr val="C00000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925570" y="5013960"/>
            <a:ext cx="4691380" cy="603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1">
                <a:solidFill>
                  <a:srgbClr val="C00000"/>
                </a:solidFill>
              </a:rPr>
              <a:t>十位如果是3</a:t>
            </a:r>
            <a:r>
              <a:rPr lang="zh-CN" sz="2000" b="1">
                <a:solidFill>
                  <a:srgbClr val="C00000"/>
                </a:solidFill>
              </a:rPr>
              <a:t>，</a:t>
            </a:r>
            <a:r>
              <a:rPr sz="2000" b="1">
                <a:solidFill>
                  <a:srgbClr val="C00000"/>
                </a:solidFill>
              </a:rPr>
              <a:t>可以摆出30</a:t>
            </a:r>
            <a:r>
              <a:rPr lang="zh-CN" sz="2000" b="1">
                <a:solidFill>
                  <a:srgbClr val="C00000"/>
                </a:solidFill>
              </a:rPr>
              <a:t>，</a:t>
            </a:r>
            <a:r>
              <a:rPr sz="2000" b="1">
                <a:solidFill>
                  <a:srgbClr val="C00000"/>
                </a:solidFill>
              </a:rPr>
              <a:t>31</a:t>
            </a:r>
            <a:r>
              <a:rPr lang="zh-CN" sz="2000" b="1">
                <a:solidFill>
                  <a:srgbClr val="C00000"/>
                </a:solidFill>
              </a:rPr>
              <a:t>，</a:t>
            </a:r>
            <a:r>
              <a:rPr sz="2000" b="1">
                <a:solidFill>
                  <a:srgbClr val="C00000"/>
                </a:solidFill>
              </a:rPr>
              <a:t>35</a:t>
            </a:r>
            <a:r>
              <a:rPr lang="zh-CN" sz="2000" b="1">
                <a:solidFill>
                  <a:srgbClr val="C00000"/>
                </a:solidFill>
              </a:rPr>
              <a:t>；</a:t>
            </a:r>
            <a:endParaRPr sz="2000" b="1">
              <a:solidFill>
                <a:srgbClr val="C00000"/>
              </a:solidFill>
            </a:endParaRPr>
          </a:p>
          <a:p>
            <a:pPr marL="285750" indent="-285750"/>
            <a:endParaRPr lang="zh-CN" altLang="en-US" sz="2000" b="1">
              <a:solidFill>
                <a:srgbClr val="C00000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925570" y="5520055"/>
            <a:ext cx="4691380" cy="603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indent="-285750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1">
                <a:solidFill>
                  <a:srgbClr val="C00000"/>
                </a:solidFill>
              </a:rPr>
              <a:t>十位如果是5</a:t>
            </a:r>
            <a:r>
              <a:rPr lang="zh-CN" sz="2000" b="1">
                <a:solidFill>
                  <a:srgbClr val="C00000"/>
                </a:solidFill>
              </a:rPr>
              <a:t>，</a:t>
            </a:r>
            <a:r>
              <a:rPr sz="2000" b="1">
                <a:solidFill>
                  <a:srgbClr val="C00000"/>
                </a:solidFill>
              </a:rPr>
              <a:t>可以摆出50</a:t>
            </a:r>
            <a:r>
              <a:rPr lang="zh-CN" sz="2000" b="1">
                <a:solidFill>
                  <a:srgbClr val="C00000"/>
                </a:solidFill>
              </a:rPr>
              <a:t>，</a:t>
            </a:r>
            <a:r>
              <a:rPr sz="2000" b="1">
                <a:solidFill>
                  <a:srgbClr val="C00000"/>
                </a:solidFill>
              </a:rPr>
              <a:t>51</a:t>
            </a:r>
            <a:r>
              <a:rPr lang="zh-CN" sz="2000" b="1">
                <a:solidFill>
                  <a:srgbClr val="C00000"/>
                </a:solidFill>
              </a:rPr>
              <a:t>，</a:t>
            </a:r>
            <a:r>
              <a:rPr sz="2000" b="1">
                <a:solidFill>
                  <a:srgbClr val="C00000"/>
                </a:solidFill>
              </a:rPr>
              <a:t>53。</a:t>
            </a:r>
            <a:endParaRPr sz="2000" b="1">
              <a:solidFill>
                <a:srgbClr val="C00000"/>
              </a:solidFill>
            </a:endParaRPr>
          </a:p>
          <a:p>
            <a:pPr marL="285750" indent="-285750"/>
            <a:endParaRPr lang="zh-CN" altLang="en-US" sz="20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8" grpId="0" bldLvl="0" animBg="1"/>
      <p:bldP spid="29" grpId="0" bldLvl="0" animBg="1"/>
      <p:bldP spid="30" grpId="0" bldLvl="0" animBg="1"/>
      <p:bldP spid="40" grpId="0" bldLvl="0" animBg="1"/>
      <p:bldP spid="40" grpId="1" bldLvl="0" animBg="1"/>
      <p:bldP spid="67" grpId="0"/>
      <p:bldP spid="69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4"/>
          <p:cNvGrpSpPr/>
          <p:nvPr/>
        </p:nvGrpSpPr>
        <p:grpSpPr bwMode="auto">
          <a:xfrm>
            <a:off x="2632300" y="3165832"/>
            <a:ext cx="1159173" cy="1522277"/>
            <a:chOff x="0" y="0"/>
            <a:chExt cx="1198563" cy="2099469"/>
          </a:xfrm>
        </p:grpSpPr>
        <p:sp>
          <p:nvSpPr>
            <p:cNvPr id="32" name="矩形 16"/>
            <p:cNvSpPr>
              <a:spLocks noChangeArrowheads="1"/>
            </p:cNvSpPr>
            <p:nvPr/>
          </p:nvSpPr>
          <p:spPr bwMode="auto">
            <a:xfrm>
              <a:off x="631825" y="589185"/>
              <a:ext cx="485775" cy="4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900" b="1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0</a:t>
              </a:r>
              <a:endParaRPr lang="en-US" altLang="zh-CN" sz="29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33" name="矩形 17"/>
            <p:cNvSpPr>
              <a:spLocks noChangeArrowheads="1"/>
            </p:cNvSpPr>
            <p:nvPr/>
          </p:nvSpPr>
          <p:spPr bwMode="auto">
            <a:xfrm>
              <a:off x="119063" y="1095789"/>
              <a:ext cx="431800" cy="49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en-US" altLang="zh-CN" sz="29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1</a:t>
              </a:r>
              <a:endParaRPr lang="en-US" altLang="zh-CN" sz="29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34" name="矩形 18"/>
            <p:cNvSpPr>
              <a:spLocks noChangeArrowheads="1"/>
            </p:cNvSpPr>
            <p:nvPr/>
          </p:nvSpPr>
          <p:spPr bwMode="auto">
            <a:xfrm>
              <a:off x="658813" y="1095789"/>
              <a:ext cx="431800" cy="4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9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3</a:t>
              </a:r>
              <a:endParaRPr lang="en-US" altLang="zh-CN" sz="29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35" name="矩形 19"/>
            <p:cNvSpPr>
              <a:spLocks noChangeArrowheads="1"/>
            </p:cNvSpPr>
            <p:nvPr/>
          </p:nvSpPr>
          <p:spPr bwMode="auto">
            <a:xfrm>
              <a:off x="119063" y="1600806"/>
              <a:ext cx="431800" cy="49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en-US" altLang="zh-CN" sz="2900" b="1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1</a:t>
              </a:r>
              <a:endParaRPr lang="en-US" altLang="zh-CN" sz="29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36" name="矩形 20"/>
            <p:cNvSpPr>
              <a:spLocks noChangeArrowheads="1"/>
            </p:cNvSpPr>
            <p:nvPr/>
          </p:nvSpPr>
          <p:spPr bwMode="auto">
            <a:xfrm>
              <a:off x="658813" y="1600805"/>
              <a:ext cx="431800" cy="49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900" b="1" dirty="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5</a:t>
              </a:r>
              <a:endParaRPr lang="en-US" altLang="zh-CN" sz="29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37" name="矩形 1"/>
            <p:cNvSpPr>
              <a:spLocks noChangeArrowheads="1"/>
            </p:cNvSpPr>
            <p:nvPr/>
          </p:nvSpPr>
          <p:spPr bwMode="auto">
            <a:xfrm>
              <a:off x="0" y="0"/>
              <a:ext cx="576263" cy="512957"/>
            </a:xfrm>
            <a:prstGeom prst="rect">
              <a:avLst/>
            </a:prstGeom>
            <a:solidFill>
              <a:srgbClr val="FFE7FF"/>
            </a:solidFill>
            <a:ln w="38100">
              <a:solidFill>
                <a:srgbClr val="FFFFFF"/>
              </a:solidFill>
              <a:bevel/>
            </a:ln>
          </p:spPr>
          <p:txBody>
            <a:bodyPr anchor="ctr"/>
            <a:lstStyle/>
            <a:p>
              <a:pPr algn="ctr"/>
              <a:r>
                <a:rPr lang="zh-CN" altLang="en-US" sz="29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十</a:t>
              </a:r>
              <a:endParaRPr lang="zh-CN" altLang="en-US" sz="29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38" name="矩形 16"/>
            <p:cNvSpPr>
              <a:spLocks noChangeArrowheads="1"/>
            </p:cNvSpPr>
            <p:nvPr/>
          </p:nvSpPr>
          <p:spPr bwMode="auto">
            <a:xfrm>
              <a:off x="623888" y="0"/>
              <a:ext cx="574675" cy="512957"/>
            </a:xfrm>
            <a:prstGeom prst="rect">
              <a:avLst/>
            </a:prstGeom>
            <a:solidFill>
              <a:srgbClr val="FFE7FF"/>
            </a:solidFill>
            <a:ln w="38100">
              <a:solidFill>
                <a:srgbClr val="FFFFFF"/>
              </a:solidFill>
              <a:bevel/>
            </a:ln>
          </p:spPr>
          <p:txBody>
            <a:bodyPr anchor="ctr"/>
            <a:lstStyle/>
            <a:p>
              <a:pPr algn="ctr"/>
              <a:r>
                <a:rPr lang="zh-CN" altLang="en-US" sz="29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个</a:t>
              </a:r>
              <a:endParaRPr lang="zh-CN" altLang="en-US" sz="29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39" name="矩形 4"/>
            <p:cNvSpPr>
              <a:spLocks noChangeArrowheads="1"/>
            </p:cNvSpPr>
            <p:nvPr/>
          </p:nvSpPr>
          <p:spPr bwMode="auto">
            <a:xfrm>
              <a:off x="36513" y="589185"/>
              <a:ext cx="504825" cy="500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900" b="1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1</a:t>
              </a:r>
              <a:endParaRPr lang="en-US" altLang="zh-CN" sz="29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</p:grpSp>
      <p:grpSp>
        <p:nvGrpSpPr>
          <p:cNvPr id="41" name="组合 51"/>
          <p:cNvGrpSpPr/>
          <p:nvPr/>
        </p:nvGrpSpPr>
        <p:grpSpPr bwMode="auto">
          <a:xfrm>
            <a:off x="5312985" y="3165832"/>
            <a:ext cx="1159172" cy="1523429"/>
            <a:chOff x="0" y="0"/>
            <a:chExt cx="1198563" cy="2099469"/>
          </a:xfrm>
        </p:grpSpPr>
        <p:grpSp>
          <p:nvGrpSpPr>
            <p:cNvPr id="42" name="组合 52"/>
            <p:cNvGrpSpPr/>
            <p:nvPr/>
          </p:nvGrpSpPr>
          <p:grpSpPr bwMode="auto">
            <a:xfrm>
              <a:off x="0" y="0"/>
              <a:ext cx="1198563" cy="512763"/>
              <a:chOff x="0" y="0"/>
              <a:chExt cx="1198563" cy="512763"/>
            </a:xfrm>
          </p:grpSpPr>
          <p:sp>
            <p:nvSpPr>
              <p:cNvPr id="50" name="矩形 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262" cy="512568"/>
              </a:xfrm>
              <a:prstGeom prst="rect">
                <a:avLst/>
              </a:prstGeom>
              <a:solidFill>
                <a:srgbClr val="FFE7FF"/>
              </a:solidFill>
              <a:ln w="38100">
                <a:solidFill>
                  <a:srgbClr val="FFFFFF"/>
                </a:solidFill>
                <a:bevel/>
              </a:ln>
            </p:spPr>
            <p:txBody>
              <a:bodyPr anchor="ctr"/>
              <a:lstStyle/>
              <a:p>
                <a:pPr algn="ctr"/>
                <a:r>
                  <a:rPr lang="zh-CN" altLang="en-US" sz="2900" b="1" dirty="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sym typeface="黑体" panose="02010609060101010101" charset="-122"/>
                  </a:rPr>
                  <a:t>十</a:t>
                </a:r>
                <a:endParaRPr lang="zh-CN" altLang="en-US" sz="29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1" name="矩形 16"/>
              <p:cNvSpPr>
                <a:spLocks noChangeArrowheads="1"/>
              </p:cNvSpPr>
              <p:nvPr/>
            </p:nvSpPr>
            <p:spPr bwMode="auto">
              <a:xfrm>
                <a:off x="623888" y="0"/>
                <a:ext cx="574675" cy="512568"/>
              </a:xfrm>
              <a:prstGeom prst="rect">
                <a:avLst/>
              </a:prstGeom>
              <a:solidFill>
                <a:srgbClr val="FFE7FF"/>
              </a:solidFill>
              <a:ln w="38100">
                <a:solidFill>
                  <a:srgbClr val="FFFFFF"/>
                </a:solidFill>
                <a:bevel/>
              </a:ln>
            </p:spPr>
            <p:txBody>
              <a:bodyPr anchor="ctr"/>
              <a:lstStyle/>
              <a:p>
                <a:pPr algn="ctr"/>
                <a:r>
                  <a:rPr lang="zh-CN" altLang="en-US" sz="2900" b="1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sym typeface="黑体" panose="02010609060101010101" charset="-122"/>
                  </a:rPr>
                  <a:t>个</a:t>
                </a:r>
                <a:endParaRPr lang="zh-CN" altLang="en-US" sz="29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endParaRPr>
              </a:p>
            </p:txBody>
          </p:sp>
        </p:grpSp>
        <p:grpSp>
          <p:nvGrpSpPr>
            <p:cNvPr id="43" name="组合 53"/>
            <p:cNvGrpSpPr/>
            <p:nvPr/>
          </p:nvGrpSpPr>
          <p:grpSpPr bwMode="auto">
            <a:xfrm>
              <a:off x="30870" y="588963"/>
              <a:ext cx="1081880" cy="1510506"/>
              <a:chOff x="0" y="0"/>
              <a:chExt cx="1081880" cy="1510506"/>
            </a:xfrm>
          </p:grpSpPr>
          <p:sp>
            <p:nvSpPr>
              <p:cNvPr id="44" name="矩形 16"/>
              <p:cNvSpPr>
                <a:spLocks noChangeArrowheads="1"/>
              </p:cNvSpPr>
              <p:nvPr/>
            </p:nvSpPr>
            <p:spPr bwMode="auto">
              <a:xfrm>
                <a:off x="596193" y="1364"/>
                <a:ext cx="485775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900" b="1">
                    <a:solidFill>
                      <a:schemeClr val="tx1"/>
                    </a:solidFill>
                    <a:latin typeface="黑体" panose="02010609060101010101" charset="-122"/>
                    <a:sym typeface="黑体" panose="02010609060101010101" charset="-122"/>
                  </a:rPr>
                  <a:t>0</a:t>
                </a:r>
                <a:endParaRPr lang="en-US" altLang="zh-CN" sz="2900" b="1">
                  <a:solidFill>
                    <a:schemeClr val="tx1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5" name="矩形 17"/>
              <p:cNvSpPr>
                <a:spLocks noChangeArrowheads="1"/>
              </p:cNvSpPr>
              <p:nvPr/>
            </p:nvSpPr>
            <p:spPr bwMode="auto">
              <a:xfrm>
                <a:off x="35805" y="50599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900" b="1">
                    <a:solidFill>
                      <a:srgbClr val="C00000"/>
                    </a:solidFill>
                    <a:latin typeface="黑体" panose="02010609060101010101" charset="-122"/>
                    <a:sym typeface="黑体" panose="02010609060101010101" charset="-122"/>
                  </a:rPr>
                  <a:t>3</a:t>
                </a:r>
                <a:endParaRPr lang="en-US" altLang="zh-CN" sz="2900" b="1">
                  <a:solidFill>
                    <a:srgbClr val="C00000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6" name="矩形 18"/>
              <p:cNvSpPr>
                <a:spLocks noChangeArrowheads="1"/>
              </p:cNvSpPr>
              <p:nvPr/>
            </p:nvSpPr>
            <p:spPr bwMode="auto">
              <a:xfrm>
                <a:off x="623181" y="50599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900" b="1" dirty="0">
                    <a:solidFill>
                      <a:schemeClr val="tx1"/>
                    </a:solidFill>
                    <a:latin typeface="黑体" panose="02010609060101010101" charset="-122"/>
                    <a:sym typeface="黑体" panose="02010609060101010101" charset="-122"/>
                  </a:rPr>
                  <a:t>1</a:t>
                </a:r>
                <a:endParaRPr lang="en-US" altLang="zh-CN" sz="2900" b="1" dirty="0">
                  <a:solidFill>
                    <a:schemeClr val="tx1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7" name="矩形 19"/>
              <p:cNvSpPr>
                <a:spLocks noChangeArrowheads="1"/>
              </p:cNvSpPr>
              <p:nvPr/>
            </p:nvSpPr>
            <p:spPr bwMode="auto">
              <a:xfrm>
                <a:off x="35805" y="101221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900" b="1">
                    <a:solidFill>
                      <a:srgbClr val="C00000"/>
                    </a:solidFill>
                    <a:latin typeface="黑体" panose="02010609060101010101" charset="-122"/>
                    <a:sym typeface="黑体" panose="02010609060101010101" charset="-122"/>
                  </a:rPr>
                  <a:t>3</a:t>
                </a:r>
                <a:endParaRPr lang="en-US" altLang="zh-CN" sz="2900" b="1">
                  <a:solidFill>
                    <a:srgbClr val="C00000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8" name="矩形 20"/>
              <p:cNvSpPr>
                <a:spLocks noChangeArrowheads="1"/>
              </p:cNvSpPr>
              <p:nvPr/>
            </p:nvSpPr>
            <p:spPr bwMode="auto">
              <a:xfrm>
                <a:off x="623181" y="101221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900" b="1">
                    <a:solidFill>
                      <a:schemeClr val="tx1"/>
                    </a:solidFill>
                    <a:latin typeface="黑体" panose="02010609060101010101" charset="-122"/>
                    <a:sym typeface="黑体" panose="02010609060101010101" charset="-122"/>
                  </a:rPr>
                  <a:t>5</a:t>
                </a:r>
                <a:endParaRPr lang="en-US" altLang="zh-CN" sz="2900" b="1">
                  <a:solidFill>
                    <a:schemeClr val="tx1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49" name="矩形 4"/>
              <p:cNvSpPr>
                <a:spLocks noChangeArrowheads="1"/>
              </p:cNvSpPr>
              <p:nvPr/>
            </p:nvSpPr>
            <p:spPr bwMode="auto">
              <a:xfrm>
                <a:off x="-708" y="-223"/>
                <a:ext cx="504825" cy="4998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900" b="1">
                    <a:solidFill>
                      <a:srgbClr val="C00000"/>
                    </a:solidFill>
                    <a:latin typeface="黑体" panose="02010609060101010101" charset="-122"/>
                    <a:sym typeface="黑体" panose="02010609060101010101" charset="-122"/>
                  </a:rPr>
                  <a:t>3</a:t>
                </a:r>
                <a:endParaRPr lang="en-US" altLang="zh-CN" sz="2900" b="1">
                  <a:solidFill>
                    <a:srgbClr val="C00000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grpSp>
        <p:nvGrpSpPr>
          <p:cNvPr id="52" name="组合 62"/>
          <p:cNvGrpSpPr/>
          <p:nvPr/>
        </p:nvGrpSpPr>
        <p:grpSpPr bwMode="auto">
          <a:xfrm>
            <a:off x="7635934" y="3165832"/>
            <a:ext cx="1159173" cy="1523429"/>
            <a:chOff x="0" y="0"/>
            <a:chExt cx="1198563" cy="2099469"/>
          </a:xfrm>
        </p:grpSpPr>
        <p:grpSp>
          <p:nvGrpSpPr>
            <p:cNvPr id="53" name="组合 63"/>
            <p:cNvGrpSpPr/>
            <p:nvPr/>
          </p:nvGrpSpPr>
          <p:grpSpPr bwMode="auto">
            <a:xfrm>
              <a:off x="0" y="0"/>
              <a:ext cx="1198563" cy="512763"/>
              <a:chOff x="0" y="0"/>
              <a:chExt cx="1198563" cy="512763"/>
            </a:xfrm>
          </p:grpSpPr>
          <p:sp>
            <p:nvSpPr>
              <p:cNvPr id="61" name="矩形 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76263" cy="512568"/>
              </a:xfrm>
              <a:prstGeom prst="rect">
                <a:avLst/>
              </a:prstGeom>
              <a:solidFill>
                <a:srgbClr val="FFE7FF"/>
              </a:solidFill>
              <a:ln w="38100">
                <a:solidFill>
                  <a:srgbClr val="FFFFFF"/>
                </a:solidFill>
                <a:bevel/>
              </a:ln>
            </p:spPr>
            <p:txBody>
              <a:bodyPr anchor="ctr"/>
              <a:lstStyle/>
              <a:p>
                <a:pPr algn="ctr"/>
                <a:r>
                  <a:rPr lang="zh-CN" altLang="en-US" sz="2900" b="1" dirty="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sym typeface="黑体" panose="02010609060101010101" charset="-122"/>
                  </a:rPr>
                  <a:t>十</a:t>
                </a:r>
                <a:endParaRPr lang="zh-CN" altLang="en-US" sz="2900" b="1" dirty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2" name="矩形 16"/>
              <p:cNvSpPr>
                <a:spLocks noChangeArrowheads="1"/>
              </p:cNvSpPr>
              <p:nvPr/>
            </p:nvSpPr>
            <p:spPr bwMode="auto">
              <a:xfrm>
                <a:off x="623888" y="0"/>
                <a:ext cx="574675" cy="512568"/>
              </a:xfrm>
              <a:prstGeom prst="rect">
                <a:avLst/>
              </a:prstGeom>
              <a:solidFill>
                <a:srgbClr val="FFE7FF"/>
              </a:solidFill>
              <a:ln w="38100">
                <a:solidFill>
                  <a:srgbClr val="FFFFFF"/>
                </a:solidFill>
                <a:bevel/>
              </a:ln>
            </p:spPr>
            <p:txBody>
              <a:bodyPr anchor="ctr"/>
              <a:lstStyle/>
              <a:p>
                <a:pPr algn="ctr"/>
                <a:r>
                  <a:rPr lang="zh-CN" altLang="en-US" sz="2900" b="1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sym typeface="黑体" panose="02010609060101010101" charset="-122"/>
                  </a:rPr>
                  <a:t>个</a:t>
                </a:r>
                <a:endParaRPr lang="zh-CN" altLang="en-US" sz="29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endParaRPr>
              </a:p>
            </p:txBody>
          </p:sp>
        </p:grpSp>
        <p:grpSp>
          <p:nvGrpSpPr>
            <p:cNvPr id="54" name="组合 64"/>
            <p:cNvGrpSpPr/>
            <p:nvPr/>
          </p:nvGrpSpPr>
          <p:grpSpPr bwMode="auto">
            <a:xfrm>
              <a:off x="35546" y="588963"/>
              <a:ext cx="1081880" cy="1510506"/>
              <a:chOff x="0" y="0"/>
              <a:chExt cx="1081880" cy="1510506"/>
            </a:xfrm>
          </p:grpSpPr>
          <p:sp>
            <p:nvSpPr>
              <p:cNvPr id="55" name="矩形 16"/>
              <p:cNvSpPr>
                <a:spLocks noChangeArrowheads="1"/>
              </p:cNvSpPr>
              <p:nvPr/>
            </p:nvSpPr>
            <p:spPr bwMode="auto">
              <a:xfrm>
                <a:off x="596279" y="1364"/>
                <a:ext cx="485775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900" b="1">
                    <a:solidFill>
                      <a:schemeClr val="tx1"/>
                    </a:solidFill>
                    <a:latin typeface="黑体" panose="02010609060101010101" charset="-122"/>
                    <a:sym typeface="黑体" panose="02010609060101010101" charset="-122"/>
                  </a:rPr>
                  <a:t>0</a:t>
                </a:r>
                <a:endParaRPr lang="en-US" altLang="zh-CN" sz="2900" b="1">
                  <a:solidFill>
                    <a:schemeClr val="tx1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6" name="矩形 17"/>
              <p:cNvSpPr>
                <a:spLocks noChangeArrowheads="1"/>
              </p:cNvSpPr>
              <p:nvPr/>
            </p:nvSpPr>
            <p:spPr bwMode="auto">
              <a:xfrm>
                <a:off x="35892" y="50599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900" b="1">
                    <a:solidFill>
                      <a:srgbClr val="C00000"/>
                    </a:solidFill>
                    <a:latin typeface="黑体" panose="02010609060101010101" charset="-122"/>
                    <a:sym typeface="黑体" panose="02010609060101010101" charset="-122"/>
                  </a:rPr>
                  <a:t>5</a:t>
                </a:r>
                <a:endParaRPr lang="en-US" altLang="zh-CN" sz="2900" b="1">
                  <a:solidFill>
                    <a:srgbClr val="C00000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7" name="矩形 18"/>
              <p:cNvSpPr>
                <a:spLocks noChangeArrowheads="1"/>
              </p:cNvSpPr>
              <p:nvPr/>
            </p:nvSpPr>
            <p:spPr bwMode="auto">
              <a:xfrm>
                <a:off x="623267" y="50599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900" b="1">
                    <a:solidFill>
                      <a:schemeClr val="tx1"/>
                    </a:solidFill>
                    <a:latin typeface="黑体" panose="02010609060101010101" charset="-122"/>
                    <a:sym typeface="黑体" panose="02010609060101010101" charset="-122"/>
                  </a:rPr>
                  <a:t>1</a:t>
                </a:r>
                <a:endParaRPr lang="en-US" altLang="zh-CN" sz="2900" b="1">
                  <a:solidFill>
                    <a:schemeClr val="tx1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8" name="矩形 19"/>
              <p:cNvSpPr>
                <a:spLocks noChangeArrowheads="1"/>
              </p:cNvSpPr>
              <p:nvPr/>
            </p:nvSpPr>
            <p:spPr bwMode="auto">
              <a:xfrm>
                <a:off x="35892" y="101221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900" b="1">
                    <a:solidFill>
                      <a:srgbClr val="C00000"/>
                    </a:solidFill>
                    <a:latin typeface="黑体" panose="02010609060101010101" charset="-122"/>
                    <a:sym typeface="黑体" panose="02010609060101010101" charset="-122"/>
                  </a:rPr>
                  <a:t>5</a:t>
                </a:r>
                <a:endParaRPr lang="en-US" altLang="zh-CN" sz="2900" b="1">
                  <a:solidFill>
                    <a:srgbClr val="C00000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59" name="矩形 20"/>
              <p:cNvSpPr>
                <a:spLocks noChangeArrowheads="1"/>
              </p:cNvSpPr>
              <p:nvPr/>
            </p:nvSpPr>
            <p:spPr bwMode="auto">
              <a:xfrm>
                <a:off x="623267" y="1012219"/>
                <a:ext cx="431800" cy="498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900" b="1">
                    <a:solidFill>
                      <a:schemeClr val="tx1"/>
                    </a:solidFill>
                    <a:latin typeface="黑体" panose="02010609060101010101" charset="-122"/>
                    <a:sym typeface="黑体" panose="02010609060101010101" charset="-122"/>
                  </a:rPr>
                  <a:t>3</a:t>
                </a:r>
                <a:endParaRPr lang="en-US" altLang="zh-CN" sz="2900" b="1">
                  <a:solidFill>
                    <a:schemeClr val="tx1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  <p:sp>
            <p:nvSpPr>
              <p:cNvPr id="60" name="矩形 4"/>
              <p:cNvSpPr>
                <a:spLocks noChangeArrowheads="1"/>
              </p:cNvSpPr>
              <p:nvPr/>
            </p:nvSpPr>
            <p:spPr bwMode="auto">
              <a:xfrm>
                <a:off x="-621" y="-223"/>
                <a:ext cx="504825" cy="4998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2900" b="1">
                    <a:solidFill>
                      <a:srgbClr val="C00000"/>
                    </a:solidFill>
                    <a:latin typeface="黑体" panose="02010609060101010101" charset="-122"/>
                    <a:sym typeface="黑体" panose="02010609060101010101" charset="-122"/>
                  </a:rPr>
                  <a:t>5</a:t>
                </a:r>
                <a:endParaRPr lang="en-US" altLang="zh-CN" sz="2900" b="1">
                  <a:solidFill>
                    <a:srgbClr val="C00000"/>
                  </a:solidFill>
                  <a:latin typeface="黑体" panose="02010609060101010101" charset="-122"/>
                  <a:sym typeface="黑体" panose="02010609060101010101" charset="-122"/>
                </a:endParaRPr>
              </a:p>
            </p:txBody>
          </p:sp>
        </p:grpSp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84193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2989580" y="330200"/>
            <a:ext cx="7863840" cy="1480820"/>
            <a:chOff x="5273" y="2963"/>
            <a:chExt cx="7983" cy="4360"/>
          </a:xfrm>
        </p:grpSpPr>
        <p:pic>
          <p:nvPicPr>
            <p:cNvPr id="8" name="图片 7" descr="资源 9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273" y="2963"/>
              <a:ext cx="7983" cy="436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7027" y="3793"/>
              <a:ext cx="4859" cy="3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    </a:t>
              </a:r>
              <a:r>
                <a:rPr lang="zh-CN" altLang="en-US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用</a:t>
              </a:r>
              <a:r>
                <a:rPr lang="en-US" altLang="zh-CN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0</a:t>
              </a:r>
              <a:r>
                <a:rPr lang="zh-CN" altLang="en-US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、</a:t>
              </a:r>
              <a:r>
                <a:rPr lang="en-US" altLang="zh-CN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1</a:t>
              </a:r>
              <a:r>
                <a:rPr lang="zh-CN" altLang="en-US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、</a:t>
              </a:r>
              <a:r>
                <a:rPr lang="en-US" altLang="zh-CN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3</a:t>
              </a:r>
              <a:r>
                <a:rPr lang="zh-CN" altLang="en-US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、</a:t>
              </a:r>
              <a:r>
                <a:rPr lang="en-US" altLang="zh-CN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5 </a:t>
              </a:r>
              <a:r>
                <a:rPr lang="zh-CN" altLang="en-US" sz="24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+mn-ea"/>
                  <a:sym typeface="黑体" panose="02010609060101010101" charset="-122"/>
                </a:rPr>
                <a:t>能组成多少个没有重复数字的两位数？</a:t>
              </a:r>
              <a:endPara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+mn-ea"/>
              </a:endParaRPr>
            </a:p>
            <a:p>
              <a:r>
                <a:rPr lang="zh-CN" altLang="en-US" sz="2400" b="1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 </a:t>
              </a:r>
              <a:endPara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89580" y="5243830"/>
            <a:ext cx="7322820" cy="718185"/>
            <a:chOff x="5331" y="3436"/>
            <a:chExt cx="8104" cy="3927"/>
          </a:xfrm>
        </p:grpSpPr>
        <p:pic>
          <p:nvPicPr>
            <p:cNvPr id="11" name="图形 29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331" y="3436"/>
              <a:ext cx="8104" cy="392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6184" y="4252"/>
              <a:ext cx="6609" cy="2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 dirty="0" smtClean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能组成</a:t>
              </a:r>
              <a:r>
                <a:rPr lang="en-US" altLang="zh-CN" sz="2800" b="1" dirty="0" smtClean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9</a:t>
              </a:r>
              <a:r>
                <a:rPr lang="zh-CN" altLang="en-US" sz="2800" b="1" dirty="0" smtClean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个</a:t>
              </a:r>
              <a:r>
                <a:rPr lang="zh-CN" altLang="en-US" sz="2800" b="1" dirty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没有重复数字的两</a:t>
              </a:r>
              <a:r>
                <a:rPr lang="zh-CN" altLang="en-US" sz="2800" b="1" dirty="0" smtClean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位数</a:t>
              </a:r>
              <a:r>
                <a:rPr lang="zh-CN" altLang="en-US" sz="2800" b="1" dirty="0">
                  <a:gradFill>
                    <a:gsLst>
                      <a:gs pos="0">
                        <a:srgbClr val="7B32B2"/>
                      </a:gs>
                      <a:gs pos="100000">
                        <a:srgbClr val="401A5D"/>
                      </a:gs>
                    </a:gsLst>
                    <a:lin scaled="0"/>
                  </a:gra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。</a:t>
              </a:r>
              <a:endParaRPr lang="zh-CN" altLang="en-US" sz="2800" b="1" dirty="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</p:grpSp>
      <p:grpSp>
        <p:nvGrpSpPr>
          <p:cNvPr id="17" name="组合 16"/>
          <p:cNvGrpSpPr>
            <a:grpSpLocks noChangeAspect="1"/>
          </p:cNvGrpSpPr>
          <p:nvPr/>
        </p:nvGrpSpPr>
        <p:grpSpPr>
          <a:xfrm>
            <a:off x="1024890" y="1583690"/>
            <a:ext cx="2042795" cy="1212850"/>
            <a:chOff x="3145366" y="1981201"/>
            <a:chExt cx="4891968" cy="2396071"/>
          </a:xfrm>
        </p:grpSpPr>
        <p:pic>
          <p:nvPicPr>
            <p:cNvPr id="18" name="图形 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145366" y="1981201"/>
              <a:ext cx="4891968" cy="2396071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957402" y="2793699"/>
              <a:ext cx="3549224" cy="1031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rgbClr val="C00000"/>
                  </a:solidFill>
                  <a:latin typeface="幼圆" panose="02010509060101010101" charset="-122"/>
                  <a:ea typeface="幼圆" panose="02010509060101010101" charset="-122"/>
                </a:rPr>
                <a:t>方法二</a:t>
              </a:r>
              <a:endParaRPr lang="zh-CN" altLang="en-US" sz="2800" b="1">
                <a:solidFill>
                  <a:srgbClr val="C00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rot="0">
            <a:off x="9732645" y="1995170"/>
            <a:ext cx="1903095" cy="2203450"/>
            <a:chOff x="7151" y="2974"/>
            <a:chExt cx="5554" cy="5554"/>
          </a:xfrm>
        </p:grpSpPr>
        <p:pic>
          <p:nvPicPr>
            <p:cNvPr id="64" name="图形 3" descr="H:\稻壳儿相关资料\稻壳儿非模板资源\扁平\扁平设计22-15.svg扁平设计22-15"/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21873" r="21873"/>
            <a:stretch>
              <a:fillRect/>
            </a:stretch>
          </p:blipFill>
          <p:spPr>
            <a:xfrm>
              <a:off x="7151" y="2974"/>
              <a:ext cx="5554" cy="5554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7846" y="4290"/>
              <a:ext cx="4166" cy="21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spc="160">
                  <a:solidFill>
                    <a:schemeClr val="accent2">
                      <a:lumMod val="50000"/>
                    </a:schemeClr>
                  </a:solidFill>
                  <a:uFillTx/>
                  <a:latin typeface="汉仪夏日体W" panose="00020600040101010101" charset="-122"/>
                  <a:ea typeface="汉仪夏日体W" panose="00020600040101010101" charset="-122"/>
                  <a:cs typeface="宋体" panose="02010600030101010101" pitchFamily="2" charset="-122"/>
                </a:rPr>
                <a:t>首位</a:t>
              </a:r>
              <a:endParaRPr lang="zh-CN" altLang="en-US" sz="2800" b="1" spc="160">
                <a:solidFill>
                  <a:schemeClr val="accent2">
                    <a:lumMod val="50000"/>
                  </a:schemeClr>
                </a:solidFill>
                <a:uFillTx/>
                <a:latin typeface="汉仪夏日体W" panose="00020600040101010101" charset="-122"/>
                <a:ea typeface="汉仪夏日体W" panose="00020600040101010101" charset="-122"/>
                <a:cs typeface="宋体" panose="02010600030101010101" pitchFamily="2" charset="-122"/>
              </a:endParaRPr>
            </a:p>
            <a:p>
              <a:pPr algn="ctr">
                <a:lnSpc>
                  <a:spcPts val="3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b="1" spc="160">
                  <a:solidFill>
                    <a:schemeClr val="accent2">
                      <a:lumMod val="50000"/>
                    </a:schemeClr>
                  </a:solidFill>
                  <a:uFillTx/>
                  <a:latin typeface="汉仪夏日体W" panose="00020600040101010101" charset="-122"/>
                  <a:ea typeface="汉仪夏日体W" panose="00020600040101010101" charset="-122"/>
                  <a:cs typeface="宋体" panose="02010600030101010101" pitchFamily="2" charset="-122"/>
                </a:rPr>
                <a:t>固定法</a:t>
              </a:r>
              <a:endParaRPr lang="zh-CN" altLang="en-US" sz="2800" b="1" spc="160">
                <a:solidFill>
                  <a:schemeClr val="accent2">
                    <a:lumMod val="50000"/>
                  </a:schemeClr>
                </a:solidFill>
                <a:uFillTx/>
                <a:latin typeface="汉仪夏日体W" panose="00020600040101010101" charset="-122"/>
                <a:ea typeface="汉仪夏日体W" panose="00020600040101010101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" name="图片 3" descr="图片8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84193" y="8159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3327400" y="1950085"/>
            <a:ext cx="565150" cy="711835"/>
            <a:chOff x="5945" y="4264"/>
            <a:chExt cx="890" cy="1121"/>
          </a:xfrm>
        </p:grpSpPr>
        <p:sp>
          <p:nvSpPr>
            <p:cNvPr id="60" name="圆角矩形 59"/>
            <p:cNvSpPr/>
            <p:nvPr/>
          </p:nvSpPr>
          <p:spPr>
            <a:xfrm>
              <a:off x="5945" y="4264"/>
              <a:ext cx="890" cy="110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6002" y="4400"/>
              <a:ext cx="776" cy="828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5992" y="4370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089" y="4311"/>
              <a:ext cx="646" cy="10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200" b="1">
                  <a:solidFill>
                    <a:srgbClr val="C0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0</a:t>
              </a:r>
              <a:endParaRPr lang="en-US" altLang="zh-CN" sz="3200" b="1">
                <a:solidFill>
                  <a:srgbClr val="C0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 rot="5400000">
              <a:off x="6722" y="4401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10800000">
              <a:off x="6754" y="5159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16200000">
              <a:off x="5960" y="5190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40910" y="1937385"/>
            <a:ext cx="565150" cy="711835"/>
            <a:chOff x="5945" y="4264"/>
            <a:chExt cx="890" cy="1121"/>
          </a:xfrm>
        </p:grpSpPr>
        <p:sp>
          <p:nvSpPr>
            <p:cNvPr id="10" name="圆角矩形 9"/>
            <p:cNvSpPr/>
            <p:nvPr/>
          </p:nvSpPr>
          <p:spPr>
            <a:xfrm>
              <a:off x="5945" y="4264"/>
              <a:ext cx="890" cy="110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002" y="4400"/>
              <a:ext cx="776" cy="828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992" y="4370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089" y="4311"/>
              <a:ext cx="646" cy="10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200" b="1">
                  <a:solidFill>
                    <a:srgbClr val="C0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3200" b="1">
                <a:solidFill>
                  <a:srgbClr val="C0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5400000">
              <a:off x="6722" y="4401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0800000">
              <a:off x="6754" y="5159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6200000">
              <a:off x="5960" y="5190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41720" y="1936750"/>
            <a:ext cx="565150" cy="711835"/>
            <a:chOff x="5945" y="4264"/>
            <a:chExt cx="890" cy="1121"/>
          </a:xfrm>
        </p:grpSpPr>
        <p:sp>
          <p:nvSpPr>
            <p:cNvPr id="18" name="圆角矩形 17"/>
            <p:cNvSpPr/>
            <p:nvPr/>
          </p:nvSpPr>
          <p:spPr>
            <a:xfrm>
              <a:off x="5945" y="4264"/>
              <a:ext cx="890" cy="110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002" y="4400"/>
              <a:ext cx="776" cy="828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992" y="4370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089" y="4311"/>
              <a:ext cx="646" cy="10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200" b="1">
                  <a:solidFill>
                    <a:srgbClr val="C0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endParaRPr lang="en-US" altLang="zh-CN" sz="3200" b="1">
                <a:solidFill>
                  <a:srgbClr val="C0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5400000">
              <a:off x="6722" y="4401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10800000">
              <a:off x="6754" y="5159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 rot="16200000">
              <a:off x="5960" y="5190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29830" y="1924050"/>
            <a:ext cx="565150" cy="711835"/>
            <a:chOff x="5945" y="4264"/>
            <a:chExt cx="890" cy="1121"/>
          </a:xfrm>
        </p:grpSpPr>
        <p:sp>
          <p:nvSpPr>
            <p:cNvPr id="33" name="圆角矩形 32"/>
            <p:cNvSpPr/>
            <p:nvPr/>
          </p:nvSpPr>
          <p:spPr>
            <a:xfrm>
              <a:off x="5945" y="4264"/>
              <a:ext cx="890" cy="110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002" y="4400"/>
              <a:ext cx="776" cy="828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992" y="4370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089" y="4311"/>
              <a:ext cx="646" cy="10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200" b="1">
                  <a:solidFill>
                    <a:srgbClr val="C0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5</a:t>
              </a:r>
              <a:endParaRPr lang="en-US" altLang="zh-CN" sz="3200" b="1">
                <a:solidFill>
                  <a:srgbClr val="C0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5400000">
              <a:off x="6722" y="4401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0800000">
              <a:off x="6754" y="5159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rot="16200000">
              <a:off x="5960" y="5190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9" name="环形箭头 48"/>
          <p:cNvSpPr/>
          <p:nvPr/>
        </p:nvSpPr>
        <p:spPr>
          <a:xfrm flipH="1">
            <a:off x="3670300" y="1421765"/>
            <a:ext cx="1294130" cy="845185"/>
          </a:xfrm>
          <a:prstGeom prst="circularArrow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环形箭头 49"/>
          <p:cNvSpPr/>
          <p:nvPr/>
        </p:nvSpPr>
        <p:spPr>
          <a:xfrm>
            <a:off x="4964430" y="1421765"/>
            <a:ext cx="1519555" cy="845185"/>
          </a:xfrm>
          <a:prstGeom prst="circularArrow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环形箭头 50"/>
          <p:cNvSpPr/>
          <p:nvPr/>
        </p:nvSpPr>
        <p:spPr>
          <a:xfrm>
            <a:off x="4964430" y="1214120"/>
            <a:ext cx="2907665" cy="1052830"/>
          </a:xfrm>
          <a:prstGeom prst="circularArrow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263900" y="3691890"/>
            <a:ext cx="565150" cy="711835"/>
            <a:chOff x="5945" y="4264"/>
            <a:chExt cx="890" cy="1121"/>
          </a:xfrm>
        </p:grpSpPr>
        <p:sp>
          <p:nvSpPr>
            <p:cNvPr id="53" name="圆角矩形 52"/>
            <p:cNvSpPr/>
            <p:nvPr/>
          </p:nvSpPr>
          <p:spPr>
            <a:xfrm>
              <a:off x="5945" y="4264"/>
              <a:ext cx="890" cy="110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6002" y="4400"/>
              <a:ext cx="776" cy="828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5992" y="4370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089" y="4311"/>
              <a:ext cx="646" cy="10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200" b="1">
                  <a:solidFill>
                    <a:srgbClr val="C0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0</a:t>
              </a:r>
              <a:endParaRPr lang="en-US" altLang="zh-CN" sz="3200" b="1">
                <a:solidFill>
                  <a:srgbClr val="C0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5400000">
              <a:off x="6722" y="4401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10800000">
              <a:off x="6754" y="5159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16200000">
              <a:off x="5960" y="5190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677410" y="3679190"/>
            <a:ext cx="565150" cy="711835"/>
            <a:chOff x="5945" y="4264"/>
            <a:chExt cx="890" cy="1121"/>
          </a:xfrm>
        </p:grpSpPr>
        <p:sp>
          <p:nvSpPr>
            <p:cNvPr id="69" name="圆角矩形 68"/>
            <p:cNvSpPr/>
            <p:nvPr/>
          </p:nvSpPr>
          <p:spPr>
            <a:xfrm>
              <a:off x="5945" y="4264"/>
              <a:ext cx="890" cy="110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6002" y="4400"/>
              <a:ext cx="776" cy="828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5992" y="4370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6089" y="4311"/>
              <a:ext cx="646" cy="10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200" b="1">
                  <a:solidFill>
                    <a:srgbClr val="C0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3200" b="1">
                <a:solidFill>
                  <a:srgbClr val="C0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 rot="5400000">
              <a:off x="6722" y="4401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10800000">
              <a:off x="6754" y="5159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 rot="16200000">
              <a:off x="5960" y="5190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078220" y="3678555"/>
            <a:ext cx="565150" cy="711835"/>
            <a:chOff x="5945" y="4264"/>
            <a:chExt cx="890" cy="1121"/>
          </a:xfrm>
        </p:grpSpPr>
        <p:sp>
          <p:nvSpPr>
            <p:cNvPr id="77" name="圆角矩形 76"/>
            <p:cNvSpPr/>
            <p:nvPr/>
          </p:nvSpPr>
          <p:spPr>
            <a:xfrm>
              <a:off x="5945" y="4264"/>
              <a:ext cx="890" cy="110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6002" y="4400"/>
              <a:ext cx="776" cy="828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992" y="4370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6089" y="4311"/>
              <a:ext cx="646" cy="10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200" b="1">
                  <a:solidFill>
                    <a:srgbClr val="C0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endParaRPr lang="en-US" altLang="zh-CN" sz="3200" b="1">
                <a:solidFill>
                  <a:srgbClr val="C0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 rot="5400000">
              <a:off x="6722" y="4401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2" name="任意多边形 81"/>
            <p:cNvSpPr/>
            <p:nvPr/>
          </p:nvSpPr>
          <p:spPr>
            <a:xfrm rot="10800000">
              <a:off x="6754" y="5159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 rot="16200000">
              <a:off x="5960" y="5190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466330" y="3665855"/>
            <a:ext cx="565150" cy="711835"/>
            <a:chOff x="5945" y="4264"/>
            <a:chExt cx="890" cy="1121"/>
          </a:xfrm>
        </p:grpSpPr>
        <p:sp>
          <p:nvSpPr>
            <p:cNvPr id="85" name="圆角矩形 84"/>
            <p:cNvSpPr/>
            <p:nvPr/>
          </p:nvSpPr>
          <p:spPr>
            <a:xfrm>
              <a:off x="5945" y="4264"/>
              <a:ext cx="890" cy="110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6002" y="4400"/>
              <a:ext cx="776" cy="828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5992" y="4370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6089" y="4311"/>
              <a:ext cx="646" cy="10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200" b="1">
                  <a:solidFill>
                    <a:srgbClr val="C0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5</a:t>
              </a:r>
              <a:endParaRPr lang="en-US" altLang="zh-CN" sz="3200" b="1">
                <a:solidFill>
                  <a:srgbClr val="C0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89" name="任意多边形 88"/>
            <p:cNvSpPr/>
            <p:nvPr/>
          </p:nvSpPr>
          <p:spPr>
            <a:xfrm rot="5400000">
              <a:off x="6722" y="4401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 rot="10800000">
              <a:off x="6754" y="5159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1" name="任意多边形 90"/>
            <p:cNvSpPr/>
            <p:nvPr/>
          </p:nvSpPr>
          <p:spPr>
            <a:xfrm rot="16200000">
              <a:off x="5960" y="5190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2" name="环形箭头 91"/>
          <p:cNvSpPr/>
          <p:nvPr/>
        </p:nvSpPr>
        <p:spPr>
          <a:xfrm flipH="1">
            <a:off x="3606800" y="3163570"/>
            <a:ext cx="2814320" cy="845185"/>
          </a:xfrm>
          <a:prstGeom prst="circularArrow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环形箭头 92"/>
          <p:cNvSpPr/>
          <p:nvPr/>
        </p:nvSpPr>
        <p:spPr>
          <a:xfrm flipH="1">
            <a:off x="4900930" y="3163570"/>
            <a:ext cx="1519555" cy="845185"/>
          </a:xfrm>
          <a:prstGeom prst="circularArrow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4" name="环形箭头 93"/>
          <p:cNvSpPr/>
          <p:nvPr/>
        </p:nvSpPr>
        <p:spPr>
          <a:xfrm>
            <a:off x="6420485" y="3059430"/>
            <a:ext cx="1388110" cy="1052830"/>
          </a:xfrm>
          <a:prstGeom prst="circularArrow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3327400" y="5382895"/>
            <a:ext cx="565150" cy="711835"/>
            <a:chOff x="5945" y="4264"/>
            <a:chExt cx="890" cy="1121"/>
          </a:xfrm>
        </p:grpSpPr>
        <p:sp>
          <p:nvSpPr>
            <p:cNvPr id="96" name="圆角矩形 95"/>
            <p:cNvSpPr/>
            <p:nvPr/>
          </p:nvSpPr>
          <p:spPr>
            <a:xfrm>
              <a:off x="5945" y="4264"/>
              <a:ext cx="890" cy="110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6002" y="4400"/>
              <a:ext cx="776" cy="828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5992" y="4370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6089" y="4311"/>
              <a:ext cx="646" cy="10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200" b="1">
                  <a:solidFill>
                    <a:srgbClr val="C0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0</a:t>
              </a:r>
              <a:endParaRPr lang="en-US" altLang="zh-CN" sz="3200" b="1">
                <a:solidFill>
                  <a:srgbClr val="C0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 rot="5400000">
              <a:off x="6722" y="4401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 rot="10800000">
              <a:off x="6754" y="5159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 rot="16200000">
              <a:off x="5960" y="5190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740910" y="5370195"/>
            <a:ext cx="565150" cy="711835"/>
            <a:chOff x="5945" y="4264"/>
            <a:chExt cx="890" cy="1121"/>
          </a:xfrm>
        </p:grpSpPr>
        <p:sp>
          <p:nvSpPr>
            <p:cNvPr id="104" name="圆角矩形 103"/>
            <p:cNvSpPr/>
            <p:nvPr/>
          </p:nvSpPr>
          <p:spPr>
            <a:xfrm>
              <a:off x="5945" y="4264"/>
              <a:ext cx="890" cy="110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6002" y="4400"/>
              <a:ext cx="776" cy="828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5992" y="4370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6089" y="4311"/>
              <a:ext cx="646" cy="10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200" b="1">
                  <a:solidFill>
                    <a:srgbClr val="C0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1</a:t>
              </a:r>
              <a:endParaRPr lang="en-US" altLang="zh-CN" sz="3200" b="1">
                <a:solidFill>
                  <a:srgbClr val="C0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 rot="5400000">
              <a:off x="6722" y="4401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09" name="任意多边形 108"/>
            <p:cNvSpPr/>
            <p:nvPr/>
          </p:nvSpPr>
          <p:spPr>
            <a:xfrm rot="10800000">
              <a:off x="6754" y="5159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0" name="任意多边形 109"/>
            <p:cNvSpPr/>
            <p:nvPr/>
          </p:nvSpPr>
          <p:spPr>
            <a:xfrm rot="16200000">
              <a:off x="5960" y="5190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141720" y="5369560"/>
            <a:ext cx="565150" cy="711835"/>
            <a:chOff x="5945" y="4264"/>
            <a:chExt cx="890" cy="1121"/>
          </a:xfrm>
        </p:grpSpPr>
        <p:sp>
          <p:nvSpPr>
            <p:cNvPr id="112" name="圆角矩形 111"/>
            <p:cNvSpPr/>
            <p:nvPr/>
          </p:nvSpPr>
          <p:spPr>
            <a:xfrm>
              <a:off x="5945" y="4264"/>
              <a:ext cx="890" cy="110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6002" y="4400"/>
              <a:ext cx="776" cy="828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5992" y="4370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6089" y="4311"/>
              <a:ext cx="646" cy="10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200" b="1">
                  <a:solidFill>
                    <a:srgbClr val="C0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3</a:t>
              </a:r>
              <a:endParaRPr lang="en-US" altLang="zh-CN" sz="3200" b="1">
                <a:solidFill>
                  <a:srgbClr val="C0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 rot="5400000">
              <a:off x="6722" y="4401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7" name="任意多边形 116"/>
            <p:cNvSpPr/>
            <p:nvPr/>
          </p:nvSpPr>
          <p:spPr>
            <a:xfrm rot="10800000">
              <a:off x="6754" y="5159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8" name="任意多边形 117"/>
            <p:cNvSpPr/>
            <p:nvPr/>
          </p:nvSpPr>
          <p:spPr>
            <a:xfrm rot="16200000">
              <a:off x="5960" y="5190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529830" y="5356860"/>
            <a:ext cx="565150" cy="711835"/>
            <a:chOff x="5945" y="4264"/>
            <a:chExt cx="890" cy="1121"/>
          </a:xfrm>
        </p:grpSpPr>
        <p:sp>
          <p:nvSpPr>
            <p:cNvPr id="120" name="圆角矩形 119"/>
            <p:cNvSpPr/>
            <p:nvPr/>
          </p:nvSpPr>
          <p:spPr>
            <a:xfrm>
              <a:off x="5945" y="4264"/>
              <a:ext cx="890" cy="1100"/>
            </a:xfrm>
            <a:prstGeom prst="roundRect">
              <a:avLst>
                <a:gd name="adj" fmla="val 8743"/>
              </a:avLst>
            </a:prstGeom>
            <a:pattFill prst="dashDnDiag">
              <a:fgClr>
                <a:srgbClr val="DCE5EF"/>
              </a:fgClr>
              <a:bgClr>
                <a:srgbClr val="C4D3E4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>
              <a:off x="6002" y="4400"/>
              <a:ext cx="776" cy="828"/>
            </a:xfrm>
            <a:prstGeom prst="rect">
              <a:avLst/>
            </a:prstGeom>
            <a:solidFill>
              <a:srgbClr val="F2F5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5992" y="4370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6089" y="4311"/>
              <a:ext cx="646" cy="10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en-US" altLang="zh-CN" sz="3200" b="1">
                  <a:solidFill>
                    <a:srgbClr val="C0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5</a:t>
              </a:r>
              <a:endParaRPr lang="en-US" altLang="zh-CN" sz="3200" b="1">
                <a:solidFill>
                  <a:srgbClr val="C00000"/>
                </a:solidFill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  <p:sp>
          <p:nvSpPr>
            <p:cNvPr id="124" name="任意多边形 123"/>
            <p:cNvSpPr/>
            <p:nvPr/>
          </p:nvSpPr>
          <p:spPr>
            <a:xfrm rot="5400000">
              <a:off x="6722" y="4401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5" name="任意多边形 124"/>
            <p:cNvSpPr/>
            <p:nvPr/>
          </p:nvSpPr>
          <p:spPr>
            <a:xfrm rot="10800000">
              <a:off x="6754" y="5159"/>
              <a:ext cx="36" cy="9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 rot="16200000">
              <a:off x="5960" y="5190"/>
              <a:ext cx="99" cy="36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54" h="454">
                  <a:moveTo>
                    <a:pt x="84" y="0"/>
                  </a:moveTo>
                  <a:lnTo>
                    <a:pt x="197" y="0"/>
                  </a:lnTo>
                  <a:lnTo>
                    <a:pt x="197" y="95"/>
                  </a:lnTo>
                  <a:lnTo>
                    <a:pt x="454" y="95"/>
                  </a:lnTo>
                  <a:lnTo>
                    <a:pt x="454" y="209"/>
                  </a:lnTo>
                  <a:lnTo>
                    <a:pt x="197" y="209"/>
                  </a:lnTo>
                  <a:lnTo>
                    <a:pt x="197" y="454"/>
                  </a:lnTo>
                  <a:lnTo>
                    <a:pt x="84" y="454"/>
                  </a:lnTo>
                  <a:lnTo>
                    <a:pt x="84" y="209"/>
                  </a:lnTo>
                  <a:lnTo>
                    <a:pt x="0" y="209"/>
                  </a:lnTo>
                  <a:lnTo>
                    <a:pt x="0" y="95"/>
                  </a:lnTo>
                  <a:lnTo>
                    <a:pt x="84" y="95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8FA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27" name="环形箭头 126"/>
          <p:cNvSpPr/>
          <p:nvPr/>
        </p:nvSpPr>
        <p:spPr>
          <a:xfrm flipH="1">
            <a:off x="3670300" y="4854575"/>
            <a:ext cx="4138930" cy="845185"/>
          </a:xfrm>
          <a:prstGeom prst="circularArrow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8" name="环形箭头 127"/>
          <p:cNvSpPr/>
          <p:nvPr/>
        </p:nvSpPr>
        <p:spPr>
          <a:xfrm flipH="1">
            <a:off x="4964430" y="4854575"/>
            <a:ext cx="2844800" cy="845185"/>
          </a:xfrm>
          <a:prstGeom prst="circularArrow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9" name="环形箭头 128"/>
          <p:cNvSpPr/>
          <p:nvPr/>
        </p:nvSpPr>
        <p:spPr>
          <a:xfrm flipH="1">
            <a:off x="6327775" y="4750435"/>
            <a:ext cx="1544320" cy="1052830"/>
          </a:xfrm>
          <a:prstGeom prst="circularArrow">
            <a:avLst/>
          </a:prstGeom>
          <a:ln w="57150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9075420" y="2298700"/>
            <a:ext cx="2290445" cy="2931160"/>
            <a:chOff x="5467" y="2820"/>
            <a:chExt cx="8266" cy="5160"/>
          </a:xfrm>
        </p:grpSpPr>
        <p:pic>
          <p:nvPicPr>
            <p:cNvPr id="131" name="图片 130" descr="2design-02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467" y="2820"/>
              <a:ext cx="8266" cy="5160"/>
            </a:xfrm>
            <a:prstGeom prst="rect">
              <a:avLst/>
            </a:prstGeom>
          </p:spPr>
        </p:pic>
        <p:sp>
          <p:nvSpPr>
            <p:cNvPr id="132" name="文本框 131"/>
            <p:cNvSpPr txBox="1"/>
            <p:nvPr/>
          </p:nvSpPr>
          <p:spPr>
            <a:xfrm>
              <a:off x="8106" y="3537"/>
              <a:ext cx="2988" cy="3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zh-CN" sz="4500" b="1">
                  <a:solidFill>
                    <a:srgbClr val="C00000"/>
                  </a:solidFill>
                  <a:latin typeface="汉仪刚艺体-85W" panose="00020600040101010101" charset="-122"/>
                  <a:ea typeface="汉仪刚艺体-85W" panose="00020600040101010101" charset="-122"/>
                  <a:cs typeface="新宋体" panose="02010609030101010101" charset="-122"/>
                </a:rPr>
                <a:t>连线法</a:t>
              </a:r>
              <a:endParaRPr lang="zh-CN" altLang="zh-CN" sz="4500" b="1">
                <a:solidFill>
                  <a:srgbClr val="C00000"/>
                </a:solidFill>
                <a:latin typeface="汉仪刚艺体-85W" panose="00020600040101010101" charset="-122"/>
                <a:ea typeface="汉仪刚艺体-85W" panose="00020600040101010101" charset="-122"/>
                <a:cs typeface="新宋体" panose="0201060903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bldLvl="0" animBg="1"/>
      <p:bldP spid="51" grpId="0" bldLvl="0" animBg="1"/>
      <p:bldP spid="92" grpId="0" bldLvl="0" animBg="1"/>
      <p:bldP spid="93" grpId="0" bldLvl="0" animBg="1"/>
      <p:bldP spid="94" grpId="0" bldLvl="0" animBg="1"/>
      <p:bldP spid="127" grpId="0" bldLvl="0" animBg="1"/>
      <p:bldP spid="128" grpId="0" bldLvl="0" animBg="1"/>
      <p:bldP spid="129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1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2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3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KSO_WM_UNIT_PLACING_PICTURE_USER_VIEWPORT" val="{&quot;height&quot;:1847,&quot;width&quot;:3217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947</Words>
  <Application>WPS 演示</Application>
  <PresentationFormat>自定义</PresentationFormat>
  <Paragraphs>361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Calibri Light</vt:lpstr>
      <vt:lpstr>黑体</vt:lpstr>
      <vt:lpstr>汉仪中黑简</vt:lpstr>
      <vt:lpstr>华文楷体</vt:lpstr>
      <vt:lpstr>汉仪铸字招牌黑W</vt:lpstr>
      <vt:lpstr>新宋体</vt:lpstr>
      <vt:lpstr>微软雅黑</vt:lpstr>
      <vt:lpstr>汉仪夏日体W</vt:lpstr>
      <vt:lpstr>汉仪晓波折纸体简</vt:lpstr>
      <vt:lpstr>方正兰亭黑简体</vt:lpstr>
      <vt:lpstr>幼圆</vt:lpstr>
      <vt:lpstr>楷体</vt:lpstr>
      <vt:lpstr>汉仪粗圆简</vt:lpstr>
      <vt:lpstr>Wingdings</vt:lpstr>
      <vt:lpstr>汉仪刚艺体-85W</vt:lpstr>
      <vt:lpstr>Times New Roman</vt:lpstr>
      <vt:lpstr>汉仪舒圆黑简</vt:lpstr>
      <vt:lpstr>Arial Unicode MS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WPS_1636438294</cp:lastModifiedBy>
  <cp:revision>2141</cp:revision>
  <dcterms:created xsi:type="dcterms:W3CDTF">2017-11-13T08:28:00Z</dcterms:created>
  <dcterms:modified xsi:type="dcterms:W3CDTF">2021-12-03T02:41:46Z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A028F6303CCB4721A44AD1E87C98B248</vt:lpwstr>
  </property>
  <property fmtid="{D5CDD505-2E9C-101B-9397-08002B2CF9AE}" pid="4" name="KSOSaveFontToCloudKey">
    <vt:lpwstr>1293758913_embed</vt:lpwstr>
  </property>
</Properties>
</file>