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8"/>
  </p:notesMasterIdLst>
  <p:sldIdLst>
    <p:sldId id="271" r:id="rId3"/>
    <p:sldId id="258" r:id="rId4"/>
    <p:sldId id="327" r:id="rId5"/>
    <p:sldId id="278" r:id="rId6"/>
    <p:sldId id="337" r:id="rId7"/>
    <p:sldId id="353" r:id="rId8"/>
    <p:sldId id="354" r:id="rId9"/>
    <p:sldId id="348" r:id="rId10"/>
    <p:sldId id="352" r:id="rId11"/>
    <p:sldId id="339" r:id="rId12"/>
    <p:sldId id="349" r:id="rId13"/>
    <p:sldId id="340" r:id="rId14"/>
    <p:sldId id="350" r:id="rId15"/>
    <p:sldId id="355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3" d="100"/>
          <a:sy n="83" d="100"/>
        </p:scale>
        <p:origin x="-392" y="-5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8072494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每位同学和老师照一张合影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一共要照多少张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3071802" y="3214692"/>
            <a:ext cx="37147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</a:p>
        </p:txBody>
      </p:sp>
      <p:pic>
        <p:nvPicPr>
          <p:cNvPr id="4" name="d174.jpg" descr="id:2147491602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4480" y="1643056"/>
            <a:ext cx="5185337" cy="901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928676"/>
            <a:ext cx="792961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四个人坐一排照相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一共有多少种不同的坐法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矩形 9"/>
          <p:cNvSpPr/>
          <p:nvPr/>
        </p:nvSpPr>
        <p:spPr>
          <a:xfrm>
            <a:off x="3000364" y="2786064"/>
            <a:ext cx="12144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2910" y="928676"/>
            <a:ext cx="800105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2,0,5,8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四个数字可以组成哪些不同的三位数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没有重复数字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)?</a:t>
            </a:r>
          </a:p>
        </p:txBody>
      </p:sp>
      <p:sp>
        <p:nvSpPr>
          <p:cNvPr id="14" name="矩形 13"/>
          <p:cNvSpPr/>
          <p:nvPr/>
        </p:nvSpPr>
        <p:spPr>
          <a:xfrm>
            <a:off x="1571604" y="2714626"/>
            <a:ext cx="6215106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205,250,208,280,258,285,520,528,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502,508,580,582,802,805,820,825,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850,852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28596" y="714362"/>
            <a:ext cx="8215370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涵涵有尼龙袜、毛线袜、棉线袜共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双不同的鞋子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如果她要穿上鞋和袜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可以有几种不同的穿法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2714612" y="2857502"/>
            <a:ext cx="397332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28596" y="714362"/>
            <a:ext cx="821537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有四张数字卡片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1,4,5,8,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每次取出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并计算它们的和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算出的结果有哪几种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1428728" y="2143122"/>
            <a:ext cx="607223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有以下几种情况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1+4=5,1+5=6,1+8=9,4+5=9,4+8=12,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5+8=13,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所以算出的结果有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5,6,9,12,13,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8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数学广角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——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搭配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二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96" y="857238"/>
            <a:ext cx="83582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0,3,7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可以组成多少个不同的三位数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试着写一写。</a:t>
            </a:r>
          </a:p>
        </p:txBody>
      </p:sp>
      <p:sp>
        <p:nvSpPr>
          <p:cNvPr id="9" name="矩形 8"/>
          <p:cNvSpPr/>
          <p:nvPr/>
        </p:nvSpPr>
        <p:spPr>
          <a:xfrm>
            <a:off x="2000232" y="1857370"/>
            <a:ext cx="37147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703</a:t>
            </a:r>
          </a:p>
        </p:txBody>
      </p:sp>
      <p:sp>
        <p:nvSpPr>
          <p:cNvPr id="4" name="矩形 3"/>
          <p:cNvSpPr/>
          <p:nvPr/>
        </p:nvSpPr>
        <p:spPr>
          <a:xfrm>
            <a:off x="357158" y="2900242"/>
            <a:ext cx="7929618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排列数字时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先固定一部分不变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再按一定的顺序排才能不重复、不遗漏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出现时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不能排在最高位。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857238"/>
            <a:ext cx="87154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2.1+1.7=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3.8+0.5=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4.3+3.4=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5.1+0.7=           3-2.1=            0.8-0.3=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3.2-1.5=            2.4-1.6=         5-0.3=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2.8+0.8=           1.2-0.2=         3+2.5=</a:t>
            </a:r>
          </a:p>
        </p:txBody>
      </p:sp>
      <p:sp>
        <p:nvSpPr>
          <p:cNvPr id="4" name="矩形 3"/>
          <p:cNvSpPr/>
          <p:nvPr/>
        </p:nvSpPr>
        <p:spPr>
          <a:xfrm>
            <a:off x="1785918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3.8</a:t>
            </a:r>
          </a:p>
        </p:txBody>
      </p:sp>
      <p:sp>
        <p:nvSpPr>
          <p:cNvPr id="5" name="矩形 4"/>
          <p:cNvSpPr/>
          <p:nvPr/>
        </p:nvSpPr>
        <p:spPr>
          <a:xfrm>
            <a:off x="4572000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4.3</a:t>
            </a:r>
          </a:p>
        </p:txBody>
      </p:sp>
      <p:sp>
        <p:nvSpPr>
          <p:cNvPr id="6" name="矩形 5"/>
          <p:cNvSpPr/>
          <p:nvPr/>
        </p:nvSpPr>
        <p:spPr>
          <a:xfrm>
            <a:off x="6929454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7.7</a:t>
            </a:r>
          </a:p>
        </p:txBody>
      </p:sp>
      <p:sp>
        <p:nvSpPr>
          <p:cNvPr id="8" name="矩形 7"/>
          <p:cNvSpPr/>
          <p:nvPr/>
        </p:nvSpPr>
        <p:spPr>
          <a:xfrm>
            <a:off x="1785918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5.8</a:t>
            </a:r>
          </a:p>
        </p:txBody>
      </p:sp>
      <p:sp>
        <p:nvSpPr>
          <p:cNvPr id="9" name="矩形 8"/>
          <p:cNvSpPr/>
          <p:nvPr/>
        </p:nvSpPr>
        <p:spPr>
          <a:xfrm>
            <a:off x="4214810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</a:p>
        </p:txBody>
      </p:sp>
      <p:sp>
        <p:nvSpPr>
          <p:cNvPr id="16" name="矩形 15"/>
          <p:cNvSpPr/>
          <p:nvPr/>
        </p:nvSpPr>
        <p:spPr>
          <a:xfrm>
            <a:off x="6786578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</a:p>
        </p:txBody>
      </p:sp>
      <p:sp>
        <p:nvSpPr>
          <p:cNvPr id="17" name="矩形 16"/>
          <p:cNvSpPr/>
          <p:nvPr/>
        </p:nvSpPr>
        <p:spPr>
          <a:xfrm>
            <a:off x="1785918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1.7</a:t>
            </a:r>
          </a:p>
        </p:txBody>
      </p:sp>
      <p:sp>
        <p:nvSpPr>
          <p:cNvPr id="18" name="矩形 17"/>
          <p:cNvSpPr/>
          <p:nvPr/>
        </p:nvSpPr>
        <p:spPr>
          <a:xfrm>
            <a:off x="4357686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</a:p>
        </p:txBody>
      </p:sp>
      <p:sp>
        <p:nvSpPr>
          <p:cNvPr id="19" name="矩形 18"/>
          <p:cNvSpPr/>
          <p:nvPr/>
        </p:nvSpPr>
        <p:spPr>
          <a:xfrm>
            <a:off x="6500826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4.7</a:t>
            </a:r>
          </a:p>
        </p:txBody>
      </p:sp>
      <p:sp>
        <p:nvSpPr>
          <p:cNvPr id="20" name="矩形 19"/>
          <p:cNvSpPr/>
          <p:nvPr/>
        </p:nvSpPr>
        <p:spPr>
          <a:xfrm>
            <a:off x="1785918" y="357188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3.6</a:t>
            </a:r>
          </a:p>
        </p:txBody>
      </p:sp>
      <p:sp>
        <p:nvSpPr>
          <p:cNvPr id="21" name="矩形 20"/>
          <p:cNvSpPr/>
          <p:nvPr/>
        </p:nvSpPr>
        <p:spPr>
          <a:xfrm>
            <a:off x="4429124" y="357188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22" name="矩形 21"/>
          <p:cNvSpPr/>
          <p:nvPr/>
        </p:nvSpPr>
        <p:spPr>
          <a:xfrm>
            <a:off x="6643702" y="3571882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5.5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642924"/>
            <a:ext cx="805914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张卡片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上面分别写有数字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0,2,3,5,7,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用它们可以组成多少个没有重复数字的不同的两位数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3428992" y="2500312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2910" y="642924"/>
            <a:ext cx="805914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下面的午餐有多少种不同搭配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571472" y="3571882"/>
            <a:ext cx="7500990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主食依次记为主</a:t>
            </a:r>
            <a:r>
              <a:rPr lang="en-US" altLang="zh-CN" sz="2800" b="1" baseline="-25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</a:t>
            </a:r>
            <a:r>
              <a:rPr lang="en-US" altLang="zh-CN" sz="2800" b="1" baseline="-25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</a:t>
            </a:r>
            <a:r>
              <a:rPr lang="en-US" altLang="zh-CN" sz="2800" b="1" baseline="-25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</a:t>
            </a:r>
            <a:r>
              <a:rPr lang="en-US" altLang="zh-CN" sz="2800" b="1" baseline="-25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素菜依次记为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素</a:t>
            </a:r>
            <a:r>
              <a:rPr lang="en-US" altLang="zh-CN" sz="2800" b="1" baseline="-25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素</a:t>
            </a:r>
            <a:r>
              <a:rPr lang="en-US" altLang="zh-CN" sz="2800" b="1" baseline="-25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素</a:t>
            </a:r>
            <a:r>
              <a:rPr lang="en-US" altLang="zh-CN" sz="2800" b="1" baseline="-25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素</a:t>
            </a:r>
            <a:r>
              <a:rPr lang="en-US" altLang="zh-CN" sz="2800" b="1" baseline="-25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如下图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种搭配。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1285866"/>
            <a:ext cx="35528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d173.jpg" descr="id:2147491588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6228" y="1928808"/>
            <a:ext cx="3291556" cy="9286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147.EPS" descr="id:2147503964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290" y="1785932"/>
            <a:ext cx="5333199" cy="14768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0034" y="500048"/>
            <a:ext cx="805914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甲、乙、丙、丁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个人参加象棋比赛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个人比赛一场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一共要比赛多少场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2786050" y="2285998"/>
            <a:ext cx="31432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602962"/>
            <a:ext cx="805914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任意选择两种水果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一共有多少种不同的选法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928794" y="3286130"/>
            <a:ext cx="6309659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</a:p>
        </p:txBody>
      </p:sp>
      <p:pic>
        <p:nvPicPr>
          <p:cNvPr id="5" name="r126.jpg" descr="id:2147491595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852" y="1714494"/>
            <a:ext cx="5704653" cy="10568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524</Words>
  <Application>Microsoft Office PowerPoint</Application>
  <PresentationFormat>全屏显示(16:9)</PresentationFormat>
  <Paragraphs>58</Paragraphs>
  <Slides>15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332</cp:revision>
  <dcterms:created xsi:type="dcterms:W3CDTF">2018-12-06T02:32:00Z</dcterms:created>
  <dcterms:modified xsi:type="dcterms:W3CDTF">2021-01-03T10:11:50Z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