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27" r:id="rId4"/>
    <p:sldId id="341" r:id="rId5"/>
    <p:sldId id="345" r:id="rId6"/>
    <p:sldId id="342" r:id="rId7"/>
    <p:sldId id="356" r:id="rId8"/>
    <p:sldId id="346" r:id="rId9"/>
    <p:sldId id="347" r:id="rId10"/>
    <p:sldId id="348" r:id="rId11"/>
    <p:sldId id="34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这瓶药一共有多少片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785786" y="2285998"/>
            <a:ext cx="33575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786" y="3000378"/>
            <a:ext cx="27471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31×6=186(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d186.jpg" descr="id:214749165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1571618"/>
            <a:ext cx="4119835" cy="18573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1538" y="3786196"/>
            <a:ext cx="3643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同学们排队做操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每排站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如果每排站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可以站几排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714480" y="2476028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16×6÷8=12(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4480" y="3143254"/>
            <a:ext cx="42148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94119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在有余数的除法里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被除数等于除数与商的积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9,540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要使商中间有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里可以填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357290" y="157161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</a:p>
        </p:txBody>
      </p:sp>
      <p:sp>
        <p:nvSpPr>
          <p:cNvPr id="11" name="矩形 10"/>
          <p:cNvSpPr/>
          <p:nvPr/>
        </p:nvSpPr>
        <p:spPr>
          <a:xfrm>
            <a:off x="2857488" y="221456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7950" y="2214560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3571882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0,1,2,3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TH234-1.EPS" descr="id:214749165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2928940"/>
            <a:ext cx="1805138" cy="655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142844" y="928676"/>
            <a:ext cx="87868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4.  14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的积的末尾有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500×60=(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五名同学百米赛跑的成绩是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昊昊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秒。按成绩排列一下他们的名次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4643438" y="92867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1670" y="157161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350044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轩轩</a:t>
            </a:r>
          </a:p>
        </p:txBody>
      </p:sp>
      <p:sp>
        <p:nvSpPr>
          <p:cNvPr id="11" name="矩形 10"/>
          <p:cNvSpPr/>
          <p:nvPr/>
        </p:nvSpPr>
        <p:spPr>
          <a:xfrm>
            <a:off x="6143636" y="350044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丁丁</a:t>
            </a:r>
          </a:p>
        </p:txBody>
      </p:sp>
      <p:sp>
        <p:nvSpPr>
          <p:cNvPr id="13" name="矩形 12"/>
          <p:cNvSpPr/>
          <p:nvPr/>
        </p:nvSpPr>
        <p:spPr>
          <a:xfrm>
            <a:off x="428596" y="414338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安安</a:t>
            </a:r>
          </a:p>
        </p:txBody>
      </p:sp>
      <p:sp>
        <p:nvSpPr>
          <p:cNvPr id="12" name="矩形 11"/>
          <p:cNvSpPr/>
          <p:nvPr/>
        </p:nvSpPr>
        <p:spPr>
          <a:xfrm>
            <a:off x="3214678" y="414338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</a:t>
            </a:r>
          </a:p>
        </p:txBody>
      </p:sp>
      <p:sp>
        <p:nvSpPr>
          <p:cNvPr id="16" name="矩形 15"/>
          <p:cNvSpPr/>
          <p:nvPr/>
        </p:nvSpPr>
        <p:spPr>
          <a:xfrm>
            <a:off x="6000760" y="414338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昊昊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  <p:bldP spid="11" grpId="0"/>
      <p:bldP spid="13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二、算一算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直接写得数。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560÷7=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70×2=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280÷4=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320÷4=          80×10=         25×40=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0÷328=          12.5-4=         1.2+0.6=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5.9-1.3=         3.5+1.1=        4.8-2.1=</a:t>
            </a:r>
          </a:p>
        </p:txBody>
      </p:sp>
      <p:sp>
        <p:nvSpPr>
          <p:cNvPr id="10" name="矩形 9"/>
          <p:cNvSpPr/>
          <p:nvPr/>
        </p:nvSpPr>
        <p:spPr>
          <a:xfrm>
            <a:off x="1785918" y="1576885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372" y="157161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3702" y="157161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221456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4810" y="221456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2264" y="221456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285750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86248" y="285750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5140" y="285750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57356" y="350044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7686" y="350044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5140" y="350044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二、算一算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带*的要验算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376÷4=                  *840÷7=</a:t>
            </a:r>
          </a:p>
        </p:txBody>
      </p:sp>
      <p:sp>
        <p:nvSpPr>
          <p:cNvPr id="10" name="矩形 9"/>
          <p:cNvSpPr/>
          <p:nvPr/>
        </p:nvSpPr>
        <p:spPr>
          <a:xfrm>
            <a:off x="2000232" y="1571618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6380" y="157161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9454" y="2071684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验算略</a:t>
            </a:r>
          </a:p>
        </p:txBody>
      </p:sp>
      <p:pic>
        <p:nvPicPr>
          <p:cNvPr id="8" name="TH258.EPS" descr="id:214750397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2428874"/>
            <a:ext cx="1428760" cy="2076295"/>
          </a:xfrm>
          <a:prstGeom prst="rect">
            <a:avLst/>
          </a:prstGeom>
        </p:spPr>
      </p:pic>
      <p:pic>
        <p:nvPicPr>
          <p:cNvPr id="9" name="TH259.EPS" descr="id:2147503978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2500312"/>
            <a:ext cx="1422394" cy="2076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二、算一算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带*的要验算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74×12=               *18-3.9=</a:t>
            </a:r>
          </a:p>
        </p:txBody>
      </p:sp>
      <p:sp>
        <p:nvSpPr>
          <p:cNvPr id="10" name="矩形 9"/>
          <p:cNvSpPr/>
          <p:nvPr/>
        </p:nvSpPr>
        <p:spPr>
          <a:xfrm>
            <a:off x="1785918" y="164305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190" y="1643056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9454" y="2071684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验算略</a:t>
            </a:r>
          </a:p>
        </p:txBody>
      </p:sp>
      <p:pic>
        <p:nvPicPr>
          <p:cNvPr id="8" name="TH260.EPS" descr="id:214750398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2643188"/>
            <a:ext cx="1071570" cy="1666573"/>
          </a:xfrm>
          <a:prstGeom prst="rect">
            <a:avLst/>
          </a:prstGeom>
        </p:spPr>
      </p:pic>
      <p:pic>
        <p:nvPicPr>
          <p:cNvPr id="9" name="TH261.EPS" descr="id:2147503992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3143254"/>
            <a:ext cx="1521817" cy="933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二、算一算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785800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脱式计算。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3×2×25                    180÷3÷6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640÷4÷8                  4.9+3.7-0.8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2000246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=6×25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2571750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=150</a:t>
            </a:r>
          </a:p>
        </p:txBody>
      </p:sp>
      <p:sp>
        <p:nvSpPr>
          <p:cNvPr id="8" name="矩形 7"/>
          <p:cNvSpPr/>
          <p:nvPr/>
        </p:nvSpPr>
        <p:spPr>
          <a:xfrm>
            <a:off x="3500430" y="2000246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=60÷6</a:t>
            </a:r>
          </a:p>
        </p:txBody>
      </p:sp>
      <p:sp>
        <p:nvSpPr>
          <p:cNvPr id="9" name="矩形 8"/>
          <p:cNvSpPr/>
          <p:nvPr/>
        </p:nvSpPr>
        <p:spPr>
          <a:xfrm>
            <a:off x="4286248" y="2571750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96" y="3786196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=160÷8</a:t>
            </a:r>
          </a:p>
        </p:txBody>
      </p:sp>
      <p:sp>
        <p:nvSpPr>
          <p:cNvPr id="12" name="矩形 11"/>
          <p:cNvSpPr/>
          <p:nvPr/>
        </p:nvSpPr>
        <p:spPr>
          <a:xfrm>
            <a:off x="1214414" y="4357700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</a:p>
        </p:txBody>
      </p:sp>
      <p:sp>
        <p:nvSpPr>
          <p:cNvPr id="13" name="矩形 12"/>
          <p:cNvSpPr/>
          <p:nvPr/>
        </p:nvSpPr>
        <p:spPr>
          <a:xfrm>
            <a:off x="3714744" y="3786196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=8.6-0.8</a:t>
            </a:r>
          </a:p>
        </p:txBody>
      </p:sp>
      <p:sp>
        <p:nvSpPr>
          <p:cNvPr id="14" name="矩形 13"/>
          <p:cNvSpPr/>
          <p:nvPr/>
        </p:nvSpPr>
        <p:spPr>
          <a:xfrm>
            <a:off x="4500562" y="4357700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学校运进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后来又运进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现在学校有多少吨煤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571604" y="2214560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13.5-4.8+14.8=23.5(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3071816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答：现在学校有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395</Words>
  <Application>Microsoft Office PowerPoint</Application>
  <PresentationFormat>全屏显示(16:9)</PresentationFormat>
  <Paragraphs>92</Paragraphs>
  <Slides>12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336</cp:revision>
  <dcterms:created xsi:type="dcterms:W3CDTF">2018-12-06T02:32:00Z</dcterms:created>
  <dcterms:modified xsi:type="dcterms:W3CDTF">2021-01-03T10:14:55Z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