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Default Extension="fntdata" ContentType="application/x-fontdata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ppt/tags/tag54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15.xml" ContentType="application/vnd.openxmlformats-officedocument.presentationml.tags+xml"/>
  <Default Extension="vml" ContentType="application/vnd.openxmlformats-officedocument.vmlDrawing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Default Extension="tiff" ContentType="image/tiff"/>
  <Override PartName="/ppt/tags/tag5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tags/tag6.xml" ContentType="application/vnd.openxmlformats-officedocument.presentationml.tags+xml"/>
  <Default Extension="svg" ContentType="image/svg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6" r:id="rId2"/>
    <p:sldId id="417" r:id="rId3"/>
    <p:sldId id="428" r:id="rId4"/>
    <p:sldId id="448" r:id="rId5"/>
    <p:sldId id="449" r:id="rId6"/>
    <p:sldId id="450" r:id="rId7"/>
    <p:sldId id="470" r:id="rId8"/>
    <p:sldId id="418" r:id="rId9"/>
    <p:sldId id="419" r:id="rId10"/>
    <p:sldId id="420" r:id="rId11"/>
    <p:sldId id="422" r:id="rId12"/>
    <p:sldId id="471" r:id="rId13"/>
    <p:sldId id="421" r:id="rId14"/>
    <p:sldId id="427" r:id="rId15"/>
    <p:sldId id="472" r:id="rId16"/>
    <p:sldId id="423" r:id="rId17"/>
    <p:sldId id="473" r:id="rId18"/>
    <p:sldId id="424" r:id="rId19"/>
    <p:sldId id="425" r:id="rId20"/>
    <p:sldId id="474" r:id="rId21"/>
    <p:sldId id="475" r:id="rId22"/>
    <p:sldId id="477" r:id="rId23"/>
    <p:sldId id="478" r:id="rId24"/>
    <p:sldId id="479" r:id="rId25"/>
    <p:sldId id="480" r:id="rId26"/>
    <p:sldId id="481" r:id="rId27"/>
    <p:sldId id="483" r:id="rId28"/>
    <p:sldId id="482" r:id="rId29"/>
    <p:sldId id="443" r:id="rId30"/>
    <p:sldId id="444" r:id="rId31"/>
    <p:sldId id="445" r:id="rId32"/>
    <p:sldId id="446" r:id="rId33"/>
    <p:sldId id="447" r:id="rId34"/>
  </p:sldIdLst>
  <p:sldSz cx="12192000" cy="6858000"/>
  <p:notesSz cx="6858000" cy="9144000"/>
  <p:embeddedFontLst>
    <p:embeddedFont>
      <p:font typeface="黑体" pitchFamily="49" charset="-122"/>
      <p:regular r:id="rId35"/>
    </p:embeddedFont>
    <p:embeddedFont>
      <p:font typeface="Calibri" pitchFamily="34" charset="0"/>
      <p:regular r:id="rId36"/>
      <p:bold r:id="rId37"/>
      <p:italic r:id="rId38"/>
      <p:boldItalic r:id="rId39"/>
    </p:embeddedFont>
    <p:embeddedFont>
      <p:font typeface="微软雅黑" pitchFamily="34" charset="-122"/>
      <p:regular r:id="rId40"/>
      <p:bold r:id="rId41"/>
    </p:embeddedFont>
    <p:embeddedFont>
      <p:font typeface="汉仪中黑简" charset="-122"/>
      <p:regular r:id="rId42"/>
    </p:embeddedFont>
    <p:embeddedFont>
      <p:font typeface="汉仪晓波折纸体简" charset="-122"/>
      <p:regular r:id="rId43"/>
    </p:embeddedFont>
    <p:embeddedFont>
      <p:font typeface="汉仪旗黑-55简" charset="-128"/>
      <p:regular r:id="rId44"/>
    </p:embeddedFont>
    <p:embeddedFont>
      <p:font typeface="汉仪晓波画报黑W" charset="-122"/>
      <p:regular r:id="rId45"/>
    </p:embeddedFont>
    <p:embeddedFont>
      <p:font typeface="幼圆" pitchFamily="49" charset="-122"/>
      <p:regular r:id="rId46"/>
    </p:embeddedFont>
    <p:embeddedFont>
      <p:font typeface="汉仪舒圆黑简" charset="-122"/>
      <p:regular r:id="rId47"/>
    </p:embeddedFont>
    <p:embeddedFont>
      <p:font typeface="汉仪晓波敦黑W" charset="-122"/>
      <p:regular r:id="rId48"/>
    </p:embeddedFont>
    <p:embeddedFont>
      <p:font typeface="汉仪星球体W" charset="-122"/>
      <p:regular r:id="rId49"/>
    </p:embeddedFont>
    <p:embeddedFont>
      <p:font typeface="汉仪粗圆简" charset="-122"/>
      <p:regular r:id="rId50"/>
    </p:embeddedFont>
    <p:embeddedFont>
      <p:font typeface="汉仪雅酷黑 75W" charset="-122"/>
      <p:bold r:id="rId51"/>
    </p:embeddedFont>
    <p:embeddedFont>
      <p:font typeface="Calibri Light" pitchFamily="34" charset="0"/>
      <p:regular r:id="rId52"/>
      <p:italic r:id="rId5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-264" y="-96"/>
      </p:cViewPr>
      <p:guideLst>
        <p:guide orient="horz" pos="2152"/>
        <p:guide pos="388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font" Target="fonts/font19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7.fntdata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7.xml"/><Relationship Id="rId7" Type="http://schemas.openxmlformats.org/officeDocument/2006/relationships/image" Target="../media/image7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.svg"/><Relationship Id="rId4" Type="http://schemas.openxmlformats.org/officeDocument/2006/relationships/tags" Target="../tags/tag18.xml"/><Relationship Id="rId9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1.xml"/><Relationship Id="rId7" Type="http://schemas.openxmlformats.org/officeDocument/2006/relationships/image" Target="../media/image7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9.svg"/><Relationship Id="rId4" Type="http://schemas.openxmlformats.org/officeDocument/2006/relationships/tags" Target="../tags/tag22.xml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.bin"/><Relationship Id="rId2" Type="http://schemas.openxmlformats.org/officeDocument/2006/relationships/tags" Target="../tags/tag2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5.png"/><Relationship Id="rId7" Type="http://schemas.openxmlformats.org/officeDocument/2006/relationships/image" Target="../media/image10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6" Type="http://schemas.openxmlformats.org/officeDocument/2006/relationships/image" Target="../media/image1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1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6" Type="http://schemas.openxmlformats.org/officeDocument/2006/relationships/image" Target="../media/image20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9.xml"/><Relationship Id="rId7" Type="http://schemas.openxmlformats.org/officeDocument/2006/relationships/image" Target="../media/image7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2.svg"/><Relationship Id="rId4" Type="http://schemas.openxmlformats.org/officeDocument/2006/relationships/tags" Target="../tags/tag30.xml"/><Relationship Id="rId9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3.xml"/><Relationship Id="rId7" Type="http://schemas.openxmlformats.org/officeDocument/2006/relationships/image" Target="../media/image7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2.svg"/><Relationship Id="rId4" Type="http://schemas.openxmlformats.org/officeDocument/2006/relationships/tags" Target="../tags/tag34.xml"/><Relationship Id="rId9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7.xml"/><Relationship Id="rId7" Type="http://schemas.openxmlformats.org/officeDocument/2006/relationships/image" Target="../media/image7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3.svg"/><Relationship Id="rId4" Type="http://schemas.openxmlformats.org/officeDocument/2006/relationships/tags" Target="../tags/tag38.xml"/><Relationship Id="rId9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1.xml"/><Relationship Id="rId7" Type="http://schemas.openxmlformats.org/officeDocument/2006/relationships/image" Target="../media/image7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5.xml"/><Relationship Id="rId7" Type="http://schemas.openxmlformats.org/officeDocument/2006/relationships/image" Target="../media/image7.pn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9.xml"/><Relationship Id="rId7" Type="http://schemas.openxmlformats.org/officeDocument/2006/relationships/image" Target="../media/image7.png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7" Type="http://schemas.openxmlformats.org/officeDocument/2006/relationships/image" Target="../media/image13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6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5.tiff"/><Relationship Id="rId7" Type="http://schemas.openxmlformats.org/officeDocument/2006/relationships/image" Target="../media/image1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5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4.svg"/><Relationship Id="rId3" Type="http://schemas.openxmlformats.org/officeDocument/2006/relationships/image" Target="../media/image5.png"/><Relationship Id="rId7" Type="http://schemas.openxmlformats.org/officeDocument/2006/relationships/image" Target="../media/image1.sv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11" Type="http://schemas.openxmlformats.org/officeDocument/2006/relationships/image" Target="../media/image3.svg"/><Relationship Id="rId5" Type="http://schemas.openxmlformats.org/officeDocument/2006/relationships/image" Target="../media/image7.png"/><Relationship Id="rId10" Type="http://schemas.openxmlformats.org/officeDocument/2006/relationships/image" Target="../media/image10.png"/><Relationship Id="rId4" Type="http://schemas.openxmlformats.org/officeDocument/2006/relationships/image" Target="../media/image6.jpeg"/><Relationship Id="rId9" Type="http://schemas.openxmlformats.org/officeDocument/2006/relationships/image" Target="../media/image2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tiff"/><Relationship Id="rId5" Type="http://schemas.openxmlformats.org/officeDocument/2006/relationships/image" Target="../media/image34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tags" Target="../tags/tag53.xml"/><Relationship Id="rId7" Type="http://schemas.openxmlformats.org/officeDocument/2006/relationships/image" Target="../media/image36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6.png"/><Relationship Id="rId5" Type="http://schemas.openxmlformats.org/officeDocument/2006/relationships/tags" Target="../tags/tag55.xml"/><Relationship Id="rId10" Type="http://schemas.openxmlformats.org/officeDocument/2006/relationships/image" Target="../media/image45.png"/><Relationship Id="rId4" Type="http://schemas.openxmlformats.org/officeDocument/2006/relationships/tags" Target="../tags/tag54.xml"/><Relationship Id="rId9" Type="http://schemas.openxmlformats.org/officeDocument/2006/relationships/image" Target="../media/image4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5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6.svg"/><Relationship Id="rId9" Type="http://schemas.openxmlformats.org/officeDocument/2006/relationships/image" Target="../media/image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9.xml"/><Relationship Id="rId7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3.xml"/><Relationship Id="rId7" Type="http://schemas.openxmlformats.org/officeDocument/2006/relationships/image" Target="../media/image7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</a:t>
            </a:r>
            <a:r>
              <a:rPr lang="zh-CN" altLang="en-US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三年级下</a:t>
            </a:r>
            <a:endParaRPr lang="zh-CN" altLang="en-US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635125" y="1042988"/>
            <a:ext cx="9634538" cy="2095500"/>
            <a:chOff x="666751" y="2141538"/>
            <a:chExt cx="11160125" cy="2557463"/>
          </a:xfrm>
        </p:grpSpPr>
        <p:sp>
          <p:nvSpPr>
            <p:cNvPr id="17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标题 3"/>
          <p:cNvSpPr>
            <a:spLocks noGrp="1"/>
          </p:cNvSpPr>
          <p:nvPr/>
        </p:nvSpPr>
        <p:spPr>
          <a:xfrm>
            <a:off x="1635125" y="1725884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endParaRPr lang="en-US" altLang="zh-CN" sz="6000" b="1" dirty="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685800">
              <a:lnSpc>
                <a:spcPct val="90000"/>
              </a:lnSpc>
            </a:pP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　数与代数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总复习</a:t>
            </a:r>
            <a:endParaRPr 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1974850" y="325813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endParaRPr lang="en-US" altLang="zh-CN" sz="6000" b="1" dirty="0" smtClean="0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685800">
              <a:lnSpc>
                <a:spcPct val="90000"/>
              </a:lnSpc>
            </a:pPr>
            <a:r>
              <a:rPr sz="40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sz="40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sz="40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课时　小数的初步认识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27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最美毕业季" descr="7b0a202020202274657874626f78223a20227b5c2263617465676f72795f69645c223a31303530312c5c2269645c223a32303334303931327d220a7d0a"/>
          <p:cNvGrpSpPr/>
          <p:nvPr/>
        </p:nvGrpSpPr>
        <p:grpSpPr>
          <a:xfrm>
            <a:off x="2950210" y="742315"/>
            <a:ext cx="8677275" cy="5561965"/>
            <a:chOff x="4814887" y="2814637"/>
            <a:chExt cx="2562225" cy="1630085"/>
          </a:xfrm>
        </p:grpSpPr>
        <p:pic>
          <p:nvPicPr>
            <p:cNvPr id="5" name="图形 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814887" y="2814637"/>
              <a:ext cx="2562225" cy="1630085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5140767" y="3291063"/>
              <a:ext cx="1809214" cy="567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dirty="0">
                  <a:latin typeface="汉仪舒圆黑简" panose="00020600040101010101" pitchFamily="18" charset="-122"/>
                  <a:ea typeface="汉仪舒圆黑简" panose="00020600040101010101" pitchFamily="18" charset="-122"/>
                </a:rPr>
                <a:t>3.把下列各数按照从小到大的顺序排列起来。</a:t>
              </a:r>
            </a:p>
            <a:p>
              <a:pPr algn="ctr"/>
              <a:r>
                <a:rPr lang="zh-CN" altLang="en-US" sz="2400" b="1" dirty="0">
                  <a:latin typeface="汉仪舒圆黑简" panose="00020600040101010101" pitchFamily="18" charset="-122"/>
                  <a:ea typeface="汉仪舒圆黑简" panose="00020600040101010101" pitchFamily="18" charset="-122"/>
                </a:rPr>
                <a:t>(1)0.8元　1.25元　1.8元　2.5元</a:t>
              </a:r>
            </a:p>
            <a:p>
              <a:pPr algn="ctr"/>
              <a:endParaRPr lang="zh-CN" altLang="en-US" sz="2400" b="1" dirty="0">
                <a:latin typeface="汉仪舒圆黑简" panose="00020600040101010101" pitchFamily="18" charset="-122"/>
                <a:ea typeface="汉仪舒圆黑简" panose="00020600040101010101" pitchFamily="18" charset="-122"/>
              </a:endParaRPr>
            </a:p>
            <a:p>
              <a:pPr algn="ctr"/>
              <a:r>
                <a:rPr lang="zh-CN" altLang="en-US" sz="2400" b="1" dirty="0">
                  <a:latin typeface="汉仪舒圆黑简" panose="00020600040101010101" pitchFamily="18" charset="-122"/>
                  <a:ea typeface="汉仪舒圆黑简" panose="00020600040101010101" pitchFamily="18" charset="-122"/>
                </a:rPr>
                <a:t> </a:t>
              </a:r>
            </a:p>
            <a:p>
              <a:pPr algn="ctr"/>
              <a:r>
                <a:rPr lang="zh-CN" altLang="en-US" sz="2400" b="1" dirty="0">
                  <a:latin typeface="汉仪舒圆黑简" panose="00020600040101010101" pitchFamily="18" charset="-122"/>
                  <a:ea typeface="汉仪舒圆黑简" panose="00020600040101010101" pitchFamily="18" charset="-122"/>
                </a:rPr>
                <a:t>(2)7.9米　7.5米　7.2米　8.1米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946650" y="3195320"/>
            <a:ext cx="4826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0.8元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&lt;</a:t>
            </a:r>
            <a:r>
              <a:rPr lang="zh-CN" altLang="en-US" sz="2800" b="1">
                <a:solidFill>
                  <a:srgbClr val="FF0000"/>
                </a:solidFill>
              </a:rPr>
              <a:t>1.25元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&lt;</a:t>
            </a:r>
            <a:r>
              <a:rPr lang="zh-CN" altLang="en-US" sz="2800" b="1">
                <a:solidFill>
                  <a:srgbClr val="FF0000"/>
                </a:solidFill>
              </a:rPr>
              <a:t>1.8元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&lt;</a:t>
            </a:r>
            <a:r>
              <a:rPr lang="zh-CN" altLang="en-US" sz="2800" b="1">
                <a:solidFill>
                  <a:srgbClr val="FF0000"/>
                </a:solidFill>
              </a:rPr>
              <a:t>2.5元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35550" y="4428490"/>
            <a:ext cx="4826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7.2米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&lt;</a:t>
            </a:r>
            <a:r>
              <a:rPr lang="zh-CN" altLang="en-US" sz="2800" b="1">
                <a:solidFill>
                  <a:srgbClr val="FF0000"/>
                </a:solidFill>
              </a:rPr>
              <a:t>7.5米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&lt;</a:t>
            </a:r>
            <a:r>
              <a:rPr lang="zh-CN" altLang="en-US" sz="2800" b="1">
                <a:solidFill>
                  <a:srgbClr val="FF0000"/>
                </a:solidFill>
              </a:rPr>
              <a:t>7.9米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&lt;</a:t>
            </a:r>
            <a:r>
              <a:rPr lang="zh-CN" altLang="en-US" sz="2800" b="1">
                <a:solidFill>
                  <a:srgbClr val="FF0000"/>
                </a:solidFill>
              </a:rPr>
              <a:t>8.1米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长颈鹿" descr="7b0a202020202274657874626f78223a20227b5c2263617465676f72795f69645c223a31303530312c5c2269645c223a32303239363237367d220a7d0a"/>
          <p:cNvGrpSpPr/>
          <p:nvPr/>
        </p:nvGrpSpPr>
        <p:grpSpPr>
          <a:xfrm>
            <a:off x="2569845" y="271145"/>
            <a:ext cx="9708145" cy="6443980"/>
            <a:chOff x="6137" y="1005"/>
            <a:chExt cx="13695" cy="9081"/>
          </a:xfrm>
        </p:grpSpPr>
        <p:pic>
          <p:nvPicPr>
            <p:cNvPr id="6" name="图片 5" descr="F:\稻壳-阿源设计\H活动供稿\2020-01-07-文本框\SVG-横着\横着_卡通 4.svg横着_卡通 4"/>
            <p:cNvPicPr>
              <a:picLocks noChangeAspect="1"/>
            </p:cNvPicPr>
            <p:nvPr/>
          </p:nvPicPr>
          <p:blipFill>
            <a:blip r:embed="rId9" cstate="print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6137" y="1005"/>
              <a:ext cx="13695" cy="9081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758" y="3762"/>
              <a:ext cx="10695" cy="377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>
                  <a:solidFill>
                    <a:srgbClr val="9A3400"/>
                  </a:solidFill>
                  <a:latin typeface="汉仪晓波敦黑W" panose="00020600040101010101" charset="-122"/>
                  <a:ea typeface="汉仪晓波敦黑W" panose="00020600040101010101" charset="-122"/>
                  <a:cs typeface="汉仪晓波敦黑W" panose="00020600040101010101" charset="-122"/>
                </a:rPr>
                <a:t>4.判断。</a:t>
              </a:r>
            </a:p>
            <a:p>
              <a:pPr algn="l"/>
              <a:r>
                <a:rPr lang="zh-CN" altLang="en-US" sz="2800">
                  <a:solidFill>
                    <a:srgbClr val="9A3400"/>
                  </a:solidFill>
                  <a:latin typeface="汉仪晓波敦黑W" panose="00020600040101010101" charset="-122"/>
                  <a:ea typeface="汉仪晓波敦黑W" panose="00020600040101010101" charset="-122"/>
                  <a:cs typeface="汉仪晓波敦黑W" panose="00020600040101010101" charset="-122"/>
                </a:rPr>
                <a:t>(1)所有的小数都小于1。	(　　)</a:t>
              </a:r>
            </a:p>
            <a:p>
              <a:pPr algn="l"/>
              <a:r>
                <a:rPr lang="zh-CN" altLang="en-US" sz="2800">
                  <a:solidFill>
                    <a:srgbClr val="9A3400"/>
                  </a:solidFill>
                  <a:latin typeface="汉仪晓波敦黑W" panose="00020600040101010101" charset="-122"/>
                  <a:ea typeface="汉仪晓波敦黑W" panose="00020600040101010101" charset="-122"/>
                  <a:cs typeface="汉仪晓波敦黑W" panose="00020600040101010101" charset="-122"/>
                </a:rPr>
                <a:t>(2)50米赛跑,小民用8.5秒,小华用7.9秒,小民</a:t>
              </a:r>
            </a:p>
            <a:p>
              <a:pPr algn="l"/>
              <a:r>
                <a:rPr lang="zh-CN" altLang="en-US" sz="2800">
                  <a:solidFill>
                    <a:srgbClr val="9A3400"/>
                  </a:solidFill>
                  <a:latin typeface="汉仪晓波敦黑W" panose="00020600040101010101" charset="-122"/>
                  <a:ea typeface="汉仪晓波敦黑W" panose="00020600040101010101" charset="-122"/>
                  <a:cs typeface="汉仪晓波敦黑W" panose="00020600040101010101" charset="-122"/>
                </a:rPr>
                <a:t>    比小华快。	(　　)</a:t>
              </a:r>
            </a:p>
            <a:p>
              <a:pPr algn="l"/>
              <a:r>
                <a:rPr lang="zh-CN" altLang="en-US" sz="2800">
                  <a:solidFill>
                    <a:srgbClr val="9A3400"/>
                  </a:solidFill>
                  <a:latin typeface="汉仪晓波敦黑W" panose="00020600040101010101" charset="-122"/>
                  <a:ea typeface="汉仪晓波敦黑W" panose="00020600040101010101" charset="-122"/>
                  <a:cs typeface="汉仪晓波敦黑W" panose="00020600040101010101" charset="-122"/>
                </a:rPr>
                <a:t>(3)所有的小数都比整数小。	(　　)</a:t>
              </a:r>
            </a:p>
            <a:p>
              <a:pPr algn="l"/>
              <a:r>
                <a:rPr lang="zh-CN" altLang="en-US" sz="2800">
                  <a:solidFill>
                    <a:srgbClr val="9A3400"/>
                  </a:solidFill>
                  <a:latin typeface="汉仪晓波敦黑W" panose="00020600040101010101" charset="-122"/>
                  <a:ea typeface="汉仪晓波敦黑W" panose="00020600040101010101" charset="-122"/>
                  <a:cs typeface="汉仪晓波敦黑W" panose="00020600040101010101" charset="-122"/>
                </a:rPr>
                <a:t>(4)大于0.3且小于0.5的数只有0.4。	(　　)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651875" y="2707640"/>
            <a:ext cx="510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Χ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21805" y="3502660"/>
            <a:ext cx="510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651875" y="3982720"/>
            <a:ext cx="510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494645" y="4382135"/>
            <a:ext cx="510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3" grpId="0"/>
      <p:bldP spid="4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 descr="7b0a202020202274657874626f78223a20227b5c2263617465676f72795f69645c223a31303530312c5c2269645c223a32303334303131337d220a7d0a"/>
          <p:cNvGrpSpPr/>
          <p:nvPr/>
        </p:nvGrpSpPr>
        <p:grpSpPr>
          <a:xfrm>
            <a:off x="2075180" y="1174750"/>
            <a:ext cx="8119110" cy="4910455"/>
            <a:chOff x="5260" y="3420"/>
            <a:chExt cx="8681" cy="3959"/>
          </a:xfrm>
        </p:grpSpPr>
        <p:grpSp>
          <p:nvGrpSpPr>
            <p:cNvPr id="132" name="组合 131"/>
            <p:cNvGrpSpPr/>
            <p:nvPr/>
          </p:nvGrpSpPr>
          <p:grpSpPr>
            <a:xfrm>
              <a:off x="5260" y="3420"/>
              <a:ext cx="8681" cy="3959"/>
              <a:chOff x="7035390" y="164276"/>
              <a:chExt cx="5512368" cy="2514081"/>
            </a:xfrm>
          </p:grpSpPr>
          <p:sp>
            <p:nvSpPr>
              <p:cNvPr id="92" name="矩形 91"/>
              <p:cNvSpPr>
                <a:spLocks noChangeAspect="1"/>
              </p:cNvSpPr>
              <p:nvPr/>
            </p:nvSpPr>
            <p:spPr>
              <a:xfrm>
                <a:off x="7063824" y="164276"/>
                <a:ext cx="5483934" cy="2514081"/>
              </a:xfrm>
              <a:prstGeom prst="rect">
                <a:avLst/>
              </a:prstGeom>
              <a:solidFill>
                <a:srgbClr val="02AA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96" name="图形 92"/>
              <p:cNvGrpSpPr/>
              <p:nvPr/>
            </p:nvGrpSpPr>
            <p:grpSpPr>
              <a:xfrm rot="1778947">
                <a:off x="7216567" y="369203"/>
                <a:ext cx="803741" cy="466687"/>
                <a:chOff x="6176612" y="519325"/>
                <a:chExt cx="113512" cy="65910"/>
              </a:xfrm>
              <a:solidFill>
                <a:srgbClr val="098DB4"/>
              </a:solidFill>
            </p:grpSpPr>
            <p:sp>
              <p:nvSpPr>
                <p:cNvPr id="97" name="任意多边形: 形状 96"/>
                <p:cNvSpPr/>
                <p:nvPr/>
              </p:nvSpPr>
              <p:spPr>
                <a:xfrm>
                  <a:off x="6176612" y="519325"/>
                  <a:ext cx="65910" cy="65910"/>
                </a:xfrm>
                <a:custGeom>
                  <a:avLst/>
                  <a:gdLst>
                    <a:gd name="connsiteX0" fmla="*/ 65910 w 65910"/>
                    <a:gd name="connsiteY0" fmla="*/ 32955 h 65910"/>
                    <a:gd name="connsiteX1" fmla="*/ 32955 w 65910"/>
                    <a:gd name="connsiteY1" fmla="*/ 65910 h 65910"/>
                    <a:gd name="connsiteX2" fmla="*/ 0 w 65910"/>
                    <a:gd name="connsiteY2" fmla="*/ 32955 h 65910"/>
                    <a:gd name="connsiteX3" fmla="*/ 32955 w 65910"/>
                    <a:gd name="connsiteY3" fmla="*/ 0 h 65910"/>
                    <a:gd name="connsiteX4" fmla="*/ 65910 w 65910"/>
                    <a:gd name="connsiteY4" fmla="*/ 32955 h 65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910" h="65910">
                      <a:moveTo>
                        <a:pt x="65910" y="32955"/>
                      </a:moveTo>
                      <a:cubicBezTo>
                        <a:pt x="65910" y="51156"/>
                        <a:pt x="51156" y="65910"/>
                        <a:pt x="32955" y="65910"/>
                      </a:cubicBezTo>
                      <a:cubicBezTo>
                        <a:pt x="14755" y="65910"/>
                        <a:pt x="0" y="51156"/>
                        <a:pt x="0" y="32955"/>
                      </a:cubicBezTo>
                      <a:cubicBezTo>
                        <a:pt x="0" y="14755"/>
                        <a:pt x="14755" y="0"/>
                        <a:pt x="32955" y="0"/>
                      </a:cubicBezTo>
                      <a:cubicBezTo>
                        <a:pt x="51156" y="0"/>
                        <a:pt x="65910" y="14755"/>
                        <a:pt x="65910" y="32955"/>
                      </a:cubicBezTo>
                      <a:close/>
                    </a:path>
                  </a:pathLst>
                </a:custGeom>
                <a:solidFill>
                  <a:srgbClr val="098DB4"/>
                </a:solidFill>
                <a:ln w="365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" name="任意多边形: 形状 97"/>
                <p:cNvSpPr/>
                <p:nvPr/>
              </p:nvSpPr>
              <p:spPr>
                <a:xfrm>
                  <a:off x="6257169" y="519325"/>
                  <a:ext cx="32955" cy="32955"/>
                </a:xfrm>
                <a:custGeom>
                  <a:avLst/>
                  <a:gdLst>
                    <a:gd name="connsiteX0" fmla="*/ 32955 w 32955"/>
                    <a:gd name="connsiteY0" fmla="*/ 16478 h 32955"/>
                    <a:gd name="connsiteX1" fmla="*/ 16478 w 32955"/>
                    <a:gd name="connsiteY1" fmla="*/ 32955 h 32955"/>
                    <a:gd name="connsiteX2" fmla="*/ 0 w 32955"/>
                    <a:gd name="connsiteY2" fmla="*/ 16478 h 32955"/>
                    <a:gd name="connsiteX3" fmla="*/ 16478 w 32955"/>
                    <a:gd name="connsiteY3" fmla="*/ 0 h 32955"/>
                    <a:gd name="connsiteX4" fmla="*/ 32955 w 32955"/>
                    <a:gd name="connsiteY4" fmla="*/ 16478 h 32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955" h="32955">
                      <a:moveTo>
                        <a:pt x="32955" y="16478"/>
                      </a:moveTo>
                      <a:cubicBezTo>
                        <a:pt x="32955" y="25578"/>
                        <a:pt x="25578" y="32955"/>
                        <a:pt x="16478" y="32955"/>
                      </a:cubicBezTo>
                      <a:cubicBezTo>
                        <a:pt x="7377" y="32955"/>
                        <a:pt x="0" y="25578"/>
                        <a:pt x="0" y="16478"/>
                      </a:cubicBezTo>
                      <a:cubicBezTo>
                        <a:pt x="0" y="7377"/>
                        <a:pt x="7377" y="0"/>
                        <a:pt x="16478" y="0"/>
                      </a:cubicBezTo>
                      <a:cubicBezTo>
                        <a:pt x="25578" y="0"/>
                        <a:pt x="32955" y="7377"/>
                        <a:pt x="32955" y="16478"/>
                      </a:cubicBezTo>
                      <a:close/>
                    </a:path>
                  </a:pathLst>
                </a:custGeom>
                <a:solidFill>
                  <a:srgbClr val="098DB4"/>
                </a:solidFill>
                <a:ln w="365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99" name="图形 92"/>
              <p:cNvGrpSpPr/>
              <p:nvPr/>
            </p:nvGrpSpPr>
            <p:grpSpPr>
              <a:xfrm>
                <a:off x="10876089" y="293384"/>
                <a:ext cx="1642399" cy="942360"/>
                <a:chOff x="10755918" y="520790"/>
                <a:chExt cx="134017" cy="76895"/>
              </a:xfrm>
              <a:solidFill>
                <a:srgbClr val="098DB4"/>
              </a:solidFill>
            </p:grpSpPr>
            <p:sp>
              <p:nvSpPr>
                <p:cNvPr id="100" name="任意多边形: 形状 99"/>
                <p:cNvSpPr/>
                <p:nvPr/>
              </p:nvSpPr>
              <p:spPr>
                <a:xfrm>
                  <a:off x="10813040" y="520790"/>
                  <a:ext cx="76895" cy="76895"/>
                </a:xfrm>
                <a:custGeom>
                  <a:avLst/>
                  <a:gdLst>
                    <a:gd name="connsiteX0" fmla="*/ 76895 w 76895"/>
                    <a:gd name="connsiteY0" fmla="*/ 38448 h 76895"/>
                    <a:gd name="connsiteX1" fmla="*/ 38448 w 76895"/>
                    <a:gd name="connsiteY1" fmla="*/ 76895 h 76895"/>
                    <a:gd name="connsiteX2" fmla="*/ 0 w 76895"/>
                    <a:gd name="connsiteY2" fmla="*/ 38448 h 76895"/>
                    <a:gd name="connsiteX3" fmla="*/ 38448 w 76895"/>
                    <a:gd name="connsiteY3" fmla="*/ 0 h 76895"/>
                    <a:gd name="connsiteX4" fmla="*/ 76895 w 76895"/>
                    <a:gd name="connsiteY4" fmla="*/ 38448 h 76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895" h="76895">
                      <a:moveTo>
                        <a:pt x="76895" y="38448"/>
                      </a:moveTo>
                      <a:cubicBezTo>
                        <a:pt x="76895" y="59682"/>
                        <a:pt x="59681" y="76895"/>
                        <a:pt x="38448" y="76895"/>
                      </a:cubicBezTo>
                      <a:cubicBezTo>
                        <a:pt x="17214" y="76895"/>
                        <a:pt x="0" y="59682"/>
                        <a:pt x="0" y="38448"/>
                      </a:cubicBezTo>
                      <a:cubicBezTo>
                        <a:pt x="0" y="17214"/>
                        <a:pt x="17214" y="0"/>
                        <a:pt x="38448" y="0"/>
                      </a:cubicBezTo>
                      <a:cubicBezTo>
                        <a:pt x="59681" y="0"/>
                        <a:pt x="76895" y="17214"/>
                        <a:pt x="76895" y="38448"/>
                      </a:cubicBezTo>
                      <a:close/>
                    </a:path>
                  </a:pathLst>
                </a:custGeom>
                <a:solidFill>
                  <a:srgbClr val="098DB4"/>
                </a:solidFill>
                <a:ln w="365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" name="任意多边形: 形状 100"/>
                <p:cNvSpPr/>
                <p:nvPr/>
              </p:nvSpPr>
              <p:spPr>
                <a:xfrm>
                  <a:off x="10755918" y="536169"/>
                  <a:ext cx="38081" cy="38081"/>
                </a:xfrm>
                <a:custGeom>
                  <a:avLst/>
                  <a:gdLst>
                    <a:gd name="connsiteX0" fmla="*/ 38082 w 38081"/>
                    <a:gd name="connsiteY0" fmla="*/ 19041 h 38081"/>
                    <a:gd name="connsiteX1" fmla="*/ 19041 w 38081"/>
                    <a:gd name="connsiteY1" fmla="*/ 38082 h 38081"/>
                    <a:gd name="connsiteX2" fmla="*/ 0 w 38081"/>
                    <a:gd name="connsiteY2" fmla="*/ 19041 h 38081"/>
                    <a:gd name="connsiteX3" fmla="*/ 19041 w 38081"/>
                    <a:gd name="connsiteY3" fmla="*/ 0 h 38081"/>
                    <a:gd name="connsiteX4" fmla="*/ 38082 w 38081"/>
                    <a:gd name="connsiteY4" fmla="*/ 19041 h 38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81" h="38081">
                      <a:moveTo>
                        <a:pt x="38082" y="19041"/>
                      </a:moveTo>
                      <a:cubicBezTo>
                        <a:pt x="38082" y="29557"/>
                        <a:pt x="29557" y="38082"/>
                        <a:pt x="19041" y="38082"/>
                      </a:cubicBezTo>
                      <a:cubicBezTo>
                        <a:pt x="8525" y="38082"/>
                        <a:pt x="0" y="29557"/>
                        <a:pt x="0" y="19041"/>
                      </a:cubicBezTo>
                      <a:cubicBezTo>
                        <a:pt x="0" y="8525"/>
                        <a:pt x="8525" y="0"/>
                        <a:pt x="19041" y="0"/>
                      </a:cubicBezTo>
                      <a:cubicBezTo>
                        <a:pt x="29557" y="0"/>
                        <a:pt x="38082" y="8525"/>
                        <a:pt x="38082" y="19041"/>
                      </a:cubicBezTo>
                      <a:close/>
                    </a:path>
                  </a:pathLst>
                </a:custGeom>
                <a:solidFill>
                  <a:srgbClr val="098DB4"/>
                </a:solidFill>
                <a:ln w="365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125" name="矩形 124"/>
              <p:cNvSpPr>
                <a:spLocks noChangeAspect="1"/>
              </p:cNvSpPr>
              <p:nvPr/>
            </p:nvSpPr>
            <p:spPr>
              <a:xfrm>
                <a:off x="7338400" y="395004"/>
                <a:ext cx="4853599" cy="19980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02" name="图形 92"/>
              <p:cNvGrpSpPr/>
              <p:nvPr/>
            </p:nvGrpSpPr>
            <p:grpSpPr>
              <a:xfrm rot="13773768">
                <a:off x="11888296" y="360099"/>
                <a:ext cx="493775" cy="485904"/>
                <a:chOff x="6158304" y="2628791"/>
                <a:chExt cx="479669" cy="472023"/>
              </a:xfrm>
              <a:solidFill>
                <a:schemeClr val="accent1"/>
              </a:solidFill>
            </p:grpSpPr>
            <p:sp>
              <p:nvSpPr>
                <p:cNvPr id="103" name="任意多边形: 形状 102"/>
                <p:cNvSpPr/>
                <p:nvPr/>
              </p:nvSpPr>
              <p:spPr>
                <a:xfrm>
                  <a:off x="6158304" y="2700226"/>
                  <a:ext cx="400588" cy="400588"/>
                </a:xfrm>
                <a:custGeom>
                  <a:avLst/>
                  <a:gdLst>
                    <a:gd name="connsiteX0" fmla="*/ 400589 w 400588"/>
                    <a:gd name="connsiteY0" fmla="*/ 200294 h 400588"/>
                    <a:gd name="connsiteX1" fmla="*/ 200294 w 400588"/>
                    <a:gd name="connsiteY1" fmla="*/ 400589 h 400588"/>
                    <a:gd name="connsiteX2" fmla="*/ 0 w 400588"/>
                    <a:gd name="connsiteY2" fmla="*/ 200294 h 400588"/>
                    <a:gd name="connsiteX3" fmla="*/ 200294 w 400588"/>
                    <a:gd name="connsiteY3" fmla="*/ 0 h 400588"/>
                    <a:gd name="connsiteX4" fmla="*/ 400589 w 400588"/>
                    <a:gd name="connsiteY4" fmla="*/ 200294 h 400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0588" h="400588">
                      <a:moveTo>
                        <a:pt x="400589" y="200294"/>
                      </a:moveTo>
                      <a:cubicBezTo>
                        <a:pt x="400589" y="310914"/>
                        <a:pt x="310914" y="400589"/>
                        <a:pt x="200294" y="400589"/>
                      </a:cubicBezTo>
                      <a:cubicBezTo>
                        <a:pt x="89675" y="400589"/>
                        <a:pt x="0" y="310914"/>
                        <a:pt x="0" y="200294"/>
                      </a:cubicBezTo>
                      <a:cubicBezTo>
                        <a:pt x="0" y="89675"/>
                        <a:pt x="89675" y="0"/>
                        <a:pt x="200294" y="0"/>
                      </a:cubicBezTo>
                      <a:cubicBezTo>
                        <a:pt x="310914" y="0"/>
                        <a:pt x="400589" y="89675"/>
                        <a:pt x="400589" y="200294"/>
                      </a:cubicBezTo>
                      <a:close/>
                    </a:path>
                  </a:pathLst>
                </a:custGeom>
                <a:solidFill>
                  <a:schemeClr val="accent4">
                    <a:lumMod val="20000"/>
                    <a:lumOff val="80000"/>
                  </a:schemeClr>
                </a:solidFill>
                <a:ln w="365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" name="任意多边形: 形状 103"/>
                <p:cNvSpPr/>
                <p:nvPr/>
              </p:nvSpPr>
              <p:spPr>
                <a:xfrm>
                  <a:off x="6158304" y="2795796"/>
                  <a:ext cx="386308" cy="305018"/>
                </a:xfrm>
                <a:custGeom>
                  <a:avLst/>
                  <a:gdLst>
                    <a:gd name="connsiteX0" fmla="*/ 215673 w 386308"/>
                    <a:gd name="connsiteY0" fmla="*/ 273894 h 305018"/>
                    <a:gd name="connsiteX1" fmla="*/ 15379 w 386308"/>
                    <a:gd name="connsiteY1" fmla="*/ 73600 h 305018"/>
                    <a:gd name="connsiteX2" fmla="*/ 29293 w 386308"/>
                    <a:gd name="connsiteY2" fmla="*/ 0 h 305018"/>
                    <a:gd name="connsiteX3" fmla="*/ 0 w 386308"/>
                    <a:gd name="connsiteY3" fmla="*/ 104724 h 305018"/>
                    <a:gd name="connsiteX4" fmla="*/ 200294 w 386308"/>
                    <a:gd name="connsiteY4" fmla="*/ 305019 h 305018"/>
                    <a:gd name="connsiteX5" fmla="*/ 386308 w 386308"/>
                    <a:gd name="connsiteY5" fmla="*/ 178690 h 305018"/>
                    <a:gd name="connsiteX6" fmla="*/ 215673 w 386308"/>
                    <a:gd name="connsiteY6" fmla="*/ 273894 h 30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6308" h="305018">
                      <a:moveTo>
                        <a:pt x="215673" y="273894"/>
                      </a:moveTo>
                      <a:cubicBezTo>
                        <a:pt x="105090" y="273894"/>
                        <a:pt x="15379" y="184183"/>
                        <a:pt x="15379" y="73600"/>
                      </a:cubicBezTo>
                      <a:cubicBezTo>
                        <a:pt x="15379" y="47602"/>
                        <a:pt x="20505" y="22703"/>
                        <a:pt x="29293" y="0"/>
                      </a:cubicBezTo>
                      <a:cubicBezTo>
                        <a:pt x="10985" y="30392"/>
                        <a:pt x="0" y="66276"/>
                        <a:pt x="0" y="104724"/>
                      </a:cubicBezTo>
                      <a:cubicBezTo>
                        <a:pt x="0" y="215307"/>
                        <a:pt x="89711" y="305019"/>
                        <a:pt x="200294" y="305019"/>
                      </a:cubicBezTo>
                      <a:cubicBezTo>
                        <a:pt x="284879" y="305019"/>
                        <a:pt x="357015" y="252656"/>
                        <a:pt x="386308" y="178690"/>
                      </a:cubicBezTo>
                      <a:cubicBezTo>
                        <a:pt x="351156" y="235813"/>
                        <a:pt x="287809" y="273894"/>
                        <a:pt x="215673" y="273894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365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" name="任意多边形: 形状 104"/>
                <p:cNvSpPr/>
                <p:nvPr/>
              </p:nvSpPr>
              <p:spPr>
                <a:xfrm>
                  <a:off x="6341388" y="2840102"/>
                  <a:ext cx="167705" cy="167705"/>
                </a:xfrm>
                <a:custGeom>
                  <a:avLst/>
                  <a:gdLst>
                    <a:gd name="connsiteX0" fmla="*/ 167705 w 167705"/>
                    <a:gd name="connsiteY0" fmla="*/ 83853 h 167705"/>
                    <a:gd name="connsiteX1" fmla="*/ 83853 w 167705"/>
                    <a:gd name="connsiteY1" fmla="*/ 167705 h 167705"/>
                    <a:gd name="connsiteX2" fmla="*/ 0 w 167705"/>
                    <a:gd name="connsiteY2" fmla="*/ 83853 h 167705"/>
                    <a:gd name="connsiteX3" fmla="*/ 83853 w 167705"/>
                    <a:gd name="connsiteY3" fmla="*/ 0 h 167705"/>
                    <a:gd name="connsiteX4" fmla="*/ 167705 w 167705"/>
                    <a:gd name="connsiteY4" fmla="*/ 83853 h 167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7705" h="167705">
                      <a:moveTo>
                        <a:pt x="167705" y="83853"/>
                      </a:moveTo>
                      <a:cubicBezTo>
                        <a:pt x="167705" y="130163"/>
                        <a:pt x="130163" y="167705"/>
                        <a:pt x="83853" y="167705"/>
                      </a:cubicBezTo>
                      <a:cubicBezTo>
                        <a:pt x="37542" y="167705"/>
                        <a:pt x="0" y="130163"/>
                        <a:pt x="0" y="83853"/>
                      </a:cubicBezTo>
                      <a:cubicBezTo>
                        <a:pt x="0" y="37542"/>
                        <a:pt x="37542" y="0"/>
                        <a:pt x="83853" y="0"/>
                      </a:cubicBezTo>
                      <a:cubicBezTo>
                        <a:pt x="130163" y="0"/>
                        <a:pt x="167705" y="37542"/>
                        <a:pt x="167705" y="83853"/>
                      </a:cubicBezTo>
                      <a:close/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365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" name="任意多边形: 形状 105"/>
                <p:cNvSpPr/>
                <p:nvPr/>
              </p:nvSpPr>
              <p:spPr>
                <a:xfrm>
                  <a:off x="6235199" y="2818132"/>
                  <a:ext cx="57122" cy="57122"/>
                </a:xfrm>
                <a:custGeom>
                  <a:avLst/>
                  <a:gdLst>
                    <a:gd name="connsiteX0" fmla="*/ 57122 w 57122"/>
                    <a:gd name="connsiteY0" fmla="*/ 28561 h 57122"/>
                    <a:gd name="connsiteX1" fmla="*/ 28561 w 57122"/>
                    <a:gd name="connsiteY1" fmla="*/ 57122 h 57122"/>
                    <a:gd name="connsiteX2" fmla="*/ 0 w 57122"/>
                    <a:gd name="connsiteY2" fmla="*/ 28561 h 57122"/>
                    <a:gd name="connsiteX3" fmla="*/ 28561 w 57122"/>
                    <a:gd name="connsiteY3" fmla="*/ 0 h 57122"/>
                    <a:gd name="connsiteX4" fmla="*/ 57122 w 57122"/>
                    <a:gd name="connsiteY4" fmla="*/ 28561 h 57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22" h="57122">
                      <a:moveTo>
                        <a:pt x="57122" y="28561"/>
                      </a:moveTo>
                      <a:cubicBezTo>
                        <a:pt x="57122" y="44335"/>
                        <a:pt x="44335" y="57122"/>
                        <a:pt x="28561" y="57122"/>
                      </a:cubicBezTo>
                      <a:cubicBezTo>
                        <a:pt x="12787" y="57122"/>
                        <a:pt x="0" y="44335"/>
                        <a:pt x="0" y="28561"/>
                      </a:cubicBezTo>
                      <a:cubicBezTo>
                        <a:pt x="0" y="12787"/>
                        <a:pt x="12787" y="0"/>
                        <a:pt x="28561" y="0"/>
                      </a:cubicBezTo>
                      <a:cubicBezTo>
                        <a:pt x="44335" y="0"/>
                        <a:pt x="57122" y="12787"/>
                        <a:pt x="57122" y="28561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365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" name="任意多边形: 形状 106"/>
                <p:cNvSpPr/>
                <p:nvPr/>
              </p:nvSpPr>
              <p:spPr>
                <a:xfrm>
                  <a:off x="6211764" y="2628791"/>
                  <a:ext cx="426208" cy="409409"/>
                </a:xfrm>
                <a:custGeom>
                  <a:avLst/>
                  <a:gdLst>
                    <a:gd name="connsiteX0" fmla="*/ 396927 w 426208"/>
                    <a:gd name="connsiteY0" fmla="*/ 409409 h 409409"/>
                    <a:gd name="connsiteX1" fmla="*/ 423657 w 426208"/>
                    <a:gd name="connsiteY1" fmla="*/ 321529 h 409409"/>
                    <a:gd name="connsiteX2" fmla="*/ 179789 w 426208"/>
                    <a:gd name="connsiteY2" fmla="*/ 2595 h 409409"/>
                    <a:gd name="connsiteX3" fmla="*/ 0 w 426208"/>
                    <a:gd name="connsiteY3" fmla="*/ 38480 h 409409"/>
                    <a:gd name="connsiteX4" fmla="*/ 5493 w 426208"/>
                    <a:gd name="connsiteY4" fmla="*/ 43606 h 409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6208" h="409409">
                      <a:moveTo>
                        <a:pt x="396927" y="409409"/>
                      </a:moveTo>
                      <a:cubicBezTo>
                        <a:pt x="410109" y="382312"/>
                        <a:pt x="419263" y="353019"/>
                        <a:pt x="423657" y="321529"/>
                      </a:cubicBezTo>
                      <a:cubicBezTo>
                        <a:pt x="444529" y="165907"/>
                        <a:pt x="335044" y="23101"/>
                        <a:pt x="179789" y="2595"/>
                      </a:cubicBezTo>
                      <a:cubicBezTo>
                        <a:pt x="114977" y="-6192"/>
                        <a:pt x="52362" y="7722"/>
                        <a:pt x="0" y="38480"/>
                      </a:cubicBezTo>
                      <a:lnTo>
                        <a:pt x="5493" y="43606"/>
                      </a:lnTo>
                    </a:path>
                  </a:pathLst>
                </a:custGeom>
                <a:noFill/>
                <a:ln w="3098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26" name="图形 92"/>
              <p:cNvGrpSpPr/>
              <p:nvPr/>
            </p:nvGrpSpPr>
            <p:grpSpPr>
              <a:xfrm rot="4469313" flipH="1">
                <a:off x="7041690" y="1816433"/>
                <a:ext cx="849733" cy="862333"/>
                <a:chOff x="6158304" y="2700226"/>
                <a:chExt cx="452257" cy="458963"/>
              </a:xfrm>
              <a:solidFill>
                <a:schemeClr val="accent1"/>
              </a:solidFill>
            </p:grpSpPr>
            <p:sp>
              <p:nvSpPr>
                <p:cNvPr id="127" name="任意多边形: 形状 126"/>
                <p:cNvSpPr/>
                <p:nvPr/>
              </p:nvSpPr>
              <p:spPr>
                <a:xfrm>
                  <a:off x="6158304" y="2700226"/>
                  <a:ext cx="400588" cy="400588"/>
                </a:xfrm>
                <a:custGeom>
                  <a:avLst/>
                  <a:gdLst>
                    <a:gd name="connsiteX0" fmla="*/ 400589 w 400588"/>
                    <a:gd name="connsiteY0" fmla="*/ 200294 h 400588"/>
                    <a:gd name="connsiteX1" fmla="*/ 200294 w 400588"/>
                    <a:gd name="connsiteY1" fmla="*/ 400589 h 400588"/>
                    <a:gd name="connsiteX2" fmla="*/ 0 w 400588"/>
                    <a:gd name="connsiteY2" fmla="*/ 200294 h 400588"/>
                    <a:gd name="connsiteX3" fmla="*/ 200294 w 400588"/>
                    <a:gd name="connsiteY3" fmla="*/ 0 h 400588"/>
                    <a:gd name="connsiteX4" fmla="*/ 400589 w 400588"/>
                    <a:gd name="connsiteY4" fmla="*/ 200294 h 400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0588" h="400588">
                      <a:moveTo>
                        <a:pt x="400589" y="200294"/>
                      </a:moveTo>
                      <a:cubicBezTo>
                        <a:pt x="400589" y="310914"/>
                        <a:pt x="310914" y="400589"/>
                        <a:pt x="200294" y="400589"/>
                      </a:cubicBezTo>
                      <a:cubicBezTo>
                        <a:pt x="89675" y="400589"/>
                        <a:pt x="0" y="310914"/>
                        <a:pt x="0" y="200294"/>
                      </a:cubicBezTo>
                      <a:cubicBezTo>
                        <a:pt x="0" y="89675"/>
                        <a:pt x="89675" y="0"/>
                        <a:pt x="200294" y="0"/>
                      </a:cubicBezTo>
                      <a:cubicBezTo>
                        <a:pt x="310914" y="0"/>
                        <a:pt x="400589" y="89675"/>
                        <a:pt x="400589" y="200294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365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8" name="任意多边形: 形状 127"/>
                <p:cNvSpPr/>
                <p:nvPr/>
              </p:nvSpPr>
              <p:spPr>
                <a:xfrm>
                  <a:off x="6158304" y="2795796"/>
                  <a:ext cx="386308" cy="305018"/>
                </a:xfrm>
                <a:custGeom>
                  <a:avLst/>
                  <a:gdLst>
                    <a:gd name="connsiteX0" fmla="*/ 215673 w 386308"/>
                    <a:gd name="connsiteY0" fmla="*/ 273894 h 305018"/>
                    <a:gd name="connsiteX1" fmla="*/ 15379 w 386308"/>
                    <a:gd name="connsiteY1" fmla="*/ 73600 h 305018"/>
                    <a:gd name="connsiteX2" fmla="*/ 29293 w 386308"/>
                    <a:gd name="connsiteY2" fmla="*/ 0 h 305018"/>
                    <a:gd name="connsiteX3" fmla="*/ 0 w 386308"/>
                    <a:gd name="connsiteY3" fmla="*/ 104724 h 305018"/>
                    <a:gd name="connsiteX4" fmla="*/ 200294 w 386308"/>
                    <a:gd name="connsiteY4" fmla="*/ 305019 h 305018"/>
                    <a:gd name="connsiteX5" fmla="*/ 386308 w 386308"/>
                    <a:gd name="connsiteY5" fmla="*/ 178690 h 305018"/>
                    <a:gd name="connsiteX6" fmla="*/ 215673 w 386308"/>
                    <a:gd name="connsiteY6" fmla="*/ 273894 h 30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6308" h="305018">
                      <a:moveTo>
                        <a:pt x="215673" y="273894"/>
                      </a:moveTo>
                      <a:cubicBezTo>
                        <a:pt x="105090" y="273894"/>
                        <a:pt x="15379" y="184183"/>
                        <a:pt x="15379" y="73600"/>
                      </a:cubicBezTo>
                      <a:cubicBezTo>
                        <a:pt x="15379" y="47602"/>
                        <a:pt x="20505" y="22703"/>
                        <a:pt x="29293" y="0"/>
                      </a:cubicBezTo>
                      <a:cubicBezTo>
                        <a:pt x="10985" y="30392"/>
                        <a:pt x="0" y="66276"/>
                        <a:pt x="0" y="104724"/>
                      </a:cubicBezTo>
                      <a:cubicBezTo>
                        <a:pt x="0" y="215307"/>
                        <a:pt x="89711" y="305019"/>
                        <a:pt x="200294" y="305019"/>
                      </a:cubicBezTo>
                      <a:cubicBezTo>
                        <a:pt x="284879" y="305019"/>
                        <a:pt x="357015" y="252656"/>
                        <a:pt x="386308" y="178690"/>
                      </a:cubicBezTo>
                      <a:cubicBezTo>
                        <a:pt x="351156" y="235813"/>
                        <a:pt x="287809" y="273894"/>
                        <a:pt x="215673" y="273894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365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9" name="任意多边形: 形状 128"/>
                <p:cNvSpPr/>
                <p:nvPr/>
              </p:nvSpPr>
              <p:spPr>
                <a:xfrm>
                  <a:off x="6341388" y="2840102"/>
                  <a:ext cx="167705" cy="167705"/>
                </a:xfrm>
                <a:custGeom>
                  <a:avLst/>
                  <a:gdLst>
                    <a:gd name="connsiteX0" fmla="*/ 167705 w 167705"/>
                    <a:gd name="connsiteY0" fmla="*/ 83853 h 167705"/>
                    <a:gd name="connsiteX1" fmla="*/ 83853 w 167705"/>
                    <a:gd name="connsiteY1" fmla="*/ 167705 h 167705"/>
                    <a:gd name="connsiteX2" fmla="*/ 0 w 167705"/>
                    <a:gd name="connsiteY2" fmla="*/ 83853 h 167705"/>
                    <a:gd name="connsiteX3" fmla="*/ 83853 w 167705"/>
                    <a:gd name="connsiteY3" fmla="*/ 0 h 167705"/>
                    <a:gd name="connsiteX4" fmla="*/ 167705 w 167705"/>
                    <a:gd name="connsiteY4" fmla="*/ 83853 h 167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7705" h="167705">
                      <a:moveTo>
                        <a:pt x="167705" y="83853"/>
                      </a:moveTo>
                      <a:cubicBezTo>
                        <a:pt x="167705" y="130163"/>
                        <a:pt x="130163" y="167705"/>
                        <a:pt x="83853" y="167705"/>
                      </a:cubicBezTo>
                      <a:cubicBezTo>
                        <a:pt x="37542" y="167705"/>
                        <a:pt x="0" y="130163"/>
                        <a:pt x="0" y="83853"/>
                      </a:cubicBezTo>
                      <a:cubicBezTo>
                        <a:pt x="0" y="37542"/>
                        <a:pt x="37542" y="0"/>
                        <a:pt x="83853" y="0"/>
                      </a:cubicBezTo>
                      <a:cubicBezTo>
                        <a:pt x="130163" y="0"/>
                        <a:pt x="167705" y="37542"/>
                        <a:pt x="167705" y="83853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365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0" name="任意多边形: 形状 129"/>
                <p:cNvSpPr/>
                <p:nvPr/>
              </p:nvSpPr>
              <p:spPr>
                <a:xfrm>
                  <a:off x="6235199" y="2818132"/>
                  <a:ext cx="57122" cy="57122"/>
                </a:xfrm>
                <a:custGeom>
                  <a:avLst/>
                  <a:gdLst>
                    <a:gd name="connsiteX0" fmla="*/ 57122 w 57122"/>
                    <a:gd name="connsiteY0" fmla="*/ 28561 h 57122"/>
                    <a:gd name="connsiteX1" fmla="*/ 28561 w 57122"/>
                    <a:gd name="connsiteY1" fmla="*/ 57122 h 57122"/>
                    <a:gd name="connsiteX2" fmla="*/ 0 w 57122"/>
                    <a:gd name="connsiteY2" fmla="*/ 28561 h 57122"/>
                    <a:gd name="connsiteX3" fmla="*/ 28561 w 57122"/>
                    <a:gd name="connsiteY3" fmla="*/ 0 h 57122"/>
                    <a:gd name="connsiteX4" fmla="*/ 57122 w 57122"/>
                    <a:gd name="connsiteY4" fmla="*/ 28561 h 57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22" h="57122">
                      <a:moveTo>
                        <a:pt x="57122" y="28561"/>
                      </a:moveTo>
                      <a:cubicBezTo>
                        <a:pt x="57122" y="44335"/>
                        <a:pt x="44335" y="57122"/>
                        <a:pt x="28561" y="57122"/>
                      </a:cubicBezTo>
                      <a:cubicBezTo>
                        <a:pt x="12787" y="57122"/>
                        <a:pt x="0" y="44335"/>
                        <a:pt x="0" y="28561"/>
                      </a:cubicBezTo>
                      <a:cubicBezTo>
                        <a:pt x="0" y="12787"/>
                        <a:pt x="12787" y="0"/>
                        <a:pt x="28561" y="0"/>
                      </a:cubicBezTo>
                      <a:cubicBezTo>
                        <a:pt x="44335" y="0"/>
                        <a:pt x="57122" y="12787"/>
                        <a:pt x="57122" y="28561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365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1" name="任意多边形: 形状 130"/>
                <p:cNvSpPr/>
                <p:nvPr/>
              </p:nvSpPr>
              <p:spPr>
                <a:xfrm rot="8969313">
                  <a:off x="6184353" y="2749780"/>
                  <a:ext cx="426208" cy="409409"/>
                </a:xfrm>
                <a:custGeom>
                  <a:avLst/>
                  <a:gdLst>
                    <a:gd name="connsiteX0" fmla="*/ 396927 w 426208"/>
                    <a:gd name="connsiteY0" fmla="*/ 409409 h 409409"/>
                    <a:gd name="connsiteX1" fmla="*/ 423657 w 426208"/>
                    <a:gd name="connsiteY1" fmla="*/ 321529 h 409409"/>
                    <a:gd name="connsiteX2" fmla="*/ 179789 w 426208"/>
                    <a:gd name="connsiteY2" fmla="*/ 2595 h 409409"/>
                    <a:gd name="connsiteX3" fmla="*/ 0 w 426208"/>
                    <a:gd name="connsiteY3" fmla="*/ 38480 h 409409"/>
                    <a:gd name="connsiteX4" fmla="*/ 5493 w 426208"/>
                    <a:gd name="connsiteY4" fmla="*/ 43606 h 409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6208" h="409409">
                      <a:moveTo>
                        <a:pt x="396927" y="409409"/>
                      </a:moveTo>
                      <a:cubicBezTo>
                        <a:pt x="410109" y="382312"/>
                        <a:pt x="419263" y="353019"/>
                        <a:pt x="423657" y="321529"/>
                      </a:cubicBezTo>
                      <a:cubicBezTo>
                        <a:pt x="444529" y="165907"/>
                        <a:pt x="335044" y="23101"/>
                        <a:pt x="179789" y="2595"/>
                      </a:cubicBezTo>
                      <a:cubicBezTo>
                        <a:pt x="114977" y="-6192"/>
                        <a:pt x="52362" y="7722"/>
                        <a:pt x="0" y="38480"/>
                      </a:cubicBezTo>
                      <a:lnTo>
                        <a:pt x="5493" y="43606"/>
                      </a:lnTo>
                    </a:path>
                  </a:pathLst>
                </a:custGeom>
                <a:noFill/>
                <a:ln w="3098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2" name="文本框 1"/>
            <p:cNvSpPr txBox="1"/>
            <p:nvPr/>
          </p:nvSpPr>
          <p:spPr>
            <a:xfrm>
              <a:off x="6969" y="4656"/>
              <a:ext cx="551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3600" b="1">
                <a:solidFill>
                  <a:srgbClr val="098DB4"/>
                </a:solidFill>
                <a:latin typeface="汉仪中黑简" panose="02010600000101010101" charset="-122"/>
                <a:ea typeface="汉仪中黑简" panose="0201060000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928620" y="1757680"/>
            <a:ext cx="66503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2800" b="1">
                <a:solidFill>
                  <a:srgbClr val="7030A0"/>
                </a:solidFill>
                <a:latin typeface="宋体" panose="02010600030101010101" pitchFamily="2" charset="-122"/>
                <a:cs typeface="方正书宋_GBK" charset="0"/>
              </a:rPr>
              <a:t>5.</a:t>
            </a:r>
            <a:r>
              <a:rPr lang="zh-CN" sz="2800" b="1">
                <a:solidFill>
                  <a:srgbClr val="7030A0"/>
                </a:solidFill>
                <a:cs typeface="方正书宋_GBK" charset="0"/>
              </a:rPr>
              <a:t>选择。</a:t>
            </a:r>
          </a:p>
          <a:p>
            <a:pPr indent="266700"/>
            <a:endParaRPr lang="en-US" sz="2800" b="1">
              <a:solidFill>
                <a:srgbClr val="7030A0"/>
              </a:solidFill>
              <a:latin typeface="宋体" panose="02010600030101010101" pitchFamily="2" charset="-122"/>
              <a:cs typeface="方正书宋_GBK" charset="0"/>
            </a:endParaRPr>
          </a:p>
          <a:p>
            <a:r>
              <a:rPr lang="en-US" sz="2800" b="1">
                <a:solidFill>
                  <a:srgbClr val="7030A0"/>
                </a:solidFill>
                <a:latin typeface="宋体" panose="02010600030101010101" pitchFamily="2" charset="-122"/>
                <a:cs typeface="方正书宋_GBK" charset="0"/>
              </a:rPr>
              <a:t>(1)</a:t>
            </a:r>
            <a:r>
              <a:rPr lang="zh-CN" sz="2800" b="1">
                <a:solidFill>
                  <a:srgbClr val="7030A0"/>
                </a:solidFill>
                <a:cs typeface="方正书宋_GBK" charset="0"/>
              </a:rPr>
              <a:t>大于</a:t>
            </a:r>
            <a:r>
              <a:rPr lang="en-US" sz="2800" b="1">
                <a:solidFill>
                  <a:srgbClr val="7030A0"/>
                </a:solidFill>
                <a:latin typeface="宋体" panose="02010600030101010101" pitchFamily="2" charset="-122"/>
                <a:cs typeface="方正书宋_GBK" charset="0"/>
              </a:rPr>
              <a:t>0.5</a:t>
            </a:r>
            <a:r>
              <a:rPr lang="zh-CN" sz="2800" b="1">
                <a:solidFill>
                  <a:srgbClr val="7030A0"/>
                </a:solidFill>
                <a:cs typeface="方正书宋_GBK" charset="0"/>
              </a:rPr>
              <a:t>且小于</a:t>
            </a:r>
            <a:r>
              <a:rPr lang="en-US" sz="2800" b="1">
                <a:solidFill>
                  <a:srgbClr val="7030A0"/>
                </a:solidFill>
                <a:latin typeface="宋体" panose="02010600030101010101" pitchFamily="2" charset="-122"/>
                <a:cs typeface="方正书宋_GBK" charset="0"/>
              </a:rPr>
              <a:t>0.6</a:t>
            </a:r>
            <a:r>
              <a:rPr lang="zh-CN" sz="2800" b="1">
                <a:solidFill>
                  <a:srgbClr val="7030A0"/>
                </a:solidFill>
                <a:cs typeface="方正书宋_GBK" charset="0"/>
              </a:rPr>
              <a:t>的小数有(　　)。</a:t>
            </a:r>
          </a:p>
          <a:p>
            <a:pPr indent="266700"/>
            <a:endParaRPr lang="en-US" sz="2800" b="1">
              <a:solidFill>
                <a:srgbClr val="7030A0"/>
              </a:solidFill>
              <a:latin typeface="宋体" panose="02010600030101010101" pitchFamily="2" charset="-122"/>
              <a:cs typeface="方正书宋_GBK" charset="0"/>
            </a:endParaRPr>
          </a:p>
          <a:p>
            <a:r>
              <a:rPr lang="en-US" sz="2800" b="1">
                <a:solidFill>
                  <a:srgbClr val="7030A0"/>
                </a:solidFill>
                <a:latin typeface="宋体" panose="02010600030101010101" pitchFamily="2" charset="-122"/>
                <a:cs typeface="方正书宋_GBK" charset="0"/>
              </a:rPr>
              <a:t>   A.</a:t>
            </a:r>
            <a:r>
              <a:rPr lang="zh-CN" sz="2800" b="1">
                <a:solidFill>
                  <a:srgbClr val="7030A0"/>
                </a:solidFill>
                <a:cs typeface="方正书宋_GBK" charset="0"/>
              </a:rPr>
              <a:t>没有　　　</a:t>
            </a:r>
            <a:r>
              <a:rPr lang="en-US" sz="2800" b="1">
                <a:solidFill>
                  <a:srgbClr val="7030A0"/>
                </a:solidFill>
                <a:latin typeface="宋体" panose="02010600030101010101" pitchFamily="2" charset="-122"/>
                <a:cs typeface="方正书宋_GBK" charset="0"/>
              </a:rPr>
              <a:t>B.9</a:t>
            </a:r>
            <a:r>
              <a:rPr lang="zh-CN" sz="2800" b="1">
                <a:solidFill>
                  <a:srgbClr val="7030A0"/>
                </a:solidFill>
                <a:cs typeface="方正书宋_GBK" charset="0"/>
              </a:rPr>
              <a:t>个　　　</a:t>
            </a:r>
            <a:r>
              <a:rPr lang="en-US" sz="2800" b="1">
                <a:solidFill>
                  <a:srgbClr val="7030A0"/>
                </a:solidFill>
                <a:latin typeface="宋体" panose="02010600030101010101" pitchFamily="2" charset="-122"/>
                <a:cs typeface="方正书宋_GBK" charset="0"/>
              </a:rPr>
              <a:t>C.</a:t>
            </a:r>
            <a:r>
              <a:rPr lang="zh-CN" sz="2800" b="1">
                <a:solidFill>
                  <a:srgbClr val="7030A0"/>
                </a:solidFill>
                <a:cs typeface="方正书宋_GBK" charset="0"/>
              </a:rPr>
              <a:t>无数个</a:t>
            </a:r>
            <a:endParaRPr lang="en-US" sz="2800" b="1">
              <a:solidFill>
                <a:srgbClr val="7030A0"/>
              </a:solidFill>
              <a:latin typeface="宋体" panose="02010600030101010101" pitchFamily="2" charset="-122"/>
              <a:cs typeface="方正书宋_GBK" charset="0"/>
            </a:endParaRPr>
          </a:p>
          <a:p>
            <a:r>
              <a:rPr lang="en-US" sz="2800" b="1">
                <a:solidFill>
                  <a:srgbClr val="7030A0"/>
                </a:solidFill>
                <a:latin typeface="宋体" panose="02010600030101010101" pitchFamily="2" charset="-122"/>
                <a:cs typeface="方正书宋_GBK" charset="0"/>
              </a:rPr>
              <a:t>(2)5</a:t>
            </a:r>
            <a:r>
              <a:rPr lang="zh-CN" sz="2800" b="1">
                <a:solidFill>
                  <a:srgbClr val="7030A0"/>
                </a:solidFill>
                <a:cs typeface="方正书宋_GBK" charset="0"/>
              </a:rPr>
              <a:t>角是</a:t>
            </a:r>
            <a:r>
              <a:rPr lang="en-US" sz="2800" b="1">
                <a:solidFill>
                  <a:srgbClr val="7030A0"/>
                </a:solidFill>
                <a:latin typeface="宋体" panose="02010600030101010101" pitchFamily="2" charset="-122"/>
                <a:cs typeface="方正书宋_GBK" charset="0"/>
              </a:rPr>
              <a:t>0.5</a:t>
            </a:r>
            <a:r>
              <a:rPr lang="zh-CN" sz="2800" b="1">
                <a:solidFill>
                  <a:srgbClr val="7030A0"/>
                </a:solidFill>
                <a:cs typeface="方正书宋_GBK" charset="0"/>
              </a:rPr>
              <a:t>元</a:t>
            </a:r>
            <a:r>
              <a:rPr lang="en-US" sz="2800" b="1">
                <a:solidFill>
                  <a:srgbClr val="7030A0"/>
                </a:solidFill>
                <a:latin typeface="宋体" panose="02010600030101010101" pitchFamily="2" charset="-122"/>
                <a:cs typeface="方正书宋_GBK" charset="0"/>
              </a:rPr>
              <a:t>,</a:t>
            </a:r>
            <a:r>
              <a:rPr lang="zh-CN" sz="2800" b="1">
                <a:solidFill>
                  <a:srgbClr val="7030A0"/>
                </a:solidFill>
                <a:cs typeface="方正书宋_GBK" charset="0"/>
              </a:rPr>
              <a:t>还可以写成(　　)元。</a:t>
            </a:r>
          </a:p>
          <a:p>
            <a:pPr indent="266700"/>
            <a:endParaRPr lang="en-US" sz="2800" b="1">
              <a:solidFill>
                <a:srgbClr val="7030A0"/>
              </a:solidFill>
              <a:latin typeface="宋体" panose="02010600030101010101" pitchFamily="2" charset="-122"/>
              <a:cs typeface="方正书宋_GBK" charset="0"/>
            </a:endParaRPr>
          </a:p>
          <a:p>
            <a:r>
              <a:rPr lang="en-US" sz="2800" b="1">
                <a:solidFill>
                  <a:srgbClr val="7030A0"/>
                </a:solidFill>
                <a:latin typeface="宋体" panose="02010600030101010101" pitchFamily="2" charset="-122"/>
                <a:cs typeface="方正书宋_GBK" charset="0"/>
              </a:rPr>
              <a:t>   A.5	     B.         </a:t>
            </a:r>
            <a:r>
              <a:rPr lang="en-US" sz="2800" b="1">
                <a:solidFill>
                  <a:srgbClr val="7030A0"/>
                </a:solidFill>
                <a:latin typeface="宋体" panose="02010600030101010101" pitchFamily="2" charset="-122"/>
                <a:cs typeface="方正书宋_GBK" charset="0"/>
                <a:sym typeface="+mn-ea"/>
              </a:rPr>
              <a:t>C.50</a:t>
            </a:r>
            <a:endParaRPr lang="zh-CN" altLang="en-US" sz="2800" b="1">
              <a:solidFill>
                <a:srgbClr val="7030A0"/>
              </a:solidFill>
            </a:endParaRPr>
          </a:p>
          <a:p>
            <a:pPr indent="266700"/>
            <a:endParaRPr lang="zh-CN" altLang="en-US" sz="2800" b="1">
              <a:solidFill>
                <a:srgbClr val="7030A0"/>
              </a:solidFill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44145" y="13017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675303" y="-4349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9" name="对象 8">
            <a:hlinkClick r:id="" action="ppaction://ole?verb=0"/>
          </p:cNvPr>
          <p:cNvGraphicFramePr>
            <a:graphicFrameLocks/>
          </p:cNvGraphicFramePr>
          <p:nvPr/>
        </p:nvGraphicFramePr>
        <p:xfrm>
          <a:off x="6139180" y="4457065"/>
          <a:ext cx="431165" cy="836930"/>
        </p:xfrm>
        <a:graphic>
          <a:graphicData uri="http://schemas.openxmlformats.org/presentationml/2006/ole">
            <p:oleObj spid="_x0000_s1025" r:id="rId7" imgW="203040" imgH="393480" progId="">
              <p:embed/>
            </p:oleObj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8044180" y="2473960"/>
            <a:ext cx="476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+mj-ea"/>
                <a:ea typeface="+mj-ea"/>
              </a:rPr>
              <a:t>C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526655" y="3871595"/>
            <a:ext cx="476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+mj-ea"/>
                <a:ea typeface="+mj-ea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884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简单的小数加、减法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sp>
        <p:nvSpPr>
          <p:cNvPr id="60" name="椭圆 59"/>
          <p:cNvSpPr/>
          <p:nvPr/>
        </p:nvSpPr>
        <p:spPr>
          <a:xfrm>
            <a:off x="3057962" y="50920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1" descr="7b0a202020202274657874626f78223a20227b5c2263617465676f72795f69645c223a31303530312c5c2269645c223a32303334323032387d220a7d0a"/>
          <p:cNvGrpSpPr/>
          <p:nvPr/>
        </p:nvGrpSpPr>
        <p:grpSpPr>
          <a:xfrm>
            <a:off x="4874260" y="382270"/>
            <a:ext cx="3971290" cy="638175"/>
            <a:chOff x="5369" y="3509"/>
            <a:chExt cx="8462" cy="3781"/>
          </a:xfrm>
        </p:grpSpPr>
        <p:sp>
          <p:nvSpPr>
            <p:cNvPr id="3" name="圆角矩形 2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211" y="4051"/>
              <a:ext cx="6778" cy="294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5.8元+6.1元=(　　        )</a:t>
              </a: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" name="组合 3" descr="7b0a202020202274657874626f78223a20227b5c2263617465676f72795f69645c223a31303531332c5c2269645c223a32303334303530337d220a7d0a"/>
          <p:cNvGrpSpPr/>
          <p:nvPr/>
        </p:nvGrpSpPr>
        <p:grpSpPr>
          <a:xfrm>
            <a:off x="4676775" y="1362710"/>
            <a:ext cx="3938905" cy="1022985"/>
            <a:chOff x="4830" y="2970"/>
            <a:chExt cx="9540" cy="4860"/>
          </a:xfrm>
        </p:grpSpPr>
        <p:pic>
          <p:nvPicPr>
            <p:cNvPr id="5" name="图片 4" descr="卡通企鹅文本框"/>
            <p:cNvPicPr>
              <a:picLocks noChangeAspect="1"/>
            </p:cNvPicPr>
            <p:nvPr/>
          </p:nvPicPr>
          <p:blipFill>
            <a:blip r:embed="rId6" cstate="print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830" y="2970"/>
              <a:ext cx="9540" cy="4860"/>
            </a:xfrm>
            <a:prstGeom prst="rect">
              <a:avLst/>
            </a:prstGeom>
          </p:spPr>
        </p:pic>
        <p:sp>
          <p:nvSpPr>
            <p:cNvPr id="120" name="文本框 119"/>
            <p:cNvSpPr txBox="1"/>
            <p:nvPr/>
          </p:nvSpPr>
          <p:spPr>
            <a:xfrm>
              <a:off x="7236" y="2971"/>
              <a:ext cx="5319" cy="209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endParaRPr lang="zh-CN" altLang="en-US" sz="2400" b="1">
                <a:solidFill>
                  <a:srgbClr val="58A99F"/>
                </a:solidFill>
                <a:latin typeface="汉仪星球体W" panose="00020600040101010101" charset="-122"/>
                <a:ea typeface="汉仪星球体W" panose="00020600040101010101" charset="-122"/>
              </a:endParaRPr>
            </a:p>
            <a:p>
              <a:pPr algn="ctr">
                <a:lnSpc>
                  <a:spcPct val="100000"/>
                </a:lnSpc>
              </a:pPr>
              <a:r>
                <a:rPr lang="zh-CN" altLang="en-US" sz="2400" b="1">
                  <a:solidFill>
                    <a:srgbClr val="58A99F"/>
                  </a:solidFill>
                  <a:latin typeface="汉仪星球体W" panose="00020600040101010101" charset="-122"/>
                  <a:ea typeface="汉仪星球体W" panose="00020600040101010101" charset="-122"/>
                </a:rPr>
                <a:t>可以怎样计算?</a:t>
              </a:r>
            </a:p>
            <a:p>
              <a:pPr algn="ctr">
                <a:lnSpc>
                  <a:spcPct val="100000"/>
                </a:lnSpc>
              </a:pPr>
              <a:endParaRPr lang="zh-CN" altLang="en-US" sz="1200" b="1">
                <a:solidFill>
                  <a:srgbClr val="58A99F"/>
                </a:solidFill>
                <a:latin typeface="汉仪星球体W" panose="00020600040101010101" charset="-122"/>
                <a:ea typeface="汉仪星球体W" panose="00020600040101010101" charset="-122"/>
              </a:endParaRPr>
            </a:p>
          </p:txBody>
        </p:sp>
      </p:grpSp>
      <p:grpSp>
        <p:nvGrpSpPr>
          <p:cNvPr id="6" name="创意科技" descr="7b0a202020202274657874626f78223a20227b5c2263617465676f72795f69645c223a31303531332c5c2269645c223a32303334313030357d220a7d0a"/>
          <p:cNvGrpSpPr/>
          <p:nvPr/>
        </p:nvGrpSpPr>
        <p:grpSpPr>
          <a:xfrm>
            <a:off x="1503045" y="2814320"/>
            <a:ext cx="5622925" cy="3180715"/>
            <a:chOff x="5767" y="3547"/>
            <a:chExt cx="7667" cy="370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767" y="3547"/>
              <a:ext cx="7667" cy="3707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066" y="4056"/>
              <a:ext cx="7192" cy="2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400" b="1">
                  <a:solidFill>
                    <a:srgbClr val="FF0000"/>
                  </a:solidFill>
                  <a:latin typeface="幼圆" panose="02010509060101010101" charset="-122"/>
                  <a:ea typeface="幼圆" panose="02010509060101010101" charset="-122"/>
                </a:rPr>
                <a:t>方法一：化成以角为单位的数来计算</a:t>
              </a:r>
            </a:p>
            <a:p>
              <a:pPr algn="l"/>
              <a:endParaRPr lang="zh-CN" altLang="en-US" sz="2400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endParaRPr>
            </a:p>
            <a:p>
              <a:pPr algn="l"/>
              <a:r>
                <a:rPr lang="zh-CN" altLang="en-US" sz="2400" b="1">
                  <a:solidFill>
                    <a:srgbClr val="FF0000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5</a:t>
              </a:r>
              <a:r>
                <a:rPr lang="zh-CN" altLang="en-US" sz="2400" b="1">
                  <a:solidFill>
                    <a:srgbClr val="FF0000"/>
                  </a:solidFill>
                  <a:latin typeface="+mn-ea"/>
                </a:rPr>
                <a:t>.</a:t>
              </a:r>
              <a:r>
                <a:rPr lang="zh-CN" altLang="en-US" sz="2400" b="1">
                  <a:solidFill>
                    <a:srgbClr val="FF0000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8元是58角</a:t>
              </a:r>
            </a:p>
            <a:p>
              <a:pPr algn="l"/>
              <a:r>
                <a:rPr lang="zh-CN" altLang="en-US" sz="2400" b="1">
                  <a:solidFill>
                    <a:srgbClr val="FF0000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6</a:t>
              </a:r>
              <a:r>
                <a:rPr lang="zh-CN" altLang="en-US" sz="2400" b="1">
                  <a:solidFill>
                    <a:srgbClr val="FF0000"/>
                  </a:solidFill>
                  <a:latin typeface="+mn-ea"/>
                </a:rPr>
                <a:t>.</a:t>
              </a:r>
              <a:r>
                <a:rPr lang="zh-CN" altLang="en-US" sz="2400" b="1">
                  <a:solidFill>
                    <a:srgbClr val="FF0000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1元是61角</a:t>
              </a:r>
            </a:p>
            <a:p>
              <a:pPr algn="l"/>
              <a:r>
                <a:rPr lang="zh-CN" altLang="en-US" sz="2400" b="1">
                  <a:solidFill>
                    <a:srgbClr val="FF0000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58角+61角=119角</a:t>
              </a:r>
            </a:p>
            <a:p>
              <a:pPr algn="l"/>
              <a:r>
                <a:rPr lang="zh-CN" altLang="en-US" sz="2400" b="1">
                  <a:solidFill>
                    <a:srgbClr val="FF0000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119角=11</a:t>
              </a:r>
              <a:r>
                <a:rPr lang="zh-CN" altLang="en-US" sz="2400" b="1">
                  <a:solidFill>
                    <a:srgbClr val="FF0000"/>
                  </a:solidFill>
                  <a:latin typeface="+mn-ea"/>
                </a:rPr>
                <a:t>.</a:t>
              </a:r>
              <a:r>
                <a:rPr lang="zh-CN" altLang="en-US" sz="2400" b="1">
                  <a:solidFill>
                    <a:srgbClr val="FF0000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9元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683500" y="2814320"/>
            <a:ext cx="3704373" cy="3180715"/>
            <a:chOff x="10064" y="4332"/>
            <a:chExt cx="8855" cy="5009"/>
          </a:xfrm>
        </p:grpSpPr>
        <p:grpSp>
          <p:nvGrpSpPr>
            <p:cNvPr id="21" name="创意科技" descr="7b0a202020202274657874626f78223a20227b5c2263617465676f72795f69645c223a31303531332c5c2269645c223a32303334313030357d220a7d0a"/>
            <p:cNvGrpSpPr/>
            <p:nvPr/>
          </p:nvGrpSpPr>
          <p:grpSpPr>
            <a:xfrm>
              <a:off x="10064" y="4332"/>
              <a:ext cx="8855" cy="5009"/>
              <a:chOff x="5767" y="3547"/>
              <a:chExt cx="7667" cy="3707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5767" y="3547"/>
                <a:ext cx="7667" cy="3707"/>
              </a:xfrm>
              <a:prstGeom prst="rect">
                <a:avLst/>
              </a:prstGeom>
            </p:spPr>
          </p:pic>
          <p:sp>
            <p:nvSpPr>
              <p:cNvPr id="23" name="文本框 22"/>
              <p:cNvSpPr txBox="1"/>
              <p:nvPr/>
            </p:nvSpPr>
            <p:spPr>
              <a:xfrm>
                <a:off x="6066" y="4056"/>
                <a:ext cx="7192" cy="2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2400" b="1">
                    <a:solidFill>
                      <a:srgbClr val="FF0000"/>
                    </a:solidFill>
                    <a:latin typeface="幼圆" panose="02010509060101010101" charset="-122"/>
                    <a:ea typeface="幼圆" panose="02010509060101010101" charset="-122"/>
                  </a:rPr>
                  <a:t>方法二：列竖式计算。</a:t>
                </a:r>
              </a:p>
              <a:p>
                <a:pPr algn="l"/>
                <a:endParaRPr lang="zh-CN" altLang="en-US" sz="2400" b="1">
                  <a:solidFill>
                    <a:srgbClr val="FF0000"/>
                  </a:solidFill>
                  <a:latin typeface="幼圆" panose="02010509060101010101" charset="-122"/>
                  <a:ea typeface="幼圆" panose="02010509060101010101" charset="-122"/>
                </a:endParaRPr>
              </a:p>
              <a:p>
                <a:pPr algn="l"/>
                <a:r>
                  <a:rPr lang="zh-CN" altLang="en-US" sz="2400" b="1">
                    <a:solidFill>
                      <a:srgbClr val="FF0000"/>
                    </a:solidFill>
                    <a:latin typeface="汉仪中黑简" panose="02010600000101010101" charset="-122"/>
                    <a:ea typeface="汉仪中黑简" panose="02010600000101010101" charset="-122"/>
                  </a:rPr>
                  <a:t>      元 角</a:t>
                </a:r>
              </a:p>
              <a:p>
                <a:pPr algn="l"/>
                <a:r>
                  <a:rPr lang="en-US" altLang="zh-CN" sz="2400" b="1">
                    <a:solidFill>
                      <a:srgbClr val="FF0000"/>
                    </a:solidFill>
                    <a:latin typeface="汉仪中黑简" panose="02010600000101010101" charset="-122"/>
                    <a:ea typeface="汉仪中黑简" panose="02010600000101010101" charset="-122"/>
                  </a:rPr>
                  <a:t>      5 </a:t>
                </a:r>
                <a:r>
                  <a:rPr lang="en-US" altLang="zh-CN" sz="2400" b="1">
                    <a:solidFill>
                      <a:srgbClr val="FF0000"/>
                    </a:solidFill>
                    <a:latin typeface="+mn-ea"/>
                  </a:rPr>
                  <a:t>. </a:t>
                </a:r>
                <a:r>
                  <a:rPr lang="en-US" altLang="zh-CN" sz="2400" b="1">
                    <a:solidFill>
                      <a:srgbClr val="FF0000"/>
                    </a:solidFill>
                    <a:latin typeface="汉仪中黑简" panose="02010600000101010101" charset="-122"/>
                    <a:ea typeface="汉仪中黑简" panose="02010600000101010101" charset="-122"/>
                  </a:rPr>
                  <a:t>8</a:t>
                </a:r>
              </a:p>
              <a:p>
                <a:pPr algn="l"/>
                <a:r>
                  <a:rPr lang="en-US" altLang="zh-CN" sz="2400" b="1">
                    <a:solidFill>
                      <a:srgbClr val="FF0000"/>
                    </a:solidFill>
                    <a:latin typeface="汉仪中黑简" panose="02010600000101010101" charset="-122"/>
                    <a:ea typeface="汉仪中黑简" panose="02010600000101010101" charset="-122"/>
                  </a:rPr>
                  <a:t>      6 </a:t>
                </a:r>
                <a:r>
                  <a:rPr lang="en-US" altLang="zh-CN" sz="2400" b="1">
                    <a:solidFill>
                      <a:srgbClr val="FF0000"/>
                    </a:solidFill>
                    <a:latin typeface="+mn-ea"/>
                  </a:rPr>
                  <a:t>.</a:t>
                </a:r>
                <a:r>
                  <a:rPr lang="en-US" altLang="zh-CN" sz="2400" b="1">
                    <a:solidFill>
                      <a:srgbClr val="FF0000"/>
                    </a:solidFill>
                    <a:latin typeface="汉仪中黑简" panose="02010600000101010101" charset="-122"/>
                    <a:ea typeface="汉仪中黑简" panose="02010600000101010101" charset="-122"/>
                  </a:rPr>
                  <a:t> 1</a:t>
                </a:r>
                <a:endParaRPr lang="zh-CN" altLang="en-US" sz="2400" b="1">
                  <a:solidFill>
                    <a:srgbClr val="FF0000"/>
                  </a:solidFill>
                  <a:latin typeface="汉仪中黑简" panose="02010600000101010101" charset="-122"/>
                  <a:ea typeface="汉仪中黑简" panose="02010600000101010101" charset="-122"/>
                </a:endParaRPr>
              </a:p>
              <a:p>
                <a:pPr algn="l"/>
                <a:r>
                  <a:rPr lang="zh-CN" altLang="en-US" sz="2400" b="1">
                    <a:solidFill>
                      <a:srgbClr val="FF0000"/>
                    </a:solidFill>
                    <a:latin typeface="汉仪中黑简" panose="02010600000101010101" charset="-122"/>
                    <a:ea typeface="汉仪中黑简" panose="02010600000101010101" charset="-122"/>
                  </a:rPr>
                  <a:t>    1 1 </a:t>
                </a:r>
                <a:r>
                  <a:rPr lang="zh-CN" altLang="en-US" sz="2400" b="1">
                    <a:solidFill>
                      <a:srgbClr val="FF0000"/>
                    </a:solidFill>
                    <a:latin typeface="+mn-ea"/>
                  </a:rPr>
                  <a:t>.</a:t>
                </a:r>
                <a:r>
                  <a:rPr lang="zh-CN" altLang="en-US" sz="2400" b="1">
                    <a:solidFill>
                      <a:srgbClr val="FF0000"/>
                    </a:solidFill>
                    <a:latin typeface="汉仪中黑简" panose="02010600000101010101" charset="-122"/>
                    <a:ea typeface="汉仪中黑简" panose="02010600000101010101" charset="-122"/>
                  </a:rPr>
                  <a:t> 9</a:t>
                </a:r>
              </a:p>
            </p:txBody>
          </p:sp>
        </p:grpSp>
        <p:cxnSp>
          <p:nvCxnSpPr>
            <p:cNvPr id="24" name="直接连接符 23"/>
            <p:cNvCxnSpPr/>
            <p:nvPr/>
          </p:nvCxnSpPr>
          <p:spPr>
            <a:xfrm>
              <a:off x="11741" y="7883"/>
              <a:ext cx="359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7087870" y="448945"/>
            <a:ext cx="1325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 11.9</a:t>
            </a:r>
            <a:r>
              <a:rPr lang="zh-CN" altLang="en-US" sz="2800" b="1">
                <a:solidFill>
                  <a:srgbClr val="FF0000"/>
                </a:solidFill>
              </a:rPr>
              <a:t>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bldLvl="0" animBg="1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 descr="7b0a202020202274657874626f78223a20227b5c2263617465676f72795f69645c223a31303430392c5c2269645c223a32303334323130397d220a7d0a"/>
          <p:cNvGrpSpPr/>
          <p:nvPr/>
        </p:nvGrpSpPr>
        <p:grpSpPr>
          <a:xfrm>
            <a:off x="3030220" y="266065"/>
            <a:ext cx="5497195" cy="1156970"/>
            <a:chOff x="6028" y="3676"/>
            <a:chExt cx="7143" cy="3448"/>
          </a:xfrm>
        </p:grpSpPr>
        <p:grpSp>
          <p:nvGrpSpPr>
            <p:cNvPr id="119" name="图形 117"/>
            <p:cNvGrpSpPr/>
            <p:nvPr/>
          </p:nvGrpSpPr>
          <p:grpSpPr>
            <a:xfrm>
              <a:off x="6028" y="3676"/>
              <a:ext cx="7143" cy="3448"/>
              <a:chOff x="3828046" y="2334126"/>
              <a:chExt cx="4535908" cy="2189748"/>
            </a:xfrm>
          </p:grpSpPr>
          <p:sp>
            <p:nvSpPr>
              <p:cNvPr id="120" name="任意多边形: 形状 119"/>
              <p:cNvSpPr/>
              <p:nvPr/>
            </p:nvSpPr>
            <p:spPr>
              <a:xfrm>
                <a:off x="3866547" y="2496552"/>
                <a:ext cx="4498610" cy="2030931"/>
              </a:xfrm>
              <a:custGeom>
                <a:avLst/>
                <a:gdLst>
                  <a:gd name="connsiteX0" fmla="*/ 4473344 w 4498610"/>
                  <a:gd name="connsiteY0" fmla="*/ 24063 h 2030931"/>
                  <a:gd name="connsiteX1" fmla="*/ 4438452 w 4498610"/>
                  <a:gd name="connsiteY1" fmla="*/ 969746 h 2030931"/>
                  <a:gd name="connsiteX2" fmla="*/ 4374685 w 4498610"/>
                  <a:gd name="connsiteY2" fmla="*/ 1635092 h 2030931"/>
                  <a:gd name="connsiteX3" fmla="*/ 4286854 w 4498610"/>
                  <a:gd name="connsiteY3" fmla="*/ 1917834 h 2030931"/>
                  <a:gd name="connsiteX4" fmla="*/ 4286854 w 4498610"/>
                  <a:gd name="connsiteY4" fmla="*/ 1917834 h 2030931"/>
                  <a:gd name="connsiteX5" fmla="*/ 4285651 w 4498610"/>
                  <a:gd name="connsiteY5" fmla="*/ 1917834 h 2030931"/>
                  <a:gd name="connsiteX6" fmla="*/ 4284448 w 4498610"/>
                  <a:gd name="connsiteY6" fmla="*/ 1917834 h 2030931"/>
                  <a:gd name="connsiteX7" fmla="*/ 64971 w 4498610"/>
                  <a:gd name="connsiteY7" fmla="*/ 2005665 h 2030931"/>
                  <a:gd name="connsiteX8" fmla="*/ 137160 w 4498610"/>
                  <a:gd name="connsiteY8" fmla="*/ 1714501 h 2030931"/>
                  <a:gd name="connsiteX9" fmla="*/ 182880 w 4498610"/>
                  <a:gd name="connsiteY9" fmla="*/ 1014262 h 2030931"/>
                  <a:gd name="connsiteX10" fmla="*/ 184083 w 4498610"/>
                  <a:gd name="connsiteY10" fmla="*/ 24063 h 2030931"/>
                  <a:gd name="connsiteX11" fmla="*/ 4473344 w 4498610"/>
                  <a:gd name="connsiteY11" fmla="*/ 24063 h 2030931"/>
                  <a:gd name="connsiteX12" fmla="*/ 4498610 w 4498610"/>
                  <a:gd name="connsiteY12" fmla="*/ 0 h 2030931"/>
                  <a:gd name="connsiteX13" fmla="*/ 160020 w 4498610"/>
                  <a:gd name="connsiteY13" fmla="*/ 0 h 2030931"/>
                  <a:gd name="connsiteX14" fmla="*/ 0 w 4498610"/>
                  <a:gd name="connsiteY14" fmla="*/ 2030931 h 2030931"/>
                  <a:gd name="connsiteX15" fmla="*/ 4285651 w 4498610"/>
                  <a:gd name="connsiteY15" fmla="*/ 1943101 h 2030931"/>
                  <a:gd name="connsiteX16" fmla="*/ 4286854 w 4498610"/>
                  <a:gd name="connsiteY16" fmla="*/ 1943101 h 2030931"/>
                  <a:gd name="connsiteX17" fmla="*/ 4498610 w 4498610"/>
                  <a:gd name="connsiteY17" fmla="*/ 0 h 2030931"/>
                  <a:gd name="connsiteX18" fmla="*/ 4498610 w 4498610"/>
                  <a:gd name="connsiteY18" fmla="*/ 0 h 2030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498610" h="2030931">
                    <a:moveTo>
                      <a:pt x="4473344" y="24063"/>
                    </a:moveTo>
                    <a:cubicBezTo>
                      <a:pt x="4472141" y="128738"/>
                      <a:pt x="4463719" y="552250"/>
                      <a:pt x="4438452" y="969746"/>
                    </a:cubicBezTo>
                    <a:cubicBezTo>
                      <a:pt x="4421608" y="1251285"/>
                      <a:pt x="4399951" y="1475072"/>
                      <a:pt x="4374685" y="1635092"/>
                    </a:cubicBezTo>
                    <a:cubicBezTo>
                      <a:pt x="4330168" y="1915428"/>
                      <a:pt x="4286854" y="1917834"/>
                      <a:pt x="4286854" y="1917834"/>
                    </a:cubicBezTo>
                    <a:lnTo>
                      <a:pt x="4286854" y="1917834"/>
                    </a:lnTo>
                    <a:lnTo>
                      <a:pt x="4285651" y="1917834"/>
                    </a:lnTo>
                    <a:lnTo>
                      <a:pt x="4284448" y="1917834"/>
                    </a:lnTo>
                    <a:lnTo>
                      <a:pt x="64971" y="2005665"/>
                    </a:lnTo>
                    <a:cubicBezTo>
                      <a:pt x="95050" y="1952726"/>
                      <a:pt x="117910" y="1857676"/>
                      <a:pt x="137160" y="1714501"/>
                    </a:cubicBezTo>
                    <a:cubicBezTo>
                      <a:pt x="158817" y="1544855"/>
                      <a:pt x="174458" y="1309036"/>
                      <a:pt x="182880" y="1014262"/>
                    </a:cubicBezTo>
                    <a:cubicBezTo>
                      <a:pt x="194912" y="575110"/>
                      <a:pt x="186490" y="132347"/>
                      <a:pt x="184083" y="24063"/>
                    </a:cubicBezTo>
                    <a:lnTo>
                      <a:pt x="4473344" y="24063"/>
                    </a:lnTo>
                    <a:moveTo>
                      <a:pt x="4498610" y="0"/>
                    </a:moveTo>
                    <a:lnTo>
                      <a:pt x="160020" y="0"/>
                    </a:lnTo>
                    <a:cubicBezTo>
                      <a:pt x="160020" y="0"/>
                      <a:pt x="210553" y="2024915"/>
                      <a:pt x="0" y="2030931"/>
                    </a:cubicBezTo>
                    <a:lnTo>
                      <a:pt x="4285651" y="1943101"/>
                    </a:lnTo>
                    <a:cubicBezTo>
                      <a:pt x="4285651" y="1943101"/>
                      <a:pt x="4286854" y="1943101"/>
                      <a:pt x="4286854" y="1943101"/>
                    </a:cubicBezTo>
                    <a:cubicBezTo>
                      <a:pt x="4473344" y="1944304"/>
                      <a:pt x="4498610" y="0"/>
                      <a:pt x="4498610" y="0"/>
                    </a:cubicBezTo>
                    <a:lnTo>
                      <a:pt x="4498610" y="0"/>
                    </a:lnTo>
                    <a:close/>
                  </a:path>
                </a:pathLst>
              </a:custGeom>
              <a:solidFill>
                <a:srgbClr val="231815"/>
              </a:solidFill>
              <a:ln w="12026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4025364" y="2591601"/>
                <a:ext cx="4242337" cy="1823987"/>
              </a:xfrm>
              <a:custGeom>
                <a:avLst/>
                <a:gdLst>
                  <a:gd name="connsiteX0" fmla="*/ 4242338 w 4242337"/>
                  <a:gd name="connsiteY0" fmla="*/ 0 h 1823987"/>
                  <a:gd name="connsiteX1" fmla="*/ 4218274 w 4242337"/>
                  <a:gd name="connsiteY1" fmla="*/ 0 h 1823987"/>
                  <a:gd name="connsiteX2" fmla="*/ 4218274 w 4242337"/>
                  <a:gd name="connsiteY2" fmla="*/ 12032 h 1823987"/>
                  <a:gd name="connsiteX3" fmla="*/ 4242338 w 4242337"/>
                  <a:gd name="connsiteY3" fmla="*/ 12032 h 1823987"/>
                  <a:gd name="connsiteX4" fmla="*/ 4242338 w 4242337"/>
                  <a:gd name="connsiteY4" fmla="*/ 0 h 1823987"/>
                  <a:gd name="connsiteX5" fmla="*/ 4242338 w 4242337"/>
                  <a:gd name="connsiteY5" fmla="*/ 0 h 1823987"/>
                  <a:gd name="connsiteX6" fmla="*/ 4194211 w 4242337"/>
                  <a:gd name="connsiteY6" fmla="*/ 0 h 1823987"/>
                  <a:gd name="connsiteX7" fmla="*/ 4170148 w 4242337"/>
                  <a:gd name="connsiteY7" fmla="*/ 0 h 1823987"/>
                  <a:gd name="connsiteX8" fmla="*/ 4170148 w 4242337"/>
                  <a:gd name="connsiteY8" fmla="*/ 12032 h 1823987"/>
                  <a:gd name="connsiteX9" fmla="*/ 4194211 w 4242337"/>
                  <a:gd name="connsiteY9" fmla="*/ 12032 h 1823987"/>
                  <a:gd name="connsiteX10" fmla="*/ 4194211 w 4242337"/>
                  <a:gd name="connsiteY10" fmla="*/ 0 h 1823987"/>
                  <a:gd name="connsiteX11" fmla="*/ 4194211 w 4242337"/>
                  <a:gd name="connsiteY11" fmla="*/ 0 h 1823987"/>
                  <a:gd name="connsiteX12" fmla="*/ 4146085 w 4242337"/>
                  <a:gd name="connsiteY12" fmla="*/ 0 h 1823987"/>
                  <a:gd name="connsiteX13" fmla="*/ 4122022 w 4242337"/>
                  <a:gd name="connsiteY13" fmla="*/ 0 h 1823987"/>
                  <a:gd name="connsiteX14" fmla="*/ 4122022 w 4242337"/>
                  <a:gd name="connsiteY14" fmla="*/ 12032 h 1823987"/>
                  <a:gd name="connsiteX15" fmla="*/ 4146085 w 4242337"/>
                  <a:gd name="connsiteY15" fmla="*/ 12032 h 1823987"/>
                  <a:gd name="connsiteX16" fmla="*/ 4146085 w 4242337"/>
                  <a:gd name="connsiteY16" fmla="*/ 0 h 1823987"/>
                  <a:gd name="connsiteX17" fmla="*/ 4146085 w 4242337"/>
                  <a:gd name="connsiteY17" fmla="*/ 0 h 1823987"/>
                  <a:gd name="connsiteX18" fmla="*/ 4097958 w 4242337"/>
                  <a:gd name="connsiteY18" fmla="*/ 0 h 1823987"/>
                  <a:gd name="connsiteX19" fmla="*/ 4073895 w 4242337"/>
                  <a:gd name="connsiteY19" fmla="*/ 0 h 1823987"/>
                  <a:gd name="connsiteX20" fmla="*/ 4073895 w 4242337"/>
                  <a:gd name="connsiteY20" fmla="*/ 12032 h 1823987"/>
                  <a:gd name="connsiteX21" fmla="*/ 4097958 w 4242337"/>
                  <a:gd name="connsiteY21" fmla="*/ 12032 h 1823987"/>
                  <a:gd name="connsiteX22" fmla="*/ 4097958 w 4242337"/>
                  <a:gd name="connsiteY22" fmla="*/ 0 h 1823987"/>
                  <a:gd name="connsiteX23" fmla="*/ 4097958 w 4242337"/>
                  <a:gd name="connsiteY23" fmla="*/ 0 h 1823987"/>
                  <a:gd name="connsiteX24" fmla="*/ 4049832 w 4242337"/>
                  <a:gd name="connsiteY24" fmla="*/ 0 h 1823987"/>
                  <a:gd name="connsiteX25" fmla="*/ 4025769 w 4242337"/>
                  <a:gd name="connsiteY25" fmla="*/ 0 h 1823987"/>
                  <a:gd name="connsiteX26" fmla="*/ 4025769 w 4242337"/>
                  <a:gd name="connsiteY26" fmla="*/ 12032 h 1823987"/>
                  <a:gd name="connsiteX27" fmla="*/ 4049832 w 4242337"/>
                  <a:gd name="connsiteY27" fmla="*/ 12032 h 1823987"/>
                  <a:gd name="connsiteX28" fmla="*/ 4049832 w 4242337"/>
                  <a:gd name="connsiteY28" fmla="*/ 0 h 1823987"/>
                  <a:gd name="connsiteX29" fmla="*/ 4049832 w 4242337"/>
                  <a:gd name="connsiteY29" fmla="*/ 0 h 1823987"/>
                  <a:gd name="connsiteX30" fmla="*/ 4001706 w 4242337"/>
                  <a:gd name="connsiteY30" fmla="*/ 0 h 1823987"/>
                  <a:gd name="connsiteX31" fmla="*/ 3977643 w 4242337"/>
                  <a:gd name="connsiteY31" fmla="*/ 0 h 1823987"/>
                  <a:gd name="connsiteX32" fmla="*/ 3977643 w 4242337"/>
                  <a:gd name="connsiteY32" fmla="*/ 12032 h 1823987"/>
                  <a:gd name="connsiteX33" fmla="*/ 4001706 w 4242337"/>
                  <a:gd name="connsiteY33" fmla="*/ 12032 h 1823987"/>
                  <a:gd name="connsiteX34" fmla="*/ 4001706 w 4242337"/>
                  <a:gd name="connsiteY34" fmla="*/ 0 h 1823987"/>
                  <a:gd name="connsiteX35" fmla="*/ 4001706 w 4242337"/>
                  <a:gd name="connsiteY35" fmla="*/ 0 h 1823987"/>
                  <a:gd name="connsiteX36" fmla="*/ 3953579 w 4242337"/>
                  <a:gd name="connsiteY36" fmla="*/ 0 h 1823987"/>
                  <a:gd name="connsiteX37" fmla="*/ 3929516 w 4242337"/>
                  <a:gd name="connsiteY37" fmla="*/ 0 h 1823987"/>
                  <a:gd name="connsiteX38" fmla="*/ 3929516 w 4242337"/>
                  <a:gd name="connsiteY38" fmla="*/ 12032 h 1823987"/>
                  <a:gd name="connsiteX39" fmla="*/ 3953579 w 4242337"/>
                  <a:gd name="connsiteY39" fmla="*/ 12032 h 1823987"/>
                  <a:gd name="connsiteX40" fmla="*/ 3953579 w 4242337"/>
                  <a:gd name="connsiteY40" fmla="*/ 0 h 1823987"/>
                  <a:gd name="connsiteX41" fmla="*/ 3953579 w 4242337"/>
                  <a:gd name="connsiteY41" fmla="*/ 0 h 1823987"/>
                  <a:gd name="connsiteX42" fmla="*/ 3905453 w 4242337"/>
                  <a:gd name="connsiteY42" fmla="*/ 0 h 1823987"/>
                  <a:gd name="connsiteX43" fmla="*/ 3881390 w 4242337"/>
                  <a:gd name="connsiteY43" fmla="*/ 0 h 1823987"/>
                  <a:gd name="connsiteX44" fmla="*/ 3881390 w 4242337"/>
                  <a:gd name="connsiteY44" fmla="*/ 12032 h 1823987"/>
                  <a:gd name="connsiteX45" fmla="*/ 3905453 w 4242337"/>
                  <a:gd name="connsiteY45" fmla="*/ 12032 h 1823987"/>
                  <a:gd name="connsiteX46" fmla="*/ 3905453 w 4242337"/>
                  <a:gd name="connsiteY46" fmla="*/ 0 h 1823987"/>
                  <a:gd name="connsiteX47" fmla="*/ 3905453 w 4242337"/>
                  <a:gd name="connsiteY47" fmla="*/ 0 h 1823987"/>
                  <a:gd name="connsiteX48" fmla="*/ 3857327 w 4242337"/>
                  <a:gd name="connsiteY48" fmla="*/ 0 h 1823987"/>
                  <a:gd name="connsiteX49" fmla="*/ 3833263 w 4242337"/>
                  <a:gd name="connsiteY49" fmla="*/ 0 h 1823987"/>
                  <a:gd name="connsiteX50" fmla="*/ 3833263 w 4242337"/>
                  <a:gd name="connsiteY50" fmla="*/ 12032 h 1823987"/>
                  <a:gd name="connsiteX51" fmla="*/ 3857327 w 4242337"/>
                  <a:gd name="connsiteY51" fmla="*/ 12032 h 1823987"/>
                  <a:gd name="connsiteX52" fmla="*/ 3857327 w 4242337"/>
                  <a:gd name="connsiteY52" fmla="*/ 0 h 1823987"/>
                  <a:gd name="connsiteX53" fmla="*/ 3857327 w 4242337"/>
                  <a:gd name="connsiteY53" fmla="*/ 0 h 1823987"/>
                  <a:gd name="connsiteX54" fmla="*/ 3809200 w 4242337"/>
                  <a:gd name="connsiteY54" fmla="*/ 0 h 1823987"/>
                  <a:gd name="connsiteX55" fmla="*/ 3785137 w 4242337"/>
                  <a:gd name="connsiteY55" fmla="*/ 0 h 1823987"/>
                  <a:gd name="connsiteX56" fmla="*/ 3785137 w 4242337"/>
                  <a:gd name="connsiteY56" fmla="*/ 12032 h 1823987"/>
                  <a:gd name="connsiteX57" fmla="*/ 3809200 w 4242337"/>
                  <a:gd name="connsiteY57" fmla="*/ 12032 h 1823987"/>
                  <a:gd name="connsiteX58" fmla="*/ 3809200 w 4242337"/>
                  <a:gd name="connsiteY58" fmla="*/ 0 h 1823987"/>
                  <a:gd name="connsiteX59" fmla="*/ 3809200 w 4242337"/>
                  <a:gd name="connsiteY59" fmla="*/ 0 h 1823987"/>
                  <a:gd name="connsiteX60" fmla="*/ 3761074 w 4242337"/>
                  <a:gd name="connsiteY60" fmla="*/ 0 h 1823987"/>
                  <a:gd name="connsiteX61" fmla="*/ 3737011 w 4242337"/>
                  <a:gd name="connsiteY61" fmla="*/ 0 h 1823987"/>
                  <a:gd name="connsiteX62" fmla="*/ 3737011 w 4242337"/>
                  <a:gd name="connsiteY62" fmla="*/ 12032 h 1823987"/>
                  <a:gd name="connsiteX63" fmla="*/ 3761074 w 4242337"/>
                  <a:gd name="connsiteY63" fmla="*/ 12032 h 1823987"/>
                  <a:gd name="connsiteX64" fmla="*/ 3761074 w 4242337"/>
                  <a:gd name="connsiteY64" fmla="*/ 0 h 1823987"/>
                  <a:gd name="connsiteX65" fmla="*/ 3761074 w 4242337"/>
                  <a:gd name="connsiteY65" fmla="*/ 0 h 1823987"/>
                  <a:gd name="connsiteX66" fmla="*/ 3712948 w 4242337"/>
                  <a:gd name="connsiteY66" fmla="*/ 0 h 1823987"/>
                  <a:gd name="connsiteX67" fmla="*/ 3688884 w 4242337"/>
                  <a:gd name="connsiteY67" fmla="*/ 0 h 1823987"/>
                  <a:gd name="connsiteX68" fmla="*/ 3688884 w 4242337"/>
                  <a:gd name="connsiteY68" fmla="*/ 12032 h 1823987"/>
                  <a:gd name="connsiteX69" fmla="*/ 3712948 w 4242337"/>
                  <a:gd name="connsiteY69" fmla="*/ 12032 h 1823987"/>
                  <a:gd name="connsiteX70" fmla="*/ 3712948 w 4242337"/>
                  <a:gd name="connsiteY70" fmla="*/ 0 h 1823987"/>
                  <a:gd name="connsiteX71" fmla="*/ 3712948 w 4242337"/>
                  <a:gd name="connsiteY71" fmla="*/ 0 h 1823987"/>
                  <a:gd name="connsiteX72" fmla="*/ 3664821 w 4242337"/>
                  <a:gd name="connsiteY72" fmla="*/ 0 h 1823987"/>
                  <a:gd name="connsiteX73" fmla="*/ 3640758 w 4242337"/>
                  <a:gd name="connsiteY73" fmla="*/ 0 h 1823987"/>
                  <a:gd name="connsiteX74" fmla="*/ 3640758 w 4242337"/>
                  <a:gd name="connsiteY74" fmla="*/ 12032 h 1823987"/>
                  <a:gd name="connsiteX75" fmla="*/ 3664821 w 4242337"/>
                  <a:gd name="connsiteY75" fmla="*/ 12032 h 1823987"/>
                  <a:gd name="connsiteX76" fmla="*/ 3664821 w 4242337"/>
                  <a:gd name="connsiteY76" fmla="*/ 0 h 1823987"/>
                  <a:gd name="connsiteX77" fmla="*/ 3664821 w 4242337"/>
                  <a:gd name="connsiteY77" fmla="*/ 0 h 1823987"/>
                  <a:gd name="connsiteX78" fmla="*/ 3616695 w 4242337"/>
                  <a:gd name="connsiteY78" fmla="*/ 0 h 1823987"/>
                  <a:gd name="connsiteX79" fmla="*/ 3592632 w 4242337"/>
                  <a:gd name="connsiteY79" fmla="*/ 0 h 1823987"/>
                  <a:gd name="connsiteX80" fmla="*/ 3592632 w 4242337"/>
                  <a:gd name="connsiteY80" fmla="*/ 12032 h 1823987"/>
                  <a:gd name="connsiteX81" fmla="*/ 3616695 w 4242337"/>
                  <a:gd name="connsiteY81" fmla="*/ 12032 h 1823987"/>
                  <a:gd name="connsiteX82" fmla="*/ 3616695 w 4242337"/>
                  <a:gd name="connsiteY82" fmla="*/ 0 h 1823987"/>
                  <a:gd name="connsiteX83" fmla="*/ 3616695 w 4242337"/>
                  <a:gd name="connsiteY83" fmla="*/ 0 h 1823987"/>
                  <a:gd name="connsiteX84" fmla="*/ 3568569 w 4242337"/>
                  <a:gd name="connsiteY84" fmla="*/ 0 h 1823987"/>
                  <a:gd name="connsiteX85" fmla="*/ 3544505 w 4242337"/>
                  <a:gd name="connsiteY85" fmla="*/ 0 h 1823987"/>
                  <a:gd name="connsiteX86" fmla="*/ 3544505 w 4242337"/>
                  <a:gd name="connsiteY86" fmla="*/ 12032 h 1823987"/>
                  <a:gd name="connsiteX87" fmla="*/ 3568569 w 4242337"/>
                  <a:gd name="connsiteY87" fmla="*/ 12032 h 1823987"/>
                  <a:gd name="connsiteX88" fmla="*/ 3568569 w 4242337"/>
                  <a:gd name="connsiteY88" fmla="*/ 0 h 1823987"/>
                  <a:gd name="connsiteX89" fmla="*/ 3568569 w 4242337"/>
                  <a:gd name="connsiteY89" fmla="*/ 0 h 1823987"/>
                  <a:gd name="connsiteX90" fmla="*/ 3520442 w 4242337"/>
                  <a:gd name="connsiteY90" fmla="*/ 0 h 1823987"/>
                  <a:gd name="connsiteX91" fmla="*/ 3496379 w 4242337"/>
                  <a:gd name="connsiteY91" fmla="*/ 0 h 1823987"/>
                  <a:gd name="connsiteX92" fmla="*/ 3496379 w 4242337"/>
                  <a:gd name="connsiteY92" fmla="*/ 12032 h 1823987"/>
                  <a:gd name="connsiteX93" fmla="*/ 3520442 w 4242337"/>
                  <a:gd name="connsiteY93" fmla="*/ 12032 h 1823987"/>
                  <a:gd name="connsiteX94" fmla="*/ 3520442 w 4242337"/>
                  <a:gd name="connsiteY94" fmla="*/ 0 h 1823987"/>
                  <a:gd name="connsiteX95" fmla="*/ 3520442 w 4242337"/>
                  <a:gd name="connsiteY95" fmla="*/ 0 h 1823987"/>
                  <a:gd name="connsiteX96" fmla="*/ 3472316 w 4242337"/>
                  <a:gd name="connsiteY96" fmla="*/ 0 h 1823987"/>
                  <a:gd name="connsiteX97" fmla="*/ 3448253 w 4242337"/>
                  <a:gd name="connsiteY97" fmla="*/ 0 h 1823987"/>
                  <a:gd name="connsiteX98" fmla="*/ 3448253 w 4242337"/>
                  <a:gd name="connsiteY98" fmla="*/ 12032 h 1823987"/>
                  <a:gd name="connsiteX99" fmla="*/ 3472316 w 4242337"/>
                  <a:gd name="connsiteY99" fmla="*/ 12032 h 1823987"/>
                  <a:gd name="connsiteX100" fmla="*/ 3472316 w 4242337"/>
                  <a:gd name="connsiteY100" fmla="*/ 0 h 1823987"/>
                  <a:gd name="connsiteX101" fmla="*/ 3472316 w 4242337"/>
                  <a:gd name="connsiteY101" fmla="*/ 0 h 1823987"/>
                  <a:gd name="connsiteX102" fmla="*/ 3424190 w 4242337"/>
                  <a:gd name="connsiteY102" fmla="*/ 0 h 1823987"/>
                  <a:gd name="connsiteX103" fmla="*/ 3400126 w 4242337"/>
                  <a:gd name="connsiteY103" fmla="*/ 0 h 1823987"/>
                  <a:gd name="connsiteX104" fmla="*/ 3400126 w 4242337"/>
                  <a:gd name="connsiteY104" fmla="*/ 12032 h 1823987"/>
                  <a:gd name="connsiteX105" fmla="*/ 3424190 w 4242337"/>
                  <a:gd name="connsiteY105" fmla="*/ 12032 h 1823987"/>
                  <a:gd name="connsiteX106" fmla="*/ 3424190 w 4242337"/>
                  <a:gd name="connsiteY106" fmla="*/ 0 h 1823987"/>
                  <a:gd name="connsiteX107" fmla="*/ 3424190 w 4242337"/>
                  <a:gd name="connsiteY107" fmla="*/ 0 h 1823987"/>
                  <a:gd name="connsiteX108" fmla="*/ 3376063 w 4242337"/>
                  <a:gd name="connsiteY108" fmla="*/ 0 h 1823987"/>
                  <a:gd name="connsiteX109" fmla="*/ 3352000 w 4242337"/>
                  <a:gd name="connsiteY109" fmla="*/ 0 h 1823987"/>
                  <a:gd name="connsiteX110" fmla="*/ 3352000 w 4242337"/>
                  <a:gd name="connsiteY110" fmla="*/ 12032 h 1823987"/>
                  <a:gd name="connsiteX111" fmla="*/ 3376063 w 4242337"/>
                  <a:gd name="connsiteY111" fmla="*/ 12032 h 1823987"/>
                  <a:gd name="connsiteX112" fmla="*/ 3376063 w 4242337"/>
                  <a:gd name="connsiteY112" fmla="*/ 0 h 1823987"/>
                  <a:gd name="connsiteX113" fmla="*/ 3376063 w 4242337"/>
                  <a:gd name="connsiteY113" fmla="*/ 0 h 1823987"/>
                  <a:gd name="connsiteX114" fmla="*/ 3327937 w 4242337"/>
                  <a:gd name="connsiteY114" fmla="*/ 0 h 1823987"/>
                  <a:gd name="connsiteX115" fmla="*/ 3303874 w 4242337"/>
                  <a:gd name="connsiteY115" fmla="*/ 0 h 1823987"/>
                  <a:gd name="connsiteX116" fmla="*/ 3303874 w 4242337"/>
                  <a:gd name="connsiteY116" fmla="*/ 12032 h 1823987"/>
                  <a:gd name="connsiteX117" fmla="*/ 3327937 w 4242337"/>
                  <a:gd name="connsiteY117" fmla="*/ 12032 h 1823987"/>
                  <a:gd name="connsiteX118" fmla="*/ 3327937 w 4242337"/>
                  <a:gd name="connsiteY118" fmla="*/ 0 h 1823987"/>
                  <a:gd name="connsiteX119" fmla="*/ 3327937 w 4242337"/>
                  <a:gd name="connsiteY119" fmla="*/ 0 h 1823987"/>
                  <a:gd name="connsiteX120" fmla="*/ 3279811 w 4242337"/>
                  <a:gd name="connsiteY120" fmla="*/ 0 h 1823987"/>
                  <a:gd name="connsiteX121" fmla="*/ 3255747 w 4242337"/>
                  <a:gd name="connsiteY121" fmla="*/ 0 h 1823987"/>
                  <a:gd name="connsiteX122" fmla="*/ 3255747 w 4242337"/>
                  <a:gd name="connsiteY122" fmla="*/ 12032 h 1823987"/>
                  <a:gd name="connsiteX123" fmla="*/ 3279811 w 4242337"/>
                  <a:gd name="connsiteY123" fmla="*/ 12032 h 1823987"/>
                  <a:gd name="connsiteX124" fmla="*/ 3279811 w 4242337"/>
                  <a:gd name="connsiteY124" fmla="*/ 0 h 1823987"/>
                  <a:gd name="connsiteX125" fmla="*/ 3279811 w 4242337"/>
                  <a:gd name="connsiteY125" fmla="*/ 0 h 1823987"/>
                  <a:gd name="connsiteX126" fmla="*/ 3231684 w 4242337"/>
                  <a:gd name="connsiteY126" fmla="*/ 0 h 1823987"/>
                  <a:gd name="connsiteX127" fmla="*/ 3207621 w 4242337"/>
                  <a:gd name="connsiteY127" fmla="*/ 0 h 1823987"/>
                  <a:gd name="connsiteX128" fmla="*/ 3207621 w 4242337"/>
                  <a:gd name="connsiteY128" fmla="*/ 12032 h 1823987"/>
                  <a:gd name="connsiteX129" fmla="*/ 3231684 w 4242337"/>
                  <a:gd name="connsiteY129" fmla="*/ 12032 h 1823987"/>
                  <a:gd name="connsiteX130" fmla="*/ 3231684 w 4242337"/>
                  <a:gd name="connsiteY130" fmla="*/ 0 h 1823987"/>
                  <a:gd name="connsiteX131" fmla="*/ 3231684 w 4242337"/>
                  <a:gd name="connsiteY131" fmla="*/ 0 h 1823987"/>
                  <a:gd name="connsiteX132" fmla="*/ 3183558 w 4242337"/>
                  <a:gd name="connsiteY132" fmla="*/ 0 h 1823987"/>
                  <a:gd name="connsiteX133" fmla="*/ 3159495 w 4242337"/>
                  <a:gd name="connsiteY133" fmla="*/ 0 h 1823987"/>
                  <a:gd name="connsiteX134" fmla="*/ 3159495 w 4242337"/>
                  <a:gd name="connsiteY134" fmla="*/ 12032 h 1823987"/>
                  <a:gd name="connsiteX135" fmla="*/ 3183558 w 4242337"/>
                  <a:gd name="connsiteY135" fmla="*/ 12032 h 1823987"/>
                  <a:gd name="connsiteX136" fmla="*/ 3183558 w 4242337"/>
                  <a:gd name="connsiteY136" fmla="*/ 0 h 1823987"/>
                  <a:gd name="connsiteX137" fmla="*/ 3183558 w 4242337"/>
                  <a:gd name="connsiteY137" fmla="*/ 0 h 1823987"/>
                  <a:gd name="connsiteX138" fmla="*/ 3135431 w 4242337"/>
                  <a:gd name="connsiteY138" fmla="*/ 0 h 1823987"/>
                  <a:gd name="connsiteX139" fmla="*/ 3111368 w 4242337"/>
                  <a:gd name="connsiteY139" fmla="*/ 0 h 1823987"/>
                  <a:gd name="connsiteX140" fmla="*/ 3111368 w 4242337"/>
                  <a:gd name="connsiteY140" fmla="*/ 12032 h 1823987"/>
                  <a:gd name="connsiteX141" fmla="*/ 3135431 w 4242337"/>
                  <a:gd name="connsiteY141" fmla="*/ 12032 h 1823987"/>
                  <a:gd name="connsiteX142" fmla="*/ 3135431 w 4242337"/>
                  <a:gd name="connsiteY142" fmla="*/ 0 h 1823987"/>
                  <a:gd name="connsiteX143" fmla="*/ 3135431 w 4242337"/>
                  <a:gd name="connsiteY143" fmla="*/ 0 h 1823987"/>
                  <a:gd name="connsiteX144" fmla="*/ 3087305 w 4242337"/>
                  <a:gd name="connsiteY144" fmla="*/ 0 h 1823987"/>
                  <a:gd name="connsiteX145" fmla="*/ 3063242 w 4242337"/>
                  <a:gd name="connsiteY145" fmla="*/ 0 h 1823987"/>
                  <a:gd name="connsiteX146" fmla="*/ 3063242 w 4242337"/>
                  <a:gd name="connsiteY146" fmla="*/ 12032 h 1823987"/>
                  <a:gd name="connsiteX147" fmla="*/ 3087305 w 4242337"/>
                  <a:gd name="connsiteY147" fmla="*/ 12032 h 1823987"/>
                  <a:gd name="connsiteX148" fmla="*/ 3087305 w 4242337"/>
                  <a:gd name="connsiteY148" fmla="*/ 0 h 1823987"/>
                  <a:gd name="connsiteX149" fmla="*/ 3087305 w 4242337"/>
                  <a:gd name="connsiteY149" fmla="*/ 0 h 1823987"/>
                  <a:gd name="connsiteX150" fmla="*/ 3039179 w 4242337"/>
                  <a:gd name="connsiteY150" fmla="*/ 0 h 1823987"/>
                  <a:gd name="connsiteX151" fmla="*/ 3015116 w 4242337"/>
                  <a:gd name="connsiteY151" fmla="*/ 0 h 1823987"/>
                  <a:gd name="connsiteX152" fmla="*/ 3015116 w 4242337"/>
                  <a:gd name="connsiteY152" fmla="*/ 12032 h 1823987"/>
                  <a:gd name="connsiteX153" fmla="*/ 3039179 w 4242337"/>
                  <a:gd name="connsiteY153" fmla="*/ 12032 h 1823987"/>
                  <a:gd name="connsiteX154" fmla="*/ 3039179 w 4242337"/>
                  <a:gd name="connsiteY154" fmla="*/ 0 h 1823987"/>
                  <a:gd name="connsiteX155" fmla="*/ 3039179 w 4242337"/>
                  <a:gd name="connsiteY155" fmla="*/ 0 h 1823987"/>
                  <a:gd name="connsiteX156" fmla="*/ 2991052 w 4242337"/>
                  <a:gd name="connsiteY156" fmla="*/ 0 h 1823987"/>
                  <a:gd name="connsiteX157" fmla="*/ 2966989 w 4242337"/>
                  <a:gd name="connsiteY157" fmla="*/ 0 h 1823987"/>
                  <a:gd name="connsiteX158" fmla="*/ 2966989 w 4242337"/>
                  <a:gd name="connsiteY158" fmla="*/ 12032 h 1823987"/>
                  <a:gd name="connsiteX159" fmla="*/ 2991052 w 4242337"/>
                  <a:gd name="connsiteY159" fmla="*/ 12032 h 1823987"/>
                  <a:gd name="connsiteX160" fmla="*/ 2991052 w 4242337"/>
                  <a:gd name="connsiteY160" fmla="*/ 0 h 1823987"/>
                  <a:gd name="connsiteX161" fmla="*/ 2991052 w 4242337"/>
                  <a:gd name="connsiteY161" fmla="*/ 0 h 1823987"/>
                  <a:gd name="connsiteX162" fmla="*/ 2942926 w 4242337"/>
                  <a:gd name="connsiteY162" fmla="*/ 0 h 1823987"/>
                  <a:gd name="connsiteX163" fmla="*/ 2918863 w 4242337"/>
                  <a:gd name="connsiteY163" fmla="*/ 0 h 1823987"/>
                  <a:gd name="connsiteX164" fmla="*/ 2918863 w 4242337"/>
                  <a:gd name="connsiteY164" fmla="*/ 12032 h 1823987"/>
                  <a:gd name="connsiteX165" fmla="*/ 2942926 w 4242337"/>
                  <a:gd name="connsiteY165" fmla="*/ 12032 h 1823987"/>
                  <a:gd name="connsiteX166" fmla="*/ 2942926 w 4242337"/>
                  <a:gd name="connsiteY166" fmla="*/ 0 h 1823987"/>
                  <a:gd name="connsiteX167" fmla="*/ 2942926 w 4242337"/>
                  <a:gd name="connsiteY167" fmla="*/ 0 h 1823987"/>
                  <a:gd name="connsiteX168" fmla="*/ 2894800 w 4242337"/>
                  <a:gd name="connsiteY168" fmla="*/ 0 h 1823987"/>
                  <a:gd name="connsiteX169" fmla="*/ 2870737 w 4242337"/>
                  <a:gd name="connsiteY169" fmla="*/ 0 h 1823987"/>
                  <a:gd name="connsiteX170" fmla="*/ 2870737 w 4242337"/>
                  <a:gd name="connsiteY170" fmla="*/ 12032 h 1823987"/>
                  <a:gd name="connsiteX171" fmla="*/ 2894800 w 4242337"/>
                  <a:gd name="connsiteY171" fmla="*/ 12032 h 1823987"/>
                  <a:gd name="connsiteX172" fmla="*/ 2894800 w 4242337"/>
                  <a:gd name="connsiteY172" fmla="*/ 0 h 1823987"/>
                  <a:gd name="connsiteX173" fmla="*/ 2894800 w 4242337"/>
                  <a:gd name="connsiteY173" fmla="*/ 0 h 1823987"/>
                  <a:gd name="connsiteX174" fmla="*/ 2846673 w 4242337"/>
                  <a:gd name="connsiteY174" fmla="*/ 0 h 1823987"/>
                  <a:gd name="connsiteX175" fmla="*/ 2822610 w 4242337"/>
                  <a:gd name="connsiteY175" fmla="*/ 0 h 1823987"/>
                  <a:gd name="connsiteX176" fmla="*/ 2822610 w 4242337"/>
                  <a:gd name="connsiteY176" fmla="*/ 12032 h 1823987"/>
                  <a:gd name="connsiteX177" fmla="*/ 2846673 w 4242337"/>
                  <a:gd name="connsiteY177" fmla="*/ 12032 h 1823987"/>
                  <a:gd name="connsiteX178" fmla="*/ 2846673 w 4242337"/>
                  <a:gd name="connsiteY178" fmla="*/ 0 h 1823987"/>
                  <a:gd name="connsiteX179" fmla="*/ 2846673 w 4242337"/>
                  <a:gd name="connsiteY179" fmla="*/ 0 h 1823987"/>
                  <a:gd name="connsiteX180" fmla="*/ 2798547 w 4242337"/>
                  <a:gd name="connsiteY180" fmla="*/ 0 h 1823987"/>
                  <a:gd name="connsiteX181" fmla="*/ 2774484 w 4242337"/>
                  <a:gd name="connsiteY181" fmla="*/ 0 h 1823987"/>
                  <a:gd name="connsiteX182" fmla="*/ 2774484 w 4242337"/>
                  <a:gd name="connsiteY182" fmla="*/ 12032 h 1823987"/>
                  <a:gd name="connsiteX183" fmla="*/ 2798547 w 4242337"/>
                  <a:gd name="connsiteY183" fmla="*/ 12032 h 1823987"/>
                  <a:gd name="connsiteX184" fmla="*/ 2798547 w 4242337"/>
                  <a:gd name="connsiteY184" fmla="*/ 0 h 1823987"/>
                  <a:gd name="connsiteX185" fmla="*/ 2798547 w 4242337"/>
                  <a:gd name="connsiteY185" fmla="*/ 0 h 1823987"/>
                  <a:gd name="connsiteX186" fmla="*/ 2750421 w 4242337"/>
                  <a:gd name="connsiteY186" fmla="*/ 0 h 1823987"/>
                  <a:gd name="connsiteX187" fmla="*/ 2726358 w 4242337"/>
                  <a:gd name="connsiteY187" fmla="*/ 0 h 1823987"/>
                  <a:gd name="connsiteX188" fmla="*/ 2726358 w 4242337"/>
                  <a:gd name="connsiteY188" fmla="*/ 12032 h 1823987"/>
                  <a:gd name="connsiteX189" fmla="*/ 2750421 w 4242337"/>
                  <a:gd name="connsiteY189" fmla="*/ 12032 h 1823987"/>
                  <a:gd name="connsiteX190" fmla="*/ 2750421 w 4242337"/>
                  <a:gd name="connsiteY190" fmla="*/ 0 h 1823987"/>
                  <a:gd name="connsiteX191" fmla="*/ 2750421 w 4242337"/>
                  <a:gd name="connsiteY191" fmla="*/ 0 h 1823987"/>
                  <a:gd name="connsiteX192" fmla="*/ 2702294 w 4242337"/>
                  <a:gd name="connsiteY192" fmla="*/ 0 h 1823987"/>
                  <a:gd name="connsiteX193" fmla="*/ 2678231 w 4242337"/>
                  <a:gd name="connsiteY193" fmla="*/ 0 h 1823987"/>
                  <a:gd name="connsiteX194" fmla="*/ 2678231 w 4242337"/>
                  <a:gd name="connsiteY194" fmla="*/ 12032 h 1823987"/>
                  <a:gd name="connsiteX195" fmla="*/ 2702294 w 4242337"/>
                  <a:gd name="connsiteY195" fmla="*/ 12032 h 1823987"/>
                  <a:gd name="connsiteX196" fmla="*/ 2702294 w 4242337"/>
                  <a:gd name="connsiteY196" fmla="*/ 0 h 1823987"/>
                  <a:gd name="connsiteX197" fmla="*/ 2702294 w 4242337"/>
                  <a:gd name="connsiteY197" fmla="*/ 0 h 1823987"/>
                  <a:gd name="connsiteX198" fmla="*/ 2654168 w 4242337"/>
                  <a:gd name="connsiteY198" fmla="*/ 0 h 1823987"/>
                  <a:gd name="connsiteX199" fmla="*/ 2630105 w 4242337"/>
                  <a:gd name="connsiteY199" fmla="*/ 0 h 1823987"/>
                  <a:gd name="connsiteX200" fmla="*/ 2630105 w 4242337"/>
                  <a:gd name="connsiteY200" fmla="*/ 12032 h 1823987"/>
                  <a:gd name="connsiteX201" fmla="*/ 2654168 w 4242337"/>
                  <a:gd name="connsiteY201" fmla="*/ 12032 h 1823987"/>
                  <a:gd name="connsiteX202" fmla="*/ 2654168 w 4242337"/>
                  <a:gd name="connsiteY202" fmla="*/ 0 h 1823987"/>
                  <a:gd name="connsiteX203" fmla="*/ 2654168 w 4242337"/>
                  <a:gd name="connsiteY203" fmla="*/ 0 h 1823987"/>
                  <a:gd name="connsiteX204" fmla="*/ 2606042 w 4242337"/>
                  <a:gd name="connsiteY204" fmla="*/ 0 h 1823987"/>
                  <a:gd name="connsiteX205" fmla="*/ 2581979 w 4242337"/>
                  <a:gd name="connsiteY205" fmla="*/ 0 h 1823987"/>
                  <a:gd name="connsiteX206" fmla="*/ 2581979 w 4242337"/>
                  <a:gd name="connsiteY206" fmla="*/ 12032 h 1823987"/>
                  <a:gd name="connsiteX207" fmla="*/ 2606042 w 4242337"/>
                  <a:gd name="connsiteY207" fmla="*/ 12032 h 1823987"/>
                  <a:gd name="connsiteX208" fmla="*/ 2606042 w 4242337"/>
                  <a:gd name="connsiteY208" fmla="*/ 0 h 1823987"/>
                  <a:gd name="connsiteX209" fmla="*/ 2606042 w 4242337"/>
                  <a:gd name="connsiteY209" fmla="*/ 0 h 1823987"/>
                  <a:gd name="connsiteX210" fmla="*/ 2557915 w 4242337"/>
                  <a:gd name="connsiteY210" fmla="*/ 0 h 1823987"/>
                  <a:gd name="connsiteX211" fmla="*/ 2533852 w 4242337"/>
                  <a:gd name="connsiteY211" fmla="*/ 0 h 1823987"/>
                  <a:gd name="connsiteX212" fmla="*/ 2533852 w 4242337"/>
                  <a:gd name="connsiteY212" fmla="*/ 12032 h 1823987"/>
                  <a:gd name="connsiteX213" fmla="*/ 2557915 w 4242337"/>
                  <a:gd name="connsiteY213" fmla="*/ 12032 h 1823987"/>
                  <a:gd name="connsiteX214" fmla="*/ 2557915 w 4242337"/>
                  <a:gd name="connsiteY214" fmla="*/ 0 h 1823987"/>
                  <a:gd name="connsiteX215" fmla="*/ 2557915 w 4242337"/>
                  <a:gd name="connsiteY215" fmla="*/ 0 h 1823987"/>
                  <a:gd name="connsiteX216" fmla="*/ 2509789 w 4242337"/>
                  <a:gd name="connsiteY216" fmla="*/ 0 h 1823987"/>
                  <a:gd name="connsiteX217" fmla="*/ 2485726 w 4242337"/>
                  <a:gd name="connsiteY217" fmla="*/ 0 h 1823987"/>
                  <a:gd name="connsiteX218" fmla="*/ 2485726 w 4242337"/>
                  <a:gd name="connsiteY218" fmla="*/ 12032 h 1823987"/>
                  <a:gd name="connsiteX219" fmla="*/ 2509789 w 4242337"/>
                  <a:gd name="connsiteY219" fmla="*/ 12032 h 1823987"/>
                  <a:gd name="connsiteX220" fmla="*/ 2509789 w 4242337"/>
                  <a:gd name="connsiteY220" fmla="*/ 0 h 1823987"/>
                  <a:gd name="connsiteX221" fmla="*/ 2509789 w 4242337"/>
                  <a:gd name="connsiteY221" fmla="*/ 0 h 1823987"/>
                  <a:gd name="connsiteX222" fmla="*/ 2461663 w 4242337"/>
                  <a:gd name="connsiteY222" fmla="*/ 0 h 1823987"/>
                  <a:gd name="connsiteX223" fmla="*/ 2437599 w 4242337"/>
                  <a:gd name="connsiteY223" fmla="*/ 0 h 1823987"/>
                  <a:gd name="connsiteX224" fmla="*/ 2437599 w 4242337"/>
                  <a:gd name="connsiteY224" fmla="*/ 12032 h 1823987"/>
                  <a:gd name="connsiteX225" fmla="*/ 2461663 w 4242337"/>
                  <a:gd name="connsiteY225" fmla="*/ 12032 h 1823987"/>
                  <a:gd name="connsiteX226" fmla="*/ 2461663 w 4242337"/>
                  <a:gd name="connsiteY226" fmla="*/ 0 h 1823987"/>
                  <a:gd name="connsiteX227" fmla="*/ 2461663 w 4242337"/>
                  <a:gd name="connsiteY227" fmla="*/ 0 h 1823987"/>
                  <a:gd name="connsiteX228" fmla="*/ 2413536 w 4242337"/>
                  <a:gd name="connsiteY228" fmla="*/ 0 h 1823987"/>
                  <a:gd name="connsiteX229" fmla="*/ 2389473 w 4242337"/>
                  <a:gd name="connsiteY229" fmla="*/ 0 h 1823987"/>
                  <a:gd name="connsiteX230" fmla="*/ 2389473 w 4242337"/>
                  <a:gd name="connsiteY230" fmla="*/ 12032 h 1823987"/>
                  <a:gd name="connsiteX231" fmla="*/ 2413536 w 4242337"/>
                  <a:gd name="connsiteY231" fmla="*/ 12032 h 1823987"/>
                  <a:gd name="connsiteX232" fmla="*/ 2413536 w 4242337"/>
                  <a:gd name="connsiteY232" fmla="*/ 0 h 1823987"/>
                  <a:gd name="connsiteX233" fmla="*/ 2413536 w 4242337"/>
                  <a:gd name="connsiteY233" fmla="*/ 0 h 1823987"/>
                  <a:gd name="connsiteX234" fmla="*/ 2365410 w 4242337"/>
                  <a:gd name="connsiteY234" fmla="*/ 0 h 1823987"/>
                  <a:gd name="connsiteX235" fmla="*/ 2341347 w 4242337"/>
                  <a:gd name="connsiteY235" fmla="*/ 0 h 1823987"/>
                  <a:gd name="connsiteX236" fmla="*/ 2341347 w 4242337"/>
                  <a:gd name="connsiteY236" fmla="*/ 12032 h 1823987"/>
                  <a:gd name="connsiteX237" fmla="*/ 2365410 w 4242337"/>
                  <a:gd name="connsiteY237" fmla="*/ 12032 h 1823987"/>
                  <a:gd name="connsiteX238" fmla="*/ 2365410 w 4242337"/>
                  <a:gd name="connsiteY238" fmla="*/ 0 h 1823987"/>
                  <a:gd name="connsiteX239" fmla="*/ 2365410 w 4242337"/>
                  <a:gd name="connsiteY239" fmla="*/ 0 h 1823987"/>
                  <a:gd name="connsiteX240" fmla="*/ 2317284 w 4242337"/>
                  <a:gd name="connsiteY240" fmla="*/ 0 h 1823987"/>
                  <a:gd name="connsiteX241" fmla="*/ 2293220 w 4242337"/>
                  <a:gd name="connsiteY241" fmla="*/ 0 h 1823987"/>
                  <a:gd name="connsiteX242" fmla="*/ 2293220 w 4242337"/>
                  <a:gd name="connsiteY242" fmla="*/ 12032 h 1823987"/>
                  <a:gd name="connsiteX243" fmla="*/ 2317284 w 4242337"/>
                  <a:gd name="connsiteY243" fmla="*/ 12032 h 1823987"/>
                  <a:gd name="connsiteX244" fmla="*/ 2317284 w 4242337"/>
                  <a:gd name="connsiteY244" fmla="*/ 0 h 1823987"/>
                  <a:gd name="connsiteX245" fmla="*/ 2317284 w 4242337"/>
                  <a:gd name="connsiteY245" fmla="*/ 0 h 1823987"/>
                  <a:gd name="connsiteX246" fmla="*/ 2269157 w 4242337"/>
                  <a:gd name="connsiteY246" fmla="*/ 0 h 1823987"/>
                  <a:gd name="connsiteX247" fmla="*/ 2245094 w 4242337"/>
                  <a:gd name="connsiteY247" fmla="*/ 0 h 1823987"/>
                  <a:gd name="connsiteX248" fmla="*/ 2245094 w 4242337"/>
                  <a:gd name="connsiteY248" fmla="*/ 12032 h 1823987"/>
                  <a:gd name="connsiteX249" fmla="*/ 2269157 w 4242337"/>
                  <a:gd name="connsiteY249" fmla="*/ 12032 h 1823987"/>
                  <a:gd name="connsiteX250" fmla="*/ 2269157 w 4242337"/>
                  <a:gd name="connsiteY250" fmla="*/ 0 h 1823987"/>
                  <a:gd name="connsiteX251" fmla="*/ 2269157 w 4242337"/>
                  <a:gd name="connsiteY251" fmla="*/ 0 h 1823987"/>
                  <a:gd name="connsiteX252" fmla="*/ 2221031 w 4242337"/>
                  <a:gd name="connsiteY252" fmla="*/ 0 h 1823987"/>
                  <a:gd name="connsiteX253" fmla="*/ 2196968 w 4242337"/>
                  <a:gd name="connsiteY253" fmla="*/ 0 h 1823987"/>
                  <a:gd name="connsiteX254" fmla="*/ 2196968 w 4242337"/>
                  <a:gd name="connsiteY254" fmla="*/ 12032 h 1823987"/>
                  <a:gd name="connsiteX255" fmla="*/ 2221031 w 4242337"/>
                  <a:gd name="connsiteY255" fmla="*/ 12032 h 1823987"/>
                  <a:gd name="connsiteX256" fmla="*/ 2221031 w 4242337"/>
                  <a:gd name="connsiteY256" fmla="*/ 0 h 1823987"/>
                  <a:gd name="connsiteX257" fmla="*/ 2221031 w 4242337"/>
                  <a:gd name="connsiteY257" fmla="*/ 0 h 1823987"/>
                  <a:gd name="connsiteX258" fmla="*/ 2172905 w 4242337"/>
                  <a:gd name="connsiteY258" fmla="*/ 0 h 1823987"/>
                  <a:gd name="connsiteX259" fmla="*/ 2148841 w 4242337"/>
                  <a:gd name="connsiteY259" fmla="*/ 0 h 1823987"/>
                  <a:gd name="connsiteX260" fmla="*/ 2148841 w 4242337"/>
                  <a:gd name="connsiteY260" fmla="*/ 12032 h 1823987"/>
                  <a:gd name="connsiteX261" fmla="*/ 2172905 w 4242337"/>
                  <a:gd name="connsiteY261" fmla="*/ 12032 h 1823987"/>
                  <a:gd name="connsiteX262" fmla="*/ 2172905 w 4242337"/>
                  <a:gd name="connsiteY262" fmla="*/ 0 h 1823987"/>
                  <a:gd name="connsiteX263" fmla="*/ 2172905 w 4242337"/>
                  <a:gd name="connsiteY263" fmla="*/ 0 h 1823987"/>
                  <a:gd name="connsiteX264" fmla="*/ 2124778 w 4242337"/>
                  <a:gd name="connsiteY264" fmla="*/ 0 h 1823987"/>
                  <a:gd name="connsiteX265" fmla="*/ 2100715 w 4242337"/>
                  <a:gd name="connsiteY265" fmla="*/ 0 h 1823987"/>
                  <a:gd name="connsiteX266" fmla="*/ 2100715 w 4242337"/>
                  <a:gd name="connsiteY266" fmla="*/ 12032 h 1823987"/>
                  <a:gd name="connsiteX267" fmla="*/ 2124778 w 4242337"/>
                  <a:gd name="connsiteY267" fmla="*/ 12032 h 1823987"/>
                  <a:gd name="connsiteX268" fmla="*/ 2124778 w 4242337"/>
                  <a:gd name="connsiteY268" fmla="*/ 0 h 1823987"/>
                  <a:gd name="connsiteX269" fmla="*/ 2124778 w 4242337"/>
                  <a:gd name="connsiteY269" fmla="*/ 0 h 1823987"/>
                  <a:gd name="connsiteX270" fmla="*/ 2076652 w 4242337"/>
                  <a:gd name="connsiteY270" fmla="*/ 0 h 1823987"/>
                  <a:gd name="connsiteX271" fmla="*/ 2052589 w 4242337"/>
                  <a:gd name="connsiteY271" fmla="*/ 0 h 1823987"/>
                  <a:gd name="connsiteX272" fmla="*/ 2052589 w 4242337"/>
                  <a:gd name="connsiteY272" fmla="*/ 12032 h 1823987"/>
                  <a:gd name="connsiteX273" fmla="*/ 2076652 w 4242337"/>
                  <a:gd name="connsiteY273" fmla="*/ 12032 h 1823987"/>
                  <a:gd name="connsiteX274" fmla="*/ 2076652 w 4242337"/>
                  <a:gd name="connsiteY274" fmla="*/ 0 h 1823987"/>
                  <a:gd name="connsiteX275" fmla="*/ 2076652 w 4242337"/>
                  <a:gd name="connsiteY275" fmla="*/ 0 h 1823987"/>
                  <a:gd name="connsiteX276" fmla="*/ 2028526 w 4242337"/>
                  <a:gd name="connsiteY276" fmla="*/ 0 h 1823987"/>
                  <a:gd name="connsiteX277" fmla="*/ 2004462 w 4242337"/>
                  <a:gd name="connsiteY277" fmla="*/ 0 h 1823987"/>
                  <a:gd name="connsiteX278" fmla="*/ 2004462 w 4242337"/>
                  <a:gd name="connsiteY278" fmla="*/ 12032 h 1823987"/>
                  <a:gd name="connsiteX279" fmla="*/ 2028526 w 4242337"/>
                  <a:gd name="connsiteY279" fmla="*/ 12032 h 1823987"/>
                  <a:gd name="connsiteX280" fmla="*/ 2028526 w 4242337"/>
                  <a:gd name="connsiteY280" fmla="*/ 0 h 1823987"/>
                  <a:gd name="connsiteX281" fmla="*/ 2028526 w 4242337"/>
                  <a:gd name="connsiteY281" fmla="*/ 0 h 1823987"/>
                  <a:gd name="connsiteX282" fmla="*/ 1980399 w 4242337"/>
                  <a:gd name="connsiteY282" fmla="*/ 0 h 1823987"/>
                  <a:gd name="connsiteX283" fmla="*/ 1956336 w 4242337"/>
                  <a:gd name="connsiteY283" fmla="*/ 0 h 1823987"/>
                  <a:gd name="connsiteX284" fmla="*/ 1956336 w 4242337"/>
                  <a:gd name="connsiteY284" fmla="*/ 12032 h 1823987"/>
                  <a:gd name="connsiteX285" fmla="*/ 1980399 w 4242337"/>
                  <a:gd name="connsiteY285" fmla="*/ 12032 h 1823987"/>
                  <a:gd name="connsiteX286" fmla="*/ 1980399 w 4242337"/>
                  <a:gd name="connsiteY286" fmla="*/ 0 h 1823987"/>
                  <a:gd name="connsiteX287" fmla="*/ 1980399 w 4242337"/>
                  <a:gd name="connsiteY287" fmla="*/ 0 h 1823987"/>
                  <a:gd name="connsiteX288" fmla="*/ 1932273 w 4242337"/>
                  <a:gd name="connsiteY288" fmla="*/ 0 h 1823987"/>
                  <a:gd name="connsiteX289" fmla="*/ 1908210 w 4242337"/>
                  <a:gd name="connsiteY289" fmla="*/ 0 h 1823987"/>
                  <a:gd name="connsiteX290" fmla="*/ 1908210 w 4242337"/>
                  <a:gd name="connsiteY290" fmla="*/ 12032 h 1823987"/>
                  <a:gd name="connsiteX291" fmla="*/ 1932273 w 4242337"/>
                  <a:gd name="connsiteY291" fmla="*/ 12032 h 1823987"/>
                  <a:gd name="connsiteX292" fmla="*/ 1932273 w 4242337"/>
                  <a:gd name="connsiteY292" fmla="*/ 0 h 1823987"/>
                  <a:gd name="connsiteX293" fmla="*/ 1932273 w 4242337"/>
                  <a:gd name="connsiteY293" fmla="*/ 0 h 1823987"/>
                  <a:gd name="connsiteX294" fmla="*/ 1884146 w 4242337"/>
                  <a:gd name="connsiteY294" fmla="*/ 0 h 1823987"/>
                  <a:gd name="connsiteX295" fmla="*/ 1860083 w 4242337"/>
                  <a:gd name="connsiteY295" fmla="*/ 0 h 1823987"/>
                  <a:gd name="connsiteX296" fmla="*/ 1860083 w 4242337"/>
                  <a:gd name="connsiteY296" fmla="*/ 12032 h 1823987"/>
                  <a:gd name="connsiteX297" fmla="*/ 1884146 w 4242337"/>
                  <a:gd name="connsiteY297" fmla="*/ 12032 h 1823987"/>
                  <a:gd name="connsiteX298" fmla="*/ 1884146 w 4242337"/>
                  <a:gd name="connsiteY298" fmla="*/ 0 h 1823987"/>
                  <a:gd name="connsiteX299" fmla="*/ 1884146 w 4242337"/>
                  <a:gd name="connsiteY299" fmla="*/ 0 h 1823987"/>
                  <a:gd name="connsiteX300" fmla="*/ 1836020 w 4242337"/>
                  <a:gd name="connsiteY300" fmla="*/ 0 h 1823987"/>
                  <a:gd name="connsiteX301" fmla="*/ 1811957 w 4242337"/>
                  <a:gd name="connsiteY301" fmla="*/ 0 h 1823987"/>
                  <a:gd name="connsiteX302" fmla="*/ 1811957 w 4242337"/>
                  <a:gd name="connsiteY302" fmla="*/ 12032 h 1823987"/>
                  <a:gd name="connsiteX303" fmla="*/ 1836020 w 4242337"/>
                  <a:gd name="connsiteY303" fmla="*/ 12032 h 1823987"/>
                  <a:gd name="connsiteX304" fmla="*/ 1836020 w 4242337"/>
                  <a:gd name="connsiteY304" fmla="*/ 0 h 1823987"/>
                  <a:gd name="connsiteX305" fmla="*/ 1836020 w 4242337"/>
                  <a:gd name="connsiteY305" fmla="*/ 0 h 1823987"/>
                  <a:gd name="connsiteX306" fmla="*/ 1787894 w 4242337"/>
                  <a:gd name="connsiteY306" fmla="*/ 0 h 1823987"/>
                  <a:gd name="connsiteX307" fmla="*/ 1763831 w 4242337"/>
                  <a:gd name="connsiteY307" fmla="*/ 0 h 1823987"/>
                  <a:gd name="connsiteX308" fmla="*/ 1763831 w 4242337"/>
                  <a:gd name="connsiteY308" fmla="*/ 12032 h 1823987"/>
                  <a:gd name="connsiteX309" fmla="*/ 1787894 w 4242337"/>
                  <a:gd name="connsiteY309" fmla="*/ 12032 h 1823987"/>
                  <a:gd name="connsiteX310" fmla="*/ 1787894 w 4242337"/>
                  <a:gd name="connsiteY310" fmla="*/ 0 h 1823987"/>
                  <a:gd name="connsiteX311" fmla="*/ 1787894 w 4242337"/>
                  <a:gd name="connsiteY311" fmla="*/ 0 h 1823987"/>
                  <a:gd name="connsiteX312" fmla="*/ 1739767 w 4242337"/>
                  <a:gd name="connsiteY312" fmla="*/ 0 h 1823987"/>
                  <a:gd name="connsiteX313" fmla="*/ 1715704 w 4242337"/>
                  <a:gd name="connsiteY313" fmla="*/ 0 h 1823987"/>
                  <a:gd name="connsiteX314" fmla="*/ 1715704 w 4242337"/>
                  <a:gd name="connsiteY314" fmla="*/ 12032 h 1823987"/>
                  <a:gd name="connsiteX315" fmla="*/ 1739767 w 4242337"/>
                  <a:gd name="connsiteY315" fmla="*/ 12032 h 1823987"/>
                  <a:gd name="connsiteX316" fmla="*/ 1739767 w 4242337"/>
                  <a:gd name="connsiteY316" fmla="*/ 0 h 1823987"/>
                  <a:gd name="connsiteX317" fmla="*/ 1739767 w 4242337"/>
                  <a:gd name="connsiteY317" fmla="*/ 0 h 1823987"/>
                  <a:gd name="connsiteX318" fmla="*/ 1691641 w 4242337"/>
                  <a:gd name="connsiteY318" fmla="*/ 0 h 1823987"/>
                  <a:gd name="connsiteX319" fmla="*/ 1667578 w 4242337"/>
                  <a:gd name="connsiteY319" fmla="*/ 0 h 1823987"/>
                  <a:gd name="connsiteX320" fmla="*/ 1667578 w 4242337"/>
                  <a:gd name="connsiteY320" fmla="*/ 12032 h 1823987"/>
                  <a:gd name="connsiteX321" fmla="*/ 1691641 w 4242337"/>
                  <a:gd name="connsiteY321" fmla="*/ 12032 h 1823987"/>
                  <a:gd name="connsiteX322" fmla="*/ 1691641 w 4242337"/>
                  <a:gd name="connsiteY322" fmla="*/ 0 h 1823987"/>
                  <a:gd name="connsiteX323" fmla="*/ 1691641 w 4242337"/>
                  <a:gd name="connsiteY323" fmla="*/ 0 h 1823987"/>
                  <a:gd name="connsiteX324" fmla="*/ 1643515 w 4242337"/>
                  <a:gd name="connsiteY324" fmla="*/ 0 h 1823987"/>
                  <a:gd name="connsiteX325" fmla="*/ 1619452 w 4242337"/>
                  <a:gd name="connsiteY325" fmla="*/ 0 h 1823987"/>
                  <a:gd name="connsiteX326" fmla="*/ 1619452 w 4242337"/>
                  <a:gd name="connsiteY326" fmla="*/ 12032 h 1823987"/>
                  <a:gd name="connsiteX327" fmla="*/ 1643515 w 4242337"/>
                  <a:gd name="connsiteY327" fmla="*/ 12032 h 1823987"/>
                  <a:gd name="connsiteX328" fmla="*/ 1643515 w 4242337"/>
                  <a:gd name="connsiteY328" fmla="*/ 0 h 1823987"/>
                  <a:gd name="connsiteX329" fmla="*/ 1643515 w 4242337"/>
                  <a:gd name="connsiteY329" fmla="*/ 0 h 1823987"/>
                  <a:gd name="connsiteX330" fmla="*/ 1595388 w 4242337"/>
                  <a:gd name="connsiteY330" fmla="*/ 0 h 1823987"/>
                  <a:gd name="connsiteX331" fmla="*/ 1571325 w 4242337"/>
                  <a:gd name="connsiteY331" fmla="*/ 0 h 1823987"/>
                  <a:gd name="connsiteX332" fmla="*/ 1571325 w 4242337"/>
                  <a:gd name="connsiteY332" fmla="*/ 12032 h 1823987"/>
                  <a:gd name="connsiteX333" fmla="*/ 1595388 w 4242337"/>
                  <a:gd name="connsiteY333" fmla="*/ 12032 h 1823987"/>
                  <a:gd name="connsiteX334" fmla="*/ 1595388 w 4242337"/>
                  <a:gd name="connsiteY334" fmla="*/ 0 h 1823987"/>
                  <a:gd name="connsiteX335" fmla="*/ 1595388 w 4242337"/>
                  <a:gd name="connsiteY335" fmla="*/ 0 h 1823987"/>
                  <a:gd name="connsiteX336" fmla="*/ 1547262 w 4242337"/>
                  <a:gd name="connsiteY336" fmla="*/ 0 h 1823987"/>
                  <a:gd name="connsiteX337" fmla="*/ 1523199 w 4242337"/>
                  <a:gd name="connsiteY337" fmla="*/ 0 h 1823987"/>
                  <a:gd name="connsiteX338" fmla="*/ 1523199 w 4242337"/>
                  <a:gd name="connsiteY338" fmla="*/ 12032 h 1823987"/>
                  <a:gd name="connsiteX339" fmla="*/ 1547262 w 4242337"/>
                  <a:gd name="connsiteY339" fmla="*/ 12032 h 1823987"/>
                  <a:gd name="connsiteX340" fmla="*/ 1547262 w 4242337"/>
                  <a:gd name="connsiteY340" fmla="*/ 0 h 1823987"/>
                  <a:gd name="connsiteX341" fmla="*/ 1547262 w 4242337"/>
                  <a:gd name="connsiteY341" fmla="*/ 0 h 1823987"/>
                  <a:gd name="connsiteX342" fmla="*/ 1499136 w 4242337"/>
                  <a:gd name="connsiteY342" fmla="*/ 0 h 1823987"/>
                  <a:gd name="connsiteX343" fmla="*/ 1475073 w 4242337"/>
                  <a:gd name="connsiteY343" fmla="*/ 0 h 1823987"/>
                  <a:gd name="connsiteX344" fmla="*/ 1475073 w 4242337"/>
                  <a:gd name="connsiteY344" fmla="*/ 12032 h 1823987"/>
                  <a:gd name="connsiteX345" fmla="*/ 1499136 w 4242337"/>
                  <a:gd name="connsiteY345" fmla="*/ 12032 h 1823987"/>
                  <a:gd name="connsiteX346" fmla="*/ 1499136 w 4242337"/>
                  <a:gd name="connsiteY346" fmla="*/ 0 h 1823987"/>
                  <a:gd name="connsiteX347" fmla="*/ 1499136 w 4242337"/>
                  <a:gd name="connsiteY347" fmla="*/ 0 h 1823987"/>
                  <a:gd name="connsiteX348" fmla="*/ 1451009 w 4242337"/>
                  <a:gd name="connsiteY348" fmla="*/ 0 h 1823987"/>
                  <a:gd name="connsiteX349" fmla="*/ 1426946 w 4242337"/>
                  <a:gd name="connsiteY349" fmla="*/ 0 h 1823987"/>
                  <a:gd name="connsiteX350" fmla="*/ 1426946 w 4242337"/>
                  <a:gd name="connsiteY350" fmla="*/ 12032 h 1823987"/>
                  <a:gd name="connsiteX351" fmla="*/ 1451009 w 4242337"/>
                  <a:gd name="connsiteY351" fmla="*/ 12032 h 1823987"/>
                  <a:gd name="connsiteX352" fmla="*/ 1451009 w 4242337"/>
                  <a:gd name="connsiteY352" fmla="*/ 0 h 1823987"/>
                  <a:gd name="connsiteX353" fmla="*/ 1451009 w 4242337"/>
                  <a:gd name="connsiteY353" fmla="*/ 0 h 1823987"/>
                  <a:gd name="connsiteX354" fmla="*/ 1402883 w 4242337"/>
                  <a:gd name="connsiteY354" fmla="*/ 0 h 1823987"/>
                  <a:gd name="connsiteX355" fmla="*/ 1378820 w 4242337"/>
                  <a:gd name="connsiteY355" fmla="*/ 0 h 1823987"/>
                  <a:gd name="connsiteX356" fmla="*/ 1378820 w 4242337"/>
                  <a:gd name="connsiteY356" fmla="*/ 12032 h 1823987"/>
                  <a:gd name="connsiteX357" fmla="*/ 1402883 w 4242337"/>
                  <a:gd name="connsiteY357" fmla="*/ 12032 h 1823987"/>
                  <a:gd name="connsiteX358" fmla="*/ 1402883 w 4242337"/>
                  <a:gd name="connsiteY358" fmla="*/ 0 h 1823987"/>
                  <a:gd name="connsiteX359" fmla="*/ 1402883 w 4242337"/>
                  <a:gd name="connsiteY359" fmla="*/ 0 h 1823987"/>
                  <a:gd name="connsiteX360" fmla="*/ 1354757 w 4242337"/>
                  <a:gd name="connsiteY360" fmla="*/ 0 h 1823987"/>
                  <a:gd name="connsiteX361" fmla="*/ 1330694 w 4242337"/>
                  <a:gd name="connsiteY361" fmla="*/ 0 h 1823987"/>
                  <a:gd name="connsiteX362" fmla="*/ 1330694 w 4242337"/>
                  <a:gd name="connsiteY362" fmla="*/ 12032 h 1823987"/>
                  <a:gd name="connsiteX363" fmla="*/ 1354757 w 4242337"/>
                  <a:gd name="connsiteY363" fmla="*/ 12032 h 1823987"/>
                  <a:gd name="connsiteX364" fmla="*/ 1354757 w 4242337"/>
                  <a:gd name="connsiteY364" fmla="*/ 0 h 1823987"/>
                  <a:gd name="connsiteX365" fmla="*/ 1354757 w 4242337"/>
                  <a:gd name="connsiteY365" fmla="*/ 0 h 1823987"/>
                  <a:gd name="connsiteX366" fmla="*/ 1306630 w 4242337"/>
                  <a:gd name="connsiteY366" fmla="*/ 0 h 1823987"/>
                  <a:gd name="connsiteX367" fmla="*/ 1282567 w 4242337"/>
                  <a:gd name="connsiteY367" fmla="*/ 0 h 1823987"/>
                  <a:gd name="connsiteX368" fmla="*/ 1282567 w 4242337"/>
                  <a:gd name="connsiteY368" fmla="*/ 12032 h 1823987"/>
                  <a:gd name="connsiteX369" fmla="*/ 1306630 w 4242337"/>
                  <a:gd name="connsiteY369" fmla="*/ 12032 h 1823987"/>
                  <a:gd name="connsiteX370" fmla="*/ 1306630 w 4242337"/>
                  <a:gd name="connsiteY370" fmla="*/ 0 h 1823987"/>
                  <a:gd name="connsiteX371" fmla="*/ 1306630 w 4242337"/>
                  <a:gd name="connsiteY371" fmla="*/ 0 h 1823987"/>
                  <a:gd name="connsiteX372" fmla="*/ 1258504 w 4242337"/>
                  <a:gd name="connsiteY372" fmla="*/ 0 h 1823987"/>
                  <a:gd name="connsiteX373" fmla="*/ 1234441 w 4242337"/>
                  <a:gd name="connsiteY373" fmla="*/ 0 h 1823987"/>
                  <a:gd name="connsiteX374" fmla="*/ 1234441 w 4242337"/>
                  <a:gd name="connsiteY374" fmla="*/ 12032 h 1823987"/>
                  <a:gd name="connsiteX375" fmla="*/ 1258504 w 4242337"/>
                  <a:gd name="connsiteY375" fmla="*/ 12032 h 1823987"/>
                  <a:gd name="connsiteX376" fmla="*/ 1258504 w 4242337"/>
                  <a:gd name="connsiteY376" fmla="*/ 0 h 1823987"/>
                  <a:gd name="connsiteX377" fmla="*/ 1258504 w 4242337"/>
                  <a:gd name="connsiteY377" fmla="*/ 0 h 1823987"/>
                  <a:gd name="connsiteX378" fmla="*/ 1210378 w 4242337"/>
                  <a:gd name="connsiteY378" fmla="*/ 0 h 1823987"/>
                  <a:gd name="connsiteX379" fmla="*/ 1186314 w 4242337"/>
                  <a:gd name="connsiteY379" fmla="*/ 0 h 1823987"/>
                  <a:gd name="connsiteX380" fmla="*/ 1186314 w 4242337"/>
                  <a:gd name="connsiteY380" fmla="*/ 12032 h 1823987"/>
                  <a:gd name="connsiteX381" fmla="*/ 1210378 w 4242337"/>
                  <a:gd name="connsiteY381" fmla="*/ 12032 h 1823987"/>
                  <a:gd name="connsiteX382" fmla="*/ 1210378 w 4242337"/>
                  <a:gd name="connsiteY382" fmla="*/ 0 h 1823987"/>
                  <a:gd name="connsiteX383" fmla="*/ 1210378 w 4242337"/>
                  <a:gd name="connsiteY383" fmla="*/ 0 h 1823987"/>
                  <a:gd name="connsiteX384" fmla="*/ 1162251 w 4242337"/>
                  <a:gd name="connsiteY384" fmla="*/ 0 h 1823987"/>
                  <a:gd name="connsiteX385" fmla="*/ 1138188 w 4242337"/>
                  <a:gd name="connsiteY385" fmla="*/ 0 h 1823987"/>
                  <a:gd name="connsiteX386" fmla="*/ 1138188 w 4242337"/>
                  <a:gd name="connsiteY386" fmla="*/ 12032 h 1823987"/>
                  <a:gd name="connsiteX387" fmla="*/ 1162251 w 4242337"/>
                  <a:gd name="connsiteY387" fmla="*/ 12032 h 1823987"/>
                  <a:gd name="connsiteX388" fmla="*/ 1162251 w 4242337"/>
                  <a:gd name="connsiteY388" fmla="*/ 0 h 1823987"/>
                  <a:gd name="connsiteX389" fmla="*/ 1162251 w 4242337"/>
                  <a:gd name="connsiteY389" fmla="*/ 0 h 1823987"/>
                  <a:gd name="connsiteX390" fmla="*/ 1114125 w 4242337"/>
                  <a:gd name="connsiteY390" fmla="*/ 0 h 1823987"/>
                  <a:gd name="connsiteX391" fmla="*/ 1090062 w 4242337"/>
                  <a:gd name="connsiteY391" fmla="*/ 0 h 1823987"/>
                  <a:gd name="connsiteX392" fmla="*/ 1090062 w 4242337"/>
                  <a:gd name="connsiteY392" fmla="*/ 12032 h 1823987"/>
                  <a:gd name="connsiteX393" fmla="*/ 1114125 w 4242337"/>
                  <a:gd name="connsiteY393" fmla="*/ 12032 h 1823987"/>
                  <a:gd name="connsiteX394" fmla="*/ 1114125 w 4242337"/>
                  <a:gd name="connsiteY394" fmla="*/ 0 h 1823987"/>
                  <a:gd name="connsiteX395" fmla="*/ 1114125 w 4242337"/>
                  <a:gd name="connsiteY395" fmla="*/ 0 h 1823987"/>
                  <a:gd name="connsiteX396" fmla="*/ 1065999 w 4242337"/>
                  <a:gd name="connsiteY396" fmla="*/ 0 h 1823987"/>
                  <a:gd name="connsiteX397" fmla="*/ 1041935 w 4242337"/>
                  <a:gd name="connsiteY397" fmla="*/ 0 h 1823987"/>
                  <a:gd name="connsiteX398" fmla="*/ 1041935 w 4242337"/>
                  <a:gd name="connsiteY398" fmla="*/ 12032 h 1823987"/>
                  <a:gd name="connsiteX399" fmla="*/ 1065999 w 4242337"/>
                  <a:gd name="connsiteY399" fmla="*/ 12032 h 1823987"/>
                  <a:gd name="connsiteX400" fmla="*/ 1065999 w 4242337"/>
                  <a:gd name="connsiteY400" fmla="*/ 0 h 1823987"/>
                  <a:gd name="connsiteX401" fmla="*/ 1065999 w 4242337"/>
                  <a:gd name="connsiteY401" fmla="*/ 0 h 1823987"/>
                  <a:gd name="connsiteX402" fmla="*/ 1017872 w 4242337"/>
                  <a:gd name="connsiteY402" fmla="*/ 0 h 1823987"/>
                  <a:gd name="connsiteX403" fmla="*/ 993809 w 4242337"/>
                  <a:gd name="connsiteY403" fmla="*/ 0 h 1823987"/>
                  <a:gd name="connsiteX404" fmla="*/ 993809 w 4242337"/>
                  <a:gd name="connsiteY404" fmla="*/ 12032 h 1823987"/>
                  <a:gd name="connsiteX405" fmla="*/ 1017872 w 4242337"/>
                  <a:gd name="connsiteY405" fmla="*/ 12032 h 1823987"/>
                  <a:gd name="connsiteX406" fmla="*/ 1017872 w 4242337"/>
                  <a:gd name="connsiteY406" fmla="*/ 0 h 1823987"/>
                  <a:gd name="connsiteX407" fmla="*/ 1017872 w 4242337"/>
                  <a:gd name="connsiteY407" fmla="*/ 0 h 1823987"/>
                  <a:gd name="connsiteX408" fmla="*/ 969746 w 4242337"/>
                  <a:gd name="connsiteY408" fmla="*/ 0 h 1823987"/>
                  <a:gd name="connsiteX409" fmla="*/ 945683 w 4242337"/>
                  <a:gd name="connsiteY409" fmla="*/ 0 h 1823987"/>
                  <a:gd name="connsiteX410" fmla="*/ 945683 w 4242337"/>
                  <a:gd name="connsiteY410" fmla="*/ 12032 h 1823987"/>
                  <a:gd name="connsiteX411" fmla="*/ 969746 w 4242337"/>
                  <a:gd name="connsiteY411" fmla="*/ 12032 h 1823987"/>
                  <a:gd name="connsiteX412" fmla="*/ 969746 w 4242337"/>
                  <a:gd name="connsiteY412" fmla="*/ 0 h 1823987"/>
                  <a:gd name="connsiteX413" fmla="*/ 969746 w 4242337"/>
                  <a:gd name="connsiteY413" fmla="*/ 0 h 1823987"/>
                  <a:gd name="connsiteX414" fmla="*/ 921620 w 4242337"/>
                  <a:gd name="connsiteY414" fmla="*/ 0 h 1823987"/>
                  <a:gd name="connsiteX415" fmla="*/ 897556 w 4242337"/>
                  <a:gd name="connsiteY415" fmla="*/ 0 h 1823987"/>
                  <a:gd name="connsiteX416" fmla="*/ 897556 w 4242337"/>
                  <a:gd name="connsiteY416" fmla="*/ 12032 h 1823987"/>
                  <a:gd name="connsiteX417" fmla="*/ 921620 w 4242337"/>
                  <a:gd name="connsiteY417" fmla="*/ 12032 h 1823987"/>
                  <a:gd name="connsiteX418" fmla="*/ 921620 w 4242337"/>
                  <a:gd name="connsiteY418" fmla="*/ 0 h 1823987"/>
                  <a:gd name="connsiteX419" fmla="*/ 921620 w 4242337"/>
                  <a:gd name="connsiteY419" fmla="*/ 0 h 1823987"/>
                  <a:gd name="connsiteX420" fmla="*/ 873493 w 4242337"/>
                  <a:gd name="connsiteY420" fmla="*/ 0 h 1823987"/>
                  <a:gd name="connsiteX421" fmla="*/ 849430 w 4242337"/>
                  <a:gd name="connsiteY421" fmla="*/ 0 h 1823987"/>
                  <a:gd name="connsiteX422" fmla="*/ 849430 w 4242337"/>
                  <a:gd name="connsiteY422" fmla="*/ 12032 h 1823987"/>
                  <a:gd name="connsiteX423" fmla="*/ 873493 w 4242337"/>
                  <a:gd name="connsiteY423" fmla="*/ 12032 h 1823987"/>
                  <a:gd name="connsiteX424" fmla="*/ 873493 w 4242337"/>
                  <a:gd name="connsiteY424" fmla="*/ 0 h 1823987"/>
                  <a:gd name="connsiteX425" fmla="*/ 873493 w 4242337"/>
                  <a:gd name="connsiteY425" fmla="*/ 0 h 1823987"/>
                  <a:gd name="connsiteX426" fmla="*/ 825367 w 4242337"/>
                  <a:gd name="connsiteY426" fmla="*/ 0 h 1823987"/>
                  <a:gd name="connsiteX427" fmla="*/ 801304 w 4242337"/>
                  <a:gd name="connsiteY427" fmla="*/ 0 h 1823987"/>
                  <a:gd name="connsiteX428" fmla="*/ 801304 w 4242337"/>
                  <a:gd name="connsiteY428" fmla="*/ 12032 h 1823987"/>
                  <a:gd name="connsiteX429" fmla="*/ 825367 w 4242337"/>
                  <a:gd name="connsiteY429" fmla="*/ 12032 h 1823987"/>
                  <a:gd name="connsiteX430" fmla="*/ 825367 w 4242337"/>
                  <a:gd name="connsiteY430" fmla="*/ 0 h 1823987"/>
                  <a:gd name="connsiteX431" fmla="*/ 825367 w 4242337"/>
                  <a:gd name="connsiteY431" fmla="*/ 0 h 1823987"/>
                  <a:gd name="connsiteX432" fmla="*/ 777241 w 4242337"/>
                  <a:gd name="connsiteY432" fmla="*/ 0 h 1823987"/>
                  <a:gd name="connsiteX433" fmla="*/ 753177 w 4242337"/>
                  <a:gd name="connsiteY433" fmla="*/ 0 h 1823987"/>
                  <a:gd name="connsiteX434" fmla="*/ 753177 w 4242337"/>
                  <a:gd name="connsiteY434" fmla="*/ 12032 h 1823987"/>
                  <a:gd name="connsiteX435" fmla="*/ 777241 w 4242337"/>
                  <a:gd name="connsiteY435" fmla="*/ 12032 h 1823987"/>
                  <a:gd name="connsiteX436" fmla="*/ 777241 w 4242337"/>
                  <a:gd name="connsiteY436" fmla="*/ 0 h 1823987"/>
                  <a:gd name="connsiteX437" fmla="*/ 777241 w 4242337"/>
                  <a:gd name="connsiteY437" fmla="*/ 0 h 1823987"/>
                  <a:gd name="connsiteX438" fmla="*/ 729114 w 4242337"/>
                  <a:gd name="connsiteY438" fmla="*/ 0 h 1823987"/>
                  <a:gd name="connsiteX439" fmla="*/ 705051 w 4242337"/>
                  <a:gd name="connsiteY439" fmla="*/ 0 h 1823987"/>
                  <a:gd name="connsiteX440" fmla="*/ 705051 w 4242337"/>
                  <a:gd name="connsiteY440" fmla="*/ 12032 h 1823987"/>
                  <a:gd name="connsiteX441" fmla="*/ 729114 w 4242337"/>
                  <a:gd name="connsiteY441" fmla="*/ 12032 h 1823987"/>
                  <a:gd name="connsiteX442" fmla="*/ 729114 w 4242337"/>
                  <a:gd name="connsiteY442" fmla="*/ 0 h 1823987"/>
                  <a:gd name="connsiteX443" fmla="*/ 729114 w 4242337"/>
                  <a:gd name="connsiteY443" fmla="*/ 0 h 1823987"/>
                  <a:gd name="connsiteX444" fmla="*/ 680988 w 4242337"/>
                  <a:gd name="connsiteY444" fmla="*/ 0 h 1823987"/>
                  <a:gd name="connsiteX445" fmla="*/ 656925 w 4242337"/>
                  <a:gd name="connsiteY445" fmla="*/ 0 h 1823987"/>
                  <a:gd name="connsiteX446" fmla="*/ 656925 w 4242337"/>
                  <a:gd name="connsiteY446" fmla="*/ 12032 h 1823987"/>
                  <a:gd name="connsiteX447" fmla="*/ 680988 w 4242337"/>
                  <a:gd name="connsiteY447" fmla="*/ 12032 h 1823987"/>
                  <a:gd name="connsiteX448" fmla="*/ 680988 w 4242337"/>
                  <a:gd name="connsiteY448" fmla="*/ 0 h 1823987"/>
                  <a:gd name="connsiteX449" fmla="*/ 680988 w 4242337"/>
                  <a:gd name="connsiteY449" fmla="*/ 0 h 1823987"/>
                  <a:gd name="connsiteX450" fmla="*/ 632861 w 4242337"/>
                  <a:gd name="connsiteY450" fmla="*/ 0 h 1823987"/>
                  <a:gd name="connsiteX451" fmla="*/ 608798 w 4242337"/>
                  <a:gd name="connsiteY451" fmla="*/ 0 h 1823987"/>
                  <a:gd name="connsiteX452" fmla="*/ 608798 w 4242337"/>
                  <a:gd name="connsiteY452" fmla="*/ 12032 h 1823987"/>
                  <a:gd name="connsiteX453" fmla="*/ 632861 w 4242337"/>
                  <a:gd name="connsiteY453" fmla="*/ 12032 h 1823987"/>
                  <a:gd name="connsiteX454" fmla="*/ 632861 w 4242337"/>
                  <a:gd name="connsiteY454" fmla="*/ 0 h 1823987"/>
                  <a:gd name="connsiteX455" fmla="*/ 632861 w 4242337"/>
                  <a:gd name="connsiteY455" fmla="*/ 0 h 1823987"/>
                  <a:gd name="connsiteX456" fmla="*/ 584735 w 4242337"/>
                  <a:gd name="connsiteY456" fmla="*/ 0 h 1823987"/>
                  <a:gd name="connsiteX457" fmla="*/ 560672 w 4242337"/>
                  <a:gd name="connsiteY457" fmla="*/ 0 h 1823987"/>
                  <a:gd name="connsiteX458" fmla="*/ 560672 w 4242337"/>
                  <a:gd name="connsiteY458" fmla="*/ 12032 h 1823987"/>
                  <a:gd name="connsiteX459" fmla="*/ 584735 w 4242337"/>
                  <a:gd name="connsiteY459" fmla="*/ 12032 h 1823987"/>
                  <a:gd name="connsiteX460" fmla="*/ 584735 w 4242337"/>
                  <a:gd name="connsiteY460" fmla="*/ 0 h 1823987"/>
                  <a:gd name="connsiteX461" fmla="*/ 584735 w 4242337"/>
                  <a:gd name="connsiteY461" fmla="*/ 0 h 1823987"/>
                  <a:gd name="connsiteX462" fmla="*/ 536609 w 4242337"/>
                  <a:gd name="connsiteY462" fmla="*/ 0 h 1823987"/>
                  <a:gd name="connsiteX463" fmla="*/ 512546 w 4242337"/>
                  <a:gd name="connsiteY463" fmla="*/ 0 h 1823987"/>
                  <a:gd name="connsiteX464" fmla="*/ 512546 w 4242337"/>
                  <a:gd name="connsiteY464" fmla="*/ 12032 h 1823987"/>
                  <a:gd name="connsiteX465" fmla="*/ 536609 w 4242337"/>
                  <a:gd name="connsiteY465" fmla="*/ 12032 h 1823987"/>
                  <a:gd name="connsiteX466" fmla="*/ 536609 w 4242337"/>
                  <a:gd name="connsiteY466" fmla="*/ 0 h 1823987"/>
                  <a:gd name="connsiteX467" fmla="*/ 536609 w 4242337"/>
                  <a:gd name="connsiteY467" fmla="*/ 0 h 1823987"/>
                  <a:gd name="connsiteX468" fmla="*/ 488482 w 4242337"/>
                  <a:gd name="connsiteY468" fmla="*/ 0 h 1823987"/>
                  <a:gd name="connsiteX469" fmla="*/ 464419 w 4242337"/>
                  <a:gd name="connsiteY469" fmla="*/ 0 h 1823987"/>
                  <a:gd name="connsiteX470" fmla="*/ 464419 w 4242337"/>
                  <a:gd name="connsiteY470" fmla="*/ 12032 h 1823987"/>
                  <a:gd name="connsiteX471" fmla="*/ 488482 w 4242337"/>
                  <a:gd name="connsiteY471" fmla="*/ 12032 h 1823987"/>
                  <a:gd name="connsiteX472" fmla="*/ 488482 w 4242337"/>
                  <a:gd name="connsiteY472" fmla="*/ 0 h 1823987"/>
                  <a:gd name="connsiteX473" fmla="*/ 488482 w 4242337"/>
                  <a:gd name="connsiteY473" fmla="*/ 0 h 1823987"/>
                  <a:gd name="connsiteX474" fmla="*/ 440356 w 4242337"/>
                  <a:gd name="connsiteY474" fmla="*/ 0 h 1823987"/>
                  <a:gd name="connsiteX475" fmla="*/ 416293 w 4242337"/>
                  <a:gd name="connsiteY475" fmla="*/ 0 h 1823987"/>
                  <a:gd name="connsiteX476" fmla="*/ 416293 w 4242337"/>
                  <a:gd name="connsiteY476" fmla="*/ 12032 h 1823987"/>
                  <a:gd name="connsiteX477" fmla="*/ 440356 w 4242337"/>
                  <a:gd name="connsiteY477" fmla="*/ 12032 h 1823987"/>
                  <a:gd name="connsiteX478" fmla="*/ 440356 w 4242337"/>
                  <a:gd name="connsiteY478" fmla="*/ 0 h 1823987"/>
                  <a:gd name="connsiteX479" fmla="*/ 440356 w 4242337"/>
                  <a:gd name="connsiteY479" fmla="*/ 0 h 1823987"/>
                  <a:gd name="connsiteX480" fmla="*/ 392230 w 4242337"/>
                  <a:gd name="connsiteY480" fmla="*/ 0 h 1823987"/>
                  <a:gd name="connsiteX481" fmla="*/ 368167 w 4242337"/>
                  <a:gd name="connsiteY481" fmla="*/ 0 h 1823987"/>
                  <a:gd name="connsiteX482" fmla="*/ 368167 w 4242337"/>
                  <a:gd name="connsiteY482" fmla="*/ 12032 h 1823987"/>
                  <a:gd name="connsiteX483" fmla="*/ 392230 w 4242337"/>
                  <a:gd name="connsiteY483" fmla="*/ 12032 h 1823987"/>
                  <a:gd name="connsiteX484" fmla="*/ 392230 w 4242337"/>
                  <a:gd name="connsiteY484" fmla="*/ 0 h 1823987"/>
                  <a:gd name="connsiteX485" fmla="*/ 392230 w 4242337"/>
                  <a:gd name="connsiteY485" fmla="*/ 0 h 1823987"/>
                  <a:gd name="connsiteX486" fmla="*/ 344103 w 4242337"/>
                  <a:gd name="connsiteY486" fmla="*/ 0 h 1823987"/>
                  <a:gd name="connsiteX487" fmla="*/ 320040 w 4242337"/>
                  <a:gd name="connsiteY487" fmla="*/ 0 h 1823987"/>
                  <a:gd name="connsiteX488" fmla="*/ 320040 w 4242337"/>
                  <a:gd name="connsiteY488" fmla="*/ 12032 h 1823987"/>
                  <a:gd name="connsiteX489" fmla="*/ 344103 w 4242337"/>
                  <a:gd name="connsiteY489" fmla="*/ 12032 h 1823987"/>
                  <a:gd name="connsiteX490" fmla="*/ 344103 w 4242337"/>
                  <a:gd name="connsiteY490" fmla="*/ 0 h 1823987"/>
                  <a:gd name="connsiteX491" fmla="*/ 344103 w 4242337"/>
                  <a:gd name="connsiteY491" fmla="*/ 0 h 1823987"/>
                  <a:gd name="connsiteX492" fmla="*/ 295977 w 4242337"/>
                  <a:gd name="connsiteY492" fmla="*/ 0 h 1823987"/>
                  <a:gd name="connsiteX493" fmla="*/ 271914 w 4242337"/>
                  <a:gd name="connsiteY493" fmla="*/ 0 h 1823987"/>
                  <a:gd name="connsiteX494" fmla="*/ 271914 w 4242337"/>
                  <a:gd name="connsiteY494" fmla="*/ 12032 h 1823987"/>
                  <a:gd name="connsiteX495" fmla="*/ 295977 w 4242337"/>
                  <a:gd name="connsiteY495" fmla="*/ 12032 h 1823987"/>
                  <a:gd name="connsiteX496" fmla="*/ 295977 w 4242337"/>
                  <a:gd name="connsiteY496" fmla="*/ 0 h 1823987"/>
                  <a:gd name="connsiteX497" fmla="*/ 295977 w 4242337"/>
                  <a:gd name="connsiteY497" fmla="*/ 0 h 1823987"/>
                  <a:gd name="connsiteX498" fmla="*/ 247851 w 4242337"/>
                  <a:gd name="connsiteY498" fmla="*/ 0 h 1823987"/>
                  <a:gd name="connsiteX499" fmla="*/ 223788 w 4242337"/>
                  <a:gd name="connsiteY499" fmla="*/ 0 h 1823987"/>
                  <a:gd name="connsiteX500" fmla="*/ 223788 w 4242337"/>
                  <a:gd name="connsiteY500" fmla="*/ 12032 h 1823987"/>
                  <a:gd name="connsiteX501" fmla="*/ 247851 w 4242337"/>
                  <a:gd name="connsiteY501" fmla="*/ 12032 h 1823987"/>
                  <a:gd name="connsiteX502" fmla="*/ 247851 w 4242337"/>
                  <a:gd name="connsiteY502" fmla="*/ 0 h 1823987"/>
                  <a:gd name="connsiteX503" fmla="*/ 247851 w 4242337"/>
                  <a:gd name="connsiteY503" fmla="*/ 0 h 1823987"/>
                  <a:gd name="connsiteX504" fmla="*/ 199724 w 4242337"/>
                  <a:gd name="connsiteY504" fmla="*/ 0 h 1823987"/>
                  <a:gd name="connsiteX505" fmla="*/ 175661 w 4242337"/>
                  <a:gd name="connsiteY505" fmla="*/ 0 h 1823987"/>
                  <a:gd name="connsiteX506" fmla="*/ 175661 w 4242337"/>
                  <a:gd name="connsiteY506" fmla="*/ 12032 h 1823987"/>
                  <a:gd name="connsiteX507" fmla="*/ 199724 w 4242337"/>
                  <a:gd name="connsiteY507" fmla="*/ 12032 h 1823987"/>
                  <a:gd name="connsiteX508" fmla="*/ 199724 w 4242337"/>
                  <a:gd name="connsiteY508" fmla="*/ 0 h 1823987"/>
                  <a:gd name="connsiteX509" fmla="*/ 199724 w 4242337"/>
                  <a:gd name="connsiteY509" fmla="*/ 0 h 1823987"/>
                  <a:gd name="connsiteX510" fmla="*/ 151598 w 4242337"/>
                  <a:gd name="connsiteY510" fmla="*/ 0 h 1823987"/>
                  <a:gd name="connsiteX511" fmla="*/ 127535 w 4242337"/>
                  <a:gd name="connsiteY511" fmla="*/ 0 h 1823987"/>
                  <a:gd name="connsiteX512" fmla="*/ 127535 w 4242337"/>
                  <a:gd name="connsiteY512" fmla="*/ 12032 h 1823987"/>
                  <a:gd name="connsiteX513" fmla="*/ 151598 w 4242337"/>
                  <a:gd name="connsiteY513" fmla="*/ 12032 h 1823987"/>
                  <a:gd name="connsiteX514" fmla="*/ 151598 w 4242337"/>
                  <a:gd name="connsiteY514" fmla="*/ 0 h 1823987"/>
                  <a:gd name="connsiteX515" fmla="*/ 151598 w 4242337"/>
                  <a:gd name="connsiteY515" fmla="*/ 0 h 1823987"/>
                  <a:gd name="connsiteX516" fmla="*/ 103472 w 4242337"/>
                  <a:gd name="connsiteY516" fmla="*/ 0 h 1823987"/>
                  <a:gd name="connsiteX517" fmla="*/ 91440 w 4242337"/>
                  <a:gd name="connsiteY517" fmla="*/ 0 h 1823987"/>
                  <a:gd name="connsiteX518" fmla="*/ 91440 w 4242337"/>
                  <a:gd name="connsiteY518" fmla="*/ 0 h 1823987"/>
                  <a:gd name="connsiteX519" fmla="*/ 91440 w 4242337"/>
                  <a:gd name="connsiteY519" fmla="*/ 12032 h 1823987"/>
                  <a:gd name="connsiteX520" fmla="*/ 103472 w 4242337"/>
                  <a:gd name="connsiteY520" fmla="*/ 12032 h 1823987"/>
                  <a:gd name="connsiteX521" fmla="*/ 103472 w 4242337"/>
                  <a:gd name="connsiteY521" fmla="*/ 12032 h 1823987"/>
                  <a:gd name="connsiteX522" fmla="*/ 103472 w 4242337"/>
                  <a:gd name="connsiteY522" fmla="*/ 12032 h 1823987"/>
                  <a:gd name="connsiteX523" fmla="*/ 103472 w 4242337"/>
                  <a:gd name="connsiteY523" fmla="*/ 3609 h 1823987"/>
                  <a:gd name="connsiteX524" fmla="*/ 103472 w 4242337"/>
                  <a:gd name="connsiteY524" fmla="*/ 0 h 1823987"/>
                  <a:gd name="connsiteX525" fmla="*/ 103472 w 4242337"/>
                  <a:gd name="connsiteY525" fmla="*/ 0 h 1823987"/>
                  <a:gd name="connsiteX526" fmla="*/ 103472 w 4242337"/>
                  <a:gd name="connsiteY526" fmla="*/ 34892 h 1823987"/>
                  <a:gd name="connsiteX527" fmla="*/ 91440 w 4242337"/>
                  <a:gd name="connsiteY527" fmla="*/ 34892 h 1823987"/>
                  <a:gd name="connsiteX528" fmla="*/ 91440 w 4242337"/>
                  <a:gd name="connsiteY528" fmla="*/ 36095 h 1823987"/>
                  <a:gd name="connsiteX529" fmla="*/ 91440 w 4242337"/>
                  <a:gd name="connsiteY529" fmla="*/ 58955 h 1823987"/>
                  <a:gd name="connsiteX530" fmla="*/ 103472 w 4242337"/>
                  <a:gd name="connsiteY530" fmla="*/ 58955 h 1823987"/>
                  <a:gd name="connsiteX531" fmla="*/ 103472 w 4242337"/>
                  <a:gd name="connsiteY531" fmla="*/ 34892 h 1823987"/>
                  <a:gd name="connsiteX532" fmla="*/ 103472 w 4242337"/>
                  <a:gd name="connsiteY532" fmla="*/ 34892 h 1823987"/>
                  <a:gd name="connsiteX533" fmla="*/ 104675 w 4242337"/>
                  <a:gd name="connsiteY533" fmla="*/ 83018 h 1823987"/>
                  <a:gd name="connsiteX534" fmla="*/ 92643 w 4242337"/>
                  <a:gd name="connsiteY534" fmla="*/ 83018 h 1823987"/>
                  <a:gd name="connsiteX535" fmla="*/ 92643 w 4242337"/>
                  <a:gd name="connsiteY535" fmla="*/ 84221 h 1823987"/>
                  <a:gd name="connsiteX536" fmla="*/ 92643 w 4242337"/>
                  <a:gd name="connsiteY536" fmla="*/ 92643 h 1823987"/>
                  <a:gd name="connsiteX537" fmla="*/ 92643 w 4242337"/>
                  <a:gd name="connsiteY537" fmla="*/ 92643 h 1823987"/>
                  <a:gd name="connsiteX538" fmla="*/ 92643 w 4242337"/>
                  <a:gd name="connsiteY538" fmla="*/ 92643 h 1823987"/>
                  <a:gd name="connsiteX539" fmla="*/ 92643 w 4242337"/>
                  <a:gd name="connsiteY539" fmla="*/ 107081 h 1823987"/>
                  <a:gd name="connsiteX540" fmla="*/ 104675 w 4242337"/>
                  <a:gd name="connsiteY540" fmla="*/ 107081 h 1823987"/>
                  <a:gd name="connsiteX541" fmla="*/ 104675 w 4242337"/>
                  <a:gd name="connsiteY541" fmla="*/ 83018 h 1823987"/>
                  <a:gd name="connsiteX542" fmla="*/ 104675 w 4242337"/>
                  <a:gd name="connsiteY542" fmla="*/ 83018 h 1823987"/>
                  <a:gd name="connsiteX543" fmla="*/ 104675 w 4242337"/>
                  <a:gd name="connsiteY543" fmla="*/ 131144 h 1823987"/>
                  <a:gd name="connsiteX544" fmla="*/ 92643 w 4242337"/>
                  <a:gd name="connsiteY544" fmla="*/ 131144 h 1823987"/>
                  <a:gd name="connsiteX545" fmla="*/ 92643 w 4242337"/>
                  <a:gd name="connsiteY545" fmla="*/ 140770 h 1823987"/>
                  <a:gd name="connsiteX546" fmla="*/ 92643 w 4242337"/>
                  <a:gd name="connsiteY546" fmla="*/ 155207 h 1823987"/>
                  <a:gd name="connsiteX547" fmla="*/ 104675 w 4242337"/>
                  <a:gd name="connsiteY547" fmla="*/ 155207 h 1823987"/>
                  <a:gd name="connsiteX548" fmla="*/ 104675 w 4242337"/>
                  <a:gd name="connsiteY548" fmla="*/ 131144 h 1823987"/>
                  <a:gd name="connsiteX549" fmla="*/ 104675 w 4242337"/>
                  <a:gd name="connsiteY549" fmla="*/ 131144 h 1823987"/>
                  <a:gd name="connsiteX550" fmla="*/ 104675 w 4242337"/>
                  <a:gd name="connsiteY550" fmla="*/ 179271 h 1823987"/>
                  <a:gd name="connsiteX551" fmla="*/ 92643 w 4242337"/>
                  <a:gd name="connsiteY551" fmla="*/ 179271 h 1823987"/>
                  <a:gd name="connsiteX552" fmla="*/ 92643 w 4242337"/>
                  <a:gd name="connsiteY552" fmla="*/ 193708 h 1823987"/>
                  <a:gd name="connsiteX553" fmla="*/ 92643 w 4242337"/>
                  <a:gd name="connsiteY553" fmla="*/ 203334 h 1823987"/>
                  <a:gd name="connsiteX554" fmla="*/ 104675 w 4242337"/>
                  <a:gd name="connsiteY554" fmla="*/ 203334 h 1823987"/>
                  <a:gd name="connsiteX555" fmla="*/ 104675 w 4242337"/>
                  <a:gd name="connsiteY555" fmla="*/ 179271 h 1823987"/>
                  <a:gd name="connsiteX556" fmla="*/ 104675 w 4242337"/>
                  <a:gd name="connsiteY556" fmla="*/ 179271 h 1823987"/>
                  <a:gd name="connsiteX557" fmla="*/ 105878 w 4242337"/>
                  <a:gd name="connsiteY557" fmla="*/ 227397 h 1823987"/>
                  <a:gd name="connsiteX558" fmla="*/ 93846 w 4242337"/>
                  <a:gd name="connsiteY558" fmla="*/ 227397 h 1823987"/>
                  <a:gd name="connsiteX559" fmla="*/ 93846 w 4242337"/>
                  <a:gd name="connsiteY559" fmla="*/ 241835 h 1823987"/>
                  <a:gd name="connsiteX560" fmla="*/ 93846 w 4242337"/>
                  <a:gd name="connsiteY560" fmla="*/ 251460 h 1823987"/>
                  <a:gd name="connsiteX561" fmla="*/ 105878 w 4242337"/>
                  <a:gd name="connsiteY561" fmla="*/ 251460 h 1823987"/>
                  <a:gd name="connsiteX562" fmla="*/ 105878 w 4242337"/>
                  <a:gd name="connsiteY562" fmla="*/ 227397 h 1823987"/>
                  <a:gd name="connsiteX563" fmla="*/ 105878 w 4242337"/>
                  <a:gd name="connsiteY563" fmla="*/ 227397 h 1823987"/>
                  <a:gd name="connsiteX564" fmla="*/ 105878 w 4242337"/>
                  <a:gd name="connsiteY564" fmla="*/ 275523 h 1823987"/>
                  <a:gd name="connsiteX565" fmla="*/ 93846 w 4242337"/>
                  <a:gd name="connsiteY565" fmla="*/ 275523 h 1823987"/>
                  <a:gd name="connsiteX566" fmla="*/ 93846 w 4242337"/>
                  <a:gd name="connsiteY566" fmla="*/ 299586 h 1823987"/>
                  <a:gd name="connsiteX567" fmla="*/ 105878 w 4242337"/>
                  <a:gd name="connsiteY567" fmla="*/ 299586 h 1823987"/>
                  <a:gd name="connsiteX568" fmla="*/ 105878 w 4242337"/>
                  <a:gd name="connsiteY568" fmla="*/ 275523 h 1823987"/>
                  <a:gd name="connsiteX569" fmla="*/ 105878 w 4242337"/>
                  <a:gd name="connsiteY569" fmla="*/ 275523 h 1823987"/>
                  <a:gd name="connsiteX570" fmla="*/ 105878 w 4242337"/>
                  <a:gd name="connsiteY570" fmla="*/ 323650 h 1823987"/>
                  <a:gd name="connsiteX571" fmla="*/ 93846 w 4242337"/>
                  <a:gd name="connsiteY571" fmla="*/ 323650 h 1823987"/>
                  <a:gd name="connsiteX572" fmla="*/ 93846 w 4242337"/>
                  <a:gd name="connsiteY572" fmla="*/ 334478 h 1823987"/>
                  <a:gd name="connsiteX573" fmla="*/ 93846 w 4242337"/>
                  <a:gd name="connsiteY573" fmla="*/ 340494 h 1823987"/>
                  <a:gd name="connsiteX574" fmla="*/ 93846 w 4242337"/>
                  <a:gd name="connsiteY574" fmla="*/ 347713 h 1823987"/>
                  <a:gd name="connsiteX575" fmla="*/ 105878 w 4242337"/>
                  <a:gd name="connsiteY575" fmla="*/ 347713 h 1823987"/>
                  <a:gd name="connsiteX576" fmla="*/ 105878 w 4242337"/>
                  <a:gd name="connsiteY576" fmla="*/ 323650 h 1823987"/>
                  <a:gd name="connsiteX577" fmla="*/ 105878 w 4242337"/>
                  <a:gd name="connsiteY577" fmla="*/ 323650 h 1823987"/>
                  <a:gd name="connsiteX578" fmla="*/ 105878 w 4242337"/>
                  <a:gd name="connsiteY578" fmla="*/ 372979 h 1823987"/>
                  <a:gd name="connsiteX579" fmla="*/ 93846 w 4242337"/>
                  <a:gd name="connsiteY579" fmla="*/ 372979 h 1823987"/>
                  <a:gd name="connsiteX580" fmla="*/ 93846 w 4242337"/>
                  <a:gd name="connsiteY580" fmla="*/ 397042 h 1823987"/>
                  <a:gd name="connsiteX581" fmla="*/ 105878 w 4242337"/>
                  <a:gd name="connsiteY581" fmla="*/ 397042 h 1823987"/>
                  <a:gd name="connsiteX582" fmla="*/ 105878 w 4242337"/>
                  <a:gd name="connsiteY582" fmla="*/ 372979 h 1823987"/>
                  <a:gd name="connsiteX583" fmla="*/ 105878 w 4242337"/>
                  <a:gd name="connsiteY583" fmla="*/ 372979 h 1823987"/>
                  <a:gd name="connsiteX584" fmla="*/ 105878 w 4242337"/>
                  <a:gd name="connsiteY584" fmla="*/ 421105 h 1823987"/>
                  <a:gd name="connsiteX585" fmla="*/ 93846 w 4242337"/>
                  <a:gd name="connsiteY585" fmla="*/ 421105 h 1823987"/>
                  <a:gd name="connsiteX586" fmla="*/ 93846 w 4242337"/>
                  <a:gd name="connsiteY586" fmla="*/ 445169 h 1823987"/>
                  <a:gd name="connsiteX587" fmla="*/ 105878 w 4242337"/>
                  <a:gd name="connsiteY587" fmla="*/ 445169 h 1823987"/>
                  <a:gd name="connsiteX588" fmla="*/ 105878 w 4242337"/>
                  <a:gd name="connsiteY588" fmla="*/ 421105 h 1823987"/>
                  <a:gd name="connsiteX589" fmla="*/ 105878 w 4242337"/>
                  <a:gd name="connsiteY589" fmla="*/ 421105 h 1823987"/>
                  <a:gd name="connsiteX590" fmla="*/ 93846 w 4242337"/>
                  <a:gd name="connsiteY590" fmla="*/ 469232 h 1823987"/>
                  <a:gd name="connsiteX591" fmla="*/ 93846 w 4242337"/>
                  <a:gd name="connsiteY591" fmla="*/ 476451 h 1823987"/>
                  <a:gd name="connsiteX592" fmla="*/ 93846 w 4242337"/>
                  <a:gd name="connsiteY592" fmla="*/ 493295 h 1823987"/>
                  <a:gd name="connsiteX593" fmla="*/ 105878 w 4242337"/>
                  <a:gd name="connsiteY593" fmla="*/ 493295 h 1823987"/>
                  <a:gd name="connsiteX594" fmla="*/ 105878 w 4242337"/>
                  <a:gd name="connsiteY594" fmla="*/ 469232 h 1823987"/>
                  <a:gd name="connsiteX595" fmla="*/ 93846 w 4242337"/>
                  <a:gd name="connsiteY595" fmla="*/ 469232 h 1823987"/>
                  <a:gd name="connsiteX596" fmla="*/ 93846 w 4242337"/>
                  <a:gd name="connsiteY596" fmla="*/ 469232 h 1823987"/>
                  <a:gd name="connsiteX597" fmla="*/ 93846 w 4242337"/>
                  <a:gd name="connsiteY597" fmla="*/ 517358 h 1823987"/>
                  <a:gd name="connsiteX598" fmla="*/ 93846 w 4242337"/>
                  <a:gd name="connsiteY598" fmla="*/ 519764 h 1823987"/>
                  <a:gd name="connsiteX599" fmla="*/ 93846 w 4242337"/>
                  <a:gd name="connsiteY599" fmla="*/ 540218 h 1823987"/>
                  <a:gd name="connsiteX600" fmla="*/ 93846 w 4242337"/>
                  <a:gd name="connsiteY600" fmla="*/ 541421 h 1823987"/>
                  <a:gd name="connsiteX601" fmla="*/ 105878 w 4242337"/>
                  <a:gd name="connsiteY601" fmla="*/ 541421 h 1823987"/>
                  <a:gd name="connsiteX602" fmla="*/ 105878 w 4242337"/>
                  <a:gd name="connsiteY602" fmla="*/ 517358 h 1823987"/>
                  <a:gd name="connsiteX603" fmla="*/ 93846 w 4242337"/>
                  <a:gd name="connsiteY603" fmla="*/ 517358 h 1823987"/>
                  <a:gd name="connsiteX604" fmla="*/ 93846 w 4242337"/>
                  <a:gd name="connsiteY604" fmla="*/ 517358 h 1823987"/>
                  <a:gd name="connsiteX605" fmla="*/ 93846 w 4242337"/>
                  <a:gd name="connsiteY605" fmla="*/ 565484 h 1823987"/>
                  <a:gd name="connsiteX606" fmla="*/ 93846 w 4242337"/>
                  <a:gd name="connsiteY606" fmla="*/ 572703 h 1823987"/>
                  <a:gd name="connsiteX607" fmla="*/ 93846 w 4242337"/>
                  <a:gd name="connsiteY607" fmla="*/ 584735 h 1823987"/>
                  <a:gd name="connsiteX608" fmla="*/ 93846 w 4242337"/>
                  <a:gd name="connsiteY608" fmla="*/ 590751 h 1823987"/>
                  <a:gd name="connsiteX609" fmla="*/ 105878 w 4242337"/>
                  <a:gd name="connsiteY609" fmla="*/ 590751 h 1823987"/>
                  <a:gd name="connsiteX610" fmla="*/ 105878 w 4242337"/>
                  <a:gd name="connsiteY610" fmla="*/ 566688 h 1823987"/>
                  <a:gd name="connsiteX611" fmla="*/ 93846 w 4242337"/>
                  <a:gd name="connsiteY611" fmla="*/ 565484 h 1823987"/>
                  <a:gd name="connsiteX612" fmla="*/ 93846 w 4242337"/>
                  <a:gd name="connsiteY612" fmla="*/ 565484 h 1823987"/>
                  <a:gd name="connsiteX613" fmla="*/ 93846 w 4242337"/>
                  <a:gd name="connsiteY613" fmla="*/ 613611 h 1823987"/>
                  <a:gd name="connsiteX614" fmla="*/ 93846 w 4242337"/>
                  <a:gd name="connsiteY614" fmla="*/ 619627 h 1823987"/>
                  <a:gd name="connsiteX615" fmla="*/ 93846 w 4242337"/>
                  <a:gd name="connsiteY615" fmla="*/ 629252 h 1823987"/>
                  <a:gd name="connsiteX616" fmla="*/ 93846 w 4242337"/>
                  <a:gd name="connsiteY616" fmla="*/ 629252 h 1823987"/>
                  <a:gd name="connsiteX617" fmla="*/ 93846 w 4242337"/>
                  <a:gd name="connsiteY617" fmla="*/ 629252 h 1823987"/>
                  <a:gd name="connsiteX618" fmla="*/ 93846 w 4242337"/>
                  <a:gd name="connsiteY618" fmla="*/ 637674 h 1823987"/>
                  <a:gd name="connsiteX619" fmla="*/ 105878 w 4242337"/>
                  <a:gd name="connsiteY619" fmla="*/ 637674 h 1823987"/>
                  <a:gd name="connsiteX620" fmla="*/ 105878 w 4242337"/>
                  <a:gd name="connsiteY620" fmla="*/ 613611 h 1823987"/>
                  <a:gd name="connsiteX621" fmla="*/ 93846 w 4242337"/>
                  <a:gd name="connsiteY621" fmla="*/ 613611 h 1823987"/>
                  <a:gd name="connsiteX622" fmla="*/ 93846 w 4242337"/>
                  <a:gd name="connsiteY622" fmla="*/ 613611 h 1823987"/>
                  <a:gd name="connsiteX623" fmla="*/ 92643 w 4242337"/>
                  <a:gd name="connsiteY623" fmla="*/ 661737 h 1823987"/>
                  <a:gd name="connsiteX624" fmla="*/ 92643 w 4242337"/>
                  <a:gd name="connsiteY624" fmla="*/ 685800 h 1823987"/>
                  <a:gd name="connsiteX625" fmla="*/ 104675 w 4242337"/>
                  <a:gd name="connsiteY625" fmla="*/ 685800 h 1823987"/>
                  <a:gd name="connsiteX626" fmla="*/ 104675 w 4242337"/>
                  <a:gd name="connsiteY626" fmla="*/ 661737 h 1823987"/>
                  <a:gd name="connsiteX627" fmla="*/ 92643 w 4242337"/>
                  <a:gd name="connsiteY627" fmla="*/ 661737 h 1823987"/>
                  <a:gd name="connsiteX628" fmla="*/ 92643 w 4242337"/>
                  <a:gd name="connsiteY628" fmla="*/ 661737 h 1823987"/>
                  <a:gd name="connsiteX629" fmla="*/ 92643 w 4242337"/>
                  <a:gd name="connsiteY629" fmla="*/ 709863 h 1823987"/>
                  <a:gd name="connsiteX630" fmla="*/ 92643 w 4242337"/>
                  <a:gd name="connsiteY630" fmla="*/ 733927 h 1823987"/>
                  <a:gd name="connsiteX631" fmla="*/ 104675 w 4242337"/>
                  <a:gd name="connsiteY631" fmla="*/ 733927 h 1823987"/>
                  <a:gd name="connsiteX632" fmla="*/ 104675 w 4242337"/>
                  <a:gd name="connsiteY632" fmla="*/ 709863 h 1823987"/>
                  <a:gd name="connsiteX633" fmla="*/ 92643 w 4242337"/>
                  <a:gd name="connsiteY633" fmla="*/ 709863 h 1823987"/>
                  <a:gd name="connsiteX634" fmla="*/ 92643 w 4242337"/>
                  <a:gd name="connsiteY634" fmla="*/ 709863 h 1823987"/>
                  <a:gd name="connsiteX635" fmla="*/ 92643 w 4242337"/>
                  <a:gd name="connsiteY635" fmla="*/ 757990 h 1823987"/>
                  <a:gd name="connsiteX636" fmla="*/ 92643 w 4242337"/>
                  <a:gd name="connsiteY636" fmla="*/ 773631 h 1823987"/>
                  <a:gd name="connsiteX637" fmla="*/ 92643 w 4242337"/>
                  <a:gd name="connsiteY637" fmla="*/ 782053 h 1823987"/>
                  <a:gd name="connsiteX638" fmla="*/ 104675 w 4242337"/>
                  <a:gd name="connsiteY638" fmla="*/ 782053 h 1823987"/>
                  <a:gd name="connsiteX639" fmla="*/ 104675 w 4242337"/>
                  <a:gd name="connsiteY639" fmla="*/ 757990 h 1823987"/>
                  <a:gd name="connsiteX640" fmla="*/ 92643 w 4242337"/>
                  <a:gd name="connsiteY640" fmla="*/ 757990 h 1823987"/>
                  <a:gd name="connsiteX641" fmla="*/ 92643 w 4242337"/>
                  <a:gd name="connsiteY641" fmla="*/ 757990 h 1823987"/>
                  <a:gd name="connsiteX642" fmla="*/ 91440 w 4242337"/>
                  <a:gd name="connsiteY642" fmla="*/ 806116 h 1823987"/>
                  <a:gd name="connsiteX643" fmla="*/ 91440 w 4242337"/>
                  <a:gd name="connsiteY643" fmla="*/ 810929 h 1823987"/>
                  <a:gd name="connsiteX644" fmla="*/ 91440 w 4242337"/>
                  <a:gd name="connsiteY644" fmla="*/ 810929 h 1823987"/>
                  <a:gd name="connsiteX645" fmla="*/ 91440 w 4242337"/>
                  <a:gd name="connsiteY645" fmla="*/ 812132 h 1823987"/>
                  <a:gd name="connsiteX646" fmla="*/ 91440 w 4242337"/>
                  <a:gd name="connsiteY646" fmla="*/ 813335 h 1823987"/>
                  <a:gd name="connsiteX647" fmla="*/ 91440 w 4242337"/>
                  <a:gd name="connsiteY647" fmla="*/ 813335 h 1823987"/>
                  <a:gd name="connsiteX648" fmla="*/ 91440 w 4242337"/>
                  <a:gd name="connsiteY648" fmla="*/ 830179 h 1823987"/>
                  <a:gd name="connsiteX649" fmla="*/ 103472 w 4242337"/>
                  <a:gd name="connsiteY649" fmla="*/ 830179 h 1823987"/>
                  <a:gd name="connsiteX650" fmla="*/ 103472 w 4242337"/>
                  <a:gd name="connsiteY650" fmla="*/ 806116 h 1823987"/>
                  <a:gd name="connsiteX651" fmla="*/ 91440 w 4242337"/>
                  <a:gd name="connsiteY651" fmla="*/ 806116 h 1823987"/>
                  <a:gd name="connsiteX652" fmla="*/ 91440 w 4242337"/>
                  <a:gd name="connsiteY652" fmla="*/ 806116 h 1823987"/>
                  <a:gd name="connsiteX653" fmla="*/ 90237 w 4242337"/>
                  <a:gd name="connsiteY653" fmla="*/ 854242 h 1823987"/>
                  <a:gd name="connsiteX654" fmla="*/ 90237 w 4242337"/>
                  <a:gd name="connsiteY654" fmla="*/ 878306 h 1823987"/>
                  <a:gd name="connsiteX655" fmla="*/ 102268 w 4242337"/>
                  <a:gd name="connsiteY655" fmla="*/ 878306 h 1823987"/>
                  <a:gd name="connsiteX656" fmla="*/ 102268 w 4242337"/>
                  <a:gd name="connsiteY656" fmla="*/ 854242 h 1823987"/>
                  <a:gd name="connsiteX657" fmla="*/ 90237 w 4242337"/>
                  <a:gd name="connsiteY657" fmla="*/ 854242 h 1823987"/>
                  <a:gd name="connsiteX658" fmla="*/ 90237 w 4242337"/>
                  <a:gd name="connsiteY658" fmla="*/ 854242 h 1823987"/>
                  <a:gd name="connsiteX659" fmla="*/ 90237 w 4242337"/>
                  <a:gd name="connsiteY659" fmla="*/ 902369 h 1823987"/>
                  <a:gd name="connsiteX660" fmla="*/ 90237 w 4242337"/>
                  <a:gd name="connsiteY660" fmla="*/ 902369 h 1823987"/>
                  <a:gd name="connsiteX661" fmla="*/ 90237 w 4242337"/>
                  <a:gd name="connsiteY661" fmla="*/ 904775 h 1823987"/>
                  <a:gd name="connsiteX662" fmla="*/ 90237 w 4242337"/>
                  <a:gd name="connsiteY662" fmla="*/ 907181 h 1823987"/>
                  <a:gd name="connsiteX663" fmla="*/ 90237 w 4242337"/>
                  <a:gd name="connsiteY663" fmla="*/ 908385 h 1823987"/>
                  <a:gd name="connsiteX664" fmla="*/ 90237 w 4242337"/>
                  <a:gd name="connsiteY664" fmla="*/ 909588 h 1823987"/>
                  <a:gd name="connsiteX665" fmla="*/ 90237 w 4242337"/>
                  <a:gd name="connsiteY665" fmla="*/ 911994 h 1823987"/>
                  <a:gd name="connsiteX666" fmla="*/ 90237 w 4242337"/>
                  <a:gd name="connsiteY666" fmla="*/ 911994 h 1823987"/>
                  <a:gd name="connsiteX667" fmla="*/ 90237 w 4242337"/>
                  <a:gd name="connsiteY667" fmla="*/ 926432 h 1823987"/>
                  <a:gd name="connsiteX668" fmla="*/ 102268 w 4242337"/>
                  <a:gd name="connsiteY668" fmla="*/ 926432 h 1823987"/>
                  <a:gd name="connsiteX669" fmla="*/ 102268 w 4242337"/>
                  <a:gd name="connsiteY669" fmla="*/ 902369 h 1823987"/>
                  <a:gd name="connsiteX670" fmla="*/ 90237 w 4242337"/>
                  <a:gd name="connsiteY670" fmla="*/ 902369 h 1823987"/>
                  <a:gd name="connsiteX671" fmla="*/ 90237 w 4242337"/>
                  <a:gd name="connsiteY671" fmla="*/ 902369 h 1823987"/>
                  <a:gd name="connsiteX672" fmla="*/ 89034 w 4242337"/>
                  <a:gd name="connsiteY672" fmla="*/ 950495 h 1823987"/>
                  <a:gd name="connsiteX673" fmla="*/ 89034 w 4242337"/>
                  <a:gd name="connsiteY673" fmla="*/ 950495 h 1823987"/>
                  <a:gd name="connsiteX674" fmla="*/ 89034 w 4242337"/>
                  <a:gd name="connsiteY674" fmla="*/ 961324 h 1823987"/>
                  <a:gd name="connsiteX675" fmla="*/ 89034 w 4242337"/>
                  <a:gd name="connsiteY675" fmla="*/ 974558 h 1823987"/>
                  <a:gd name="connsiteX676" fmla="*/ 101065 w 4242337"/>
                  <a:gd name="connsiteY676" fmla="*/ 974558 h 1823987"/>
                  <a:gd name="connsiteX677" fmla="*/ 101065 w 4242337"/>
                  <a:gd name="connsiteY677" fmla="*/ 950495 h 1823987"/>
                  <a:gd name="connsiteX678" fmla="*/ 89034 w 4242337"/>
                  <a:gd name="connsiteY678" fmla="*/ 950495 h 1823987"/>
                  <a:gd name="connsiteX679" fmla="*/ 89034 w 4242337"/>
                  <a:gd name="connsiteY679" fmla="*/ 950495 h 1823987"/>
                  <a:gd name="connsiteX680" fmla="*/ 87831 w 4242337"/>
                  <a:gd name="connsiteY680" fmla="*/ 997418 h 1823987"/>
                  <a:gd name="connsiteX681" fmla="*/ 87831 w 4242337"/>
                  <a:gd name="connsiteY681" fmla="*/ 997418 h 1823987"/>
                  <a:gd name="connsiteX682" fmla="*/ 87831 w 4242337"/>
                  <a:gd name="connsiteY682" fmla="*/ 1014262 h 1823987"/>
                  <a:gd name="connsiteX683" fmla="*/ 87831 w 4242337"/>
                  <a:gd name="connsiteY683" fmla="*/ 1021481 h 1823987"/>
                  <a:gd name="connsiteX684" fmla="*/ 99862 w 4242337"/>
                  <a:gd name="connsiteY684" fmla="*/ 1021481 h 1823987"/>
                  <a:gd name="connsiteX685" fmla="*/ 101065 w 4242337"/>
                  <a:gd name="connsiteY685" fmla="*/ 997418 h 1823987"/>
                  <a:gd name="connsiteX686" fmla="*/ 87831 w 4242337"/>
                  <a:gd name="connsiteY686" fmla="*/ 997418 h 1823987"/>
                  <a:gd name="connsiteX687" fmla="*/ 87831 w 4242337"/>
                  <a:gd name="connsiteY687" fmla="*/ 997418 h 1823987"/>
                  <a:gd name="connsiteX688" fmla="*/ 86627 w 4242337"/>
                  <a:gd name="connsiteY688" fmla="*/ 1045545 h 1823987"/>
                  <a:gd name="connsiteX689" fmla="*/ 85424 w 4242337"/>
                  <a:gd name="connsiteY689" fmla="*/ 1069608 h 1823987"/>
                  <a:gd name="connsiteX690" fmla="*/ 97456 w 4242337"/>
                  <a:gd name="connsiteY690" fmla="*/ 1069608 h 1823987"/>
                  <a:gd name="connsiteX691" fmla="*/ 98659 w 4242337"/>
                  <a:gd name="connsiteY691" fmla="*/ 1045545 h 1823987"/>
                  <a:gd name="connsiteX692" fmla="*/ 86627 w 4242337"/>
                  <a:gd name="connsiteY692" fmla="*/ 1045545 h 1823987"/>
                  <a:gd name="connsiteX693" fmla="*/ 86627 w 4242337"/>
                  <a:gd name="connsiteY693" fmla="*/ 1045545 h 1823987"/>
                  <a:gd name="connsiteX694" fmla="*/ 85424 w 4242337"/>
                  <a:gd name="connsiteY694" fmla="*/ 1093671 h 1823987"/>
                  <a:gd name="connsiteX695" fmla="*/ 84221 w 4242337"/>
                  <a:gd name="connsiteY695" fmla="*/ 1117734 h 1823987"/>
                  <a:gd name="connsiteX696" fmla="*/ 96253 w 4242337"/>
                  <a:gd name="connsiteY696" fmla="*/ 1117734 h 1823987"/>
                  <a:gd name="connsiteX697" fmla="*/ 97456 w 4242337"/>
                  <a:gd name="connsiteY697" fmla="*/ 1093671 h 1823987"/>
                  <a:gd name="connsiteX698" fmla="*/ 85424 w 4242337"/>
                  <a:gd name="connsiteY698" fmla="*/ 1093671 h 1823987"/>
                  <a:gd name="connsiteX699" fmla="*/ 85424 w 4242337"/>
                  <a:gd name="connsiteY699" fmla="*/ 1093671 h 1823987"/>
                  <a:gd name="connsiteX700" fmla="*/ 83018 w 4242337"/>
                  <a:gd name="connsiteY700" fmla="*/ 1141797 h 1823987"/>
                  <a:gd name="connsiteX701" fmla="*/ 83018 w 4242337"/>
                  <a:gd name="connsiteY701" fmla="*/ 1158641 h 1823987"/>
                  <a:gd name="connsiteX702" fmla="*/ 83018 w 4242337"/>
                  <a:gd name="connsiteY702" fmla="*/ 1165860 h 1823987"/>
                  <a:gd name="connsiteX703" fmla="*/ 95050 w 4242337"/>
                  <a:gd name="connsiteY703" fmla="*/ 1165860 h 1823987"/>
                  <a:gd name="connsiteX704" fmla="*/ 96253 w 4242337"/>
                  <a:gd name="connsiteY704" fmla="*/ 1141797 h 1823987"/>
                  <a:gd name="connsiteX705" fmla="*/ 83018 w 4242337"/>
                  <a:gd name="connsiteY705" fmla="*/ 1141797 h 1823987"/>
                  <a:gd name="connsiteX706" fmla="*/ 83018 w 4242337"/>
                  <a:gd name="connsiteY706" fmla="*/ 1141797 h 1823987"/>
                  <a:gd name="connsiteX707" fmla="*/ 81815 w 4242337"/>
                  <a:gd name="connsiteY707" fmla="*/ 1189924 h 1823987"/>
                  <a:gd name="connsiteX708" fmla="*/ 80612 w 4242337"/>
                  <a:gd name="connsiteY708" fmla="*/ 1210377 h 1823987"/>
                  <a:gd name="connsiteX709" fmla="*/ 80612 w 4242337"/>
                  <a:gd name="connsiteY709" fmla="*/ 1213987 h 1823987"/>
                  <a:gd name="connsiteX710" fmla="*/ 92643 w 4242337"/>
                  <a:gd name="connsiteY710" fmla="*/ 1213987 h 1823987"/>
                  <a:gd name="connsiteX711" fmla="*/ 93846 w 4242337"/>
                  <a:gd name="connsiteY711" fmla="*/ 1189924 h 1823987"/>
                  <a:gd name="connsiteX712" fmla="*/ 81815 w 4242337"/>
                  <a:gd name="connsiteY712" fmla="*/ 1189924 h 1823987"/>
                  <a:gd name="connsiteX713" fmla="*/ 81815 w 4242337"/>
                  <a:gd name="connsiteY713" fmla="*/ 1189924 h 1823987"/>
                  <a:gd name="connsiteX714" fmla="*/ 79408 w 4242337"/>
                  <a:gd name="connsiteY714" fmla="*/ 1238050 h 1823987"/>
                  <a:gd name="connsiteX715" fmla="*/ 79408 w 4242337"/>
                  <a:gd name="connsiteY715" fmla="*/ 1248878 h 1823987"/>
                  <a:gd name="connsiteX716" fmla="*/ 79408 w 4242337"/>
                  <a:gd name="connsiteY716" fmla="*/ 1248878 h 1823987"/>
                  <a:gd name="connsiteX717" fmla="*/ 79408 w 4242337"/>
                  <a:gd name="connsiteY717" fmla="*/ 1248878 h 1823987"/>
                  <a:gd name="connsiteX718" fmla="*/ 79408 w 4242337"/>
                  <a:gd name="connsiteY718" fmla="*/ 1259707 h 1823987"/>
                  <a:gd name="connsiteX719" fmla="*/ 79408 w 4242337"/>
                  <a:gd name="connsiteY719" fmla="*/ 1259707 h 1823987"/>
                  <a:gd name="connsiteX720" fmla="*/ 79408 w 4242337"/>
                  <a:gd name="connsiteY720" fmla="*/ 1259707 h 1823987"/>
                  <a:gd name="connsiteX721" fmla="*/ 79408 w 4242337"/>
                  <a:gd name="connsiteY721" fmla="*/ 1259707 h 1823987"/>
                  <a:gd name="connsiteX722" fmla="*/ 91440 w 4242337"/>
                  <a:gd name="connsiteY722" fmla="*/ 1259707 h 1823987"/>
                  <a:gd name="connsiteX723" fmla="*/ 92643 w 4242337"/>
                  <a:gd name="connsiteY723" fmla="*/ 1235644 h 1823987"/>
                  <a:gd name="connsiteX724" fmla="*/ 79408 w 4242337"/>
                  <a:gd name="connsiteY724" fmla="*/ 1238050 h 1823987"/>
                  <a:gd name="connsiteX725" fmla="*/ 79408 w 4242337"/>
                  <a:gd name="connsiteY725" fmla="*/ 1238050 h 1823987"/>
                  <a:gd name="connsiteX726" fmla="*/ 77002 w 4242337"/>
                  <a:gd name="connsiteY726" fmla="*/ 1286176 h 1823987"/>
                  <a:gd name="connsiteX727" fmla="*/ 75799 w 4242337"/>
                  <a:gd name="connsiteY727" fmla="*/ 1304224 h 1823987"/>
                  <a:gd name="connsiteX728" fmla="*/ 75799 w 4242337"/>
                  <a:gd name="connsiteY728" fmla="*/ 1310239 h 1823987"/>
                  <a:gd name="connsiteX729" fmla="*/ 87831 w 4242337"/>
                  <a:gd name="connsiteY729" fmla="*/ 1311442 h 1823987"/>
                  <a:gd name="connsiteX730" fmla="*/ 89034 w 4242337"/>
                  <a:gd name="connsiteY730" fmla="*/ 1287379 h 1823987"/>
                  <a:gd name="connsiteX731" fmla="*/ 77002 w 4242337"/>
                  <a:gd name="connsiteY731" fmla="*/ 1286176 h 1823987"/>
                  <a:gd name="connsiteX732" fmla="*/ 77002 w 4242337"/>
                  <a:gd name="connsiteY732" fmla="*/ 1286176 h 1823987"/>
                  <a:gd name="connsiteX733" fmla="*/ 74596 w 4242337"/>
                  <a:gd name="connsiteY733" fmla="*/ 1334303 h 1823987"/>
                  <a:gd name="connsiteX734" fmla="*/ 73393 w 4242337"/>
                  <a:gd name="connsiteY734" fmla="*/ 1358366 h 1823987"/>
                  <a:gd name="connsiteX735" fmla="*/ 85424 w 4242337"/>
                  <a:gd name="connsiteY735" fmla="*/ 1359569 h 1823987"/>
                  <a:gd name="connsiteX736" fmla="*/ 86627 w 4242337"/>
                  <a:gd name="connsiteY736" fmla="*/ 1335506 h 1823987"/>
                  <a:gd name="connsiteX737" fmla="*/ 74596 w 4242337"/>
                  <a:gd name="connsiteY737" fmla="*/ 1334303 h 1823987"/>
                  <a:gd name="connsiteX738" fmla="*/ 74596 w 4242337"/>
                  <a:gd name="connsiteY738" fmla="*/ 1334303 h 1823987"/>
                  <a:gd name="connsiteX739" fmla="*/ 72190 w 4242337"/>
                  <a:gd name="connsiteY739" fmla="*/ 1382429 h 1823987"/>
                  <a:gd name="connsiteX740" fmla="*/ 70986 w 4242337"/>
                  <a:gd name="connsiteY740" fmla="*/ 1406492 h 1823987"/>
                  <a:gd name="connsiteX741" fmla="*/ 83018 w 4242337"/>
                  <a:gd name="connsiteY741" fmla="*/ 1407695 h 1823987"/>
                  <a:gd name="connsiteX742" fmla="*/ 84221 w 4242337"/>
                  <a:gd name="connsiteY742" fmla="*/ 1383632 h 1823987"/>
                  <a:gd name="connsiteX743" fmla="*/ 72190 w 4242337"/>
                  <a:gd name="connsiteY743" fmla="*/ 1382429 h 1823987"/>
                  <a:gd name="connsiteX744" fmla="*/ 72190 w 4242337"/>
                  <a:gd name="connsiteY744" fmla="*/ 1382429 h 1823987"/>
                  <a:gd name="connsiteX745" fmla="*/ 69783 w 4242337"/>
                  <a:gd name="connsiteY745" fmla="*/ 1430555 h 1823987"/>
                  <a:gd name="connsiteX746" fmla="*/ 69783 w 4242337"/>
                  <a:gd name="connsiteY746" fmla="*/ 1436571 h 1823987"/>
                  <a:gd name="connsiteX747" fmla="*/ 69783 w 4242337"/>
                  <a:gd name="connsiteY747" fmla="*/ 1436571 h 1823987"/>
                  <a:gd name="connsiteX748" fmla="*/ 69783 w 4242337"/>
                  <a:gd name="connsiteY748" fmla="*/ 1436571 h 1823987"/>
                  <a:gd name="connsiteX749" fmla="*/ 69783 w 4242337"/>
                  <a:gd name="connsiteY749" fmla="*/ 1436571 h 1823987"/>
                  <a:gd name="connsiteX750" fmla="*/ 69783 w 4242337"/>
                  <a:gd name="connsiteY750" fmla="*/ 1436571 h 1823987"/>
                  <a:gd name="connsiteX751" fmla="*/ 69783 w 4242337"/>
                  <a:gd name="connsiteY751" fmla="*/ 1437774 h 1823987"/>
                  <a:gd name="connsiteX752" fmla="*/ 69783 w 4242337"/>
                  <a:gd name="connsiteY752" fmla="*/ 1437774 h 1823987"/>
                  <a:gd name="connsiteX753" fmla="*/ 68580 w 4242337"/>
                  <a:gd name="connsiteY753" fmla="*/ 1453415 h 1823987"/>
                  <a:gd name="connsiteX754" fmla="*/ 80612 w 4242337"/>
                  <a:gd name="connsiteY754" fmla="*/ 1454618 h 1823987"/>
                  <a:gd name="connsiteX755" fmla="*/ 81815 w 4242337"/>
                  <a:gd name="connsiteY755" fmla="*/ 1430555 h 1823987"/>
                  <a:gd name="connsiteX756" fmla="*/ 69783 w 4242337"/>
                  <a:gd name="connsiteY756" fmla="*/ 1430555 h 1823987"/>
                  <a:gd name="connsiteX757" fmla="*/ 69783 w 4242337"/>
                  <a:gd name="connsiteY757" fmla="*/ 1430555 h 1823987"/>
                  <a:gd name="connsiteX758" fmla="*/ 66174 w 4242337"/>
                  <a:gd name="connsiteY758" fmla="*/ 1478682 h 1823987"/>
                  <a:gd name="connsiteX759" fmla="*/ 66174 w 4242337"/>
                  <a:gd name="connsiteY759" fmla="*/ 1478682 h 1823987"/>
                  <a:gd name="connsiteX760" fmla="*/ 66174 w 4242337"/>
                  <a:gd name="connsiteY760" fmla="*/ 1478682 h 1823987"/>
                  <a:gd name="connsiteX761" fmla="*/ 64971 w 4242337"/>
                  <a:gd name="connsiteY761" fmla="*/ 1489510 h 1823987"/>
                  <a:gd name="connsiteX762" fmla="*/ 64971 w 4242337"/>
                  <a:gd name="connsiteY762" fmla="*/ 1489510 h 1823987"/>
                  <a:gd name="connsiteX763" fmla="*/ 64971 w 4242337"/>
                  <a:gd name="connsiteY763" fmla="*/ 1489510 h 1823987"/>
                  <a:gd name="connsiteX764" fmla="*/ 63767 w 4242337"/>
                  <a:gd name="connsiteY764" fmla="*/ 1502745 h 1823987"/>
                  <a:gd name="connsiteX765" fmla="*/ 75799 w 4242337"/>
                  <a:gd name="connsiteY765" fmla="*/ 1503948 h 1823987"/>
                  <a:gd name="connsiteX766" fmla="*/ 78205 w 4242337"/>
                  <a:gd name="connsiteY766" fmla="*/ 1479885 h 1823987"/>
                  <a:gd name="connsiteX767" fmla="*/ 66174 w 4242337"/>
                  <a:gd name="connsiteY767" fmla="*/ 1478682 h 1823987"/>
                  <a:gd name="connsiteX768" fmla="*/ 66174 w 4242337"/>
                  <a:gd name="connsiteY768" fmla="*/ 1478682 h 1823987"/>
                  <a:gd name="connsiteX769" fmla="*/ 61361 w 4242337"/>
                  <a:gd name="connsiteY769" fmla="*/ 1526808 h 1823987"/>
                  <a:gd name="connsiteX770" fmla="*/ 61361 w 4242337"/>
                  <a:gd name="connsiteY770" fmla="*/ 1529214 h 1823987"/>
                  <a:gd name="connsiteX771" fmla="*/ 60158 w 4242337"/>
                  <a:gd name="connsiteY771" fmla="*/ 1536433 h 1823987"/>
                  <a:gd name="connsiteX772" fmla="*/ 60158 w 4242337"/>
                  <a:gd name="connsiteY772" fmla="*/ 1536433 h 1823987"/>
                  <a:gd name="connsiteX773" fmla="*/ 60158 w 4242337"/>
                  <a:gd name="connsiteY773" fmla="*/ 1536433 h 1823987"/>
                  <a:gd name="connsiteX774" fmla="*/ 60158 w 4242337"/>
                  <a:gd name="connsiteY774" fmla="*/ 1536433 h 1823987"/>
                  <a:gd name="connsiteX775" fmla="*/ 60158 w 4242337"/>
                  <a:gd name="connsiteY775" fmla="*/ 1536433 h 1823987"/>
                  <a:gd name="connsiteX776" fmla="*/ 58955 w 4242337"/>
                  <a:gd name="connsiteY776" fmla="*/ 1550871 h 1823987"/>
                  <a:gd name="connsiteX777" fmla="*/ 70986 w 4242337"/>
                  <a:gd name="connsiteY777" fmla="*/ 1552074 h 1823987"/>
                  <a:gd name="connsiteX778" fmla="*/ 73393 w 4242337"/>
                  <a:gd name="connsiteY778" fmla="*/ 1528011 h 1823987"/>
                  <a:gd name="connsiteX779" fmla="*/ 61361 w 4242337"/>
                  <a:gd name="connsiteY779" fmla="*/ 1526808 h 1823987"/>
                  <a:gd name="connsiteX780" fmla="*/ 61361 w 4242337"/>
                  <a:gd name="connsiteY780" fmla="*/ 1526808 h 1823987"/>
                  <a:gd name="connsiteX781" fmla="*/ 57752 w 4242337"/>
                  <a:gd name="connsiteY781" fmla="*/ 1574934 h 1823987"/>
                  <a:gd name="connsiteX782" fmla="*/ 57752 w 4242337"/>
                  <a:gd name="connsiteY782" fmla="*/ 1579747 h 1823987"/>
                  <a:gd name="connsiteX783" fmla="*/ 57752 w 4242337"/>
                  <a:gd name="connsiteY783" fmla="*/ 1579747 h 1823987"/>
                  <a:gd name="connsiteX784" fmla="*/ 57752 w 4242337"/>
                  <a:gd name="connsiteY784" fmla="*/ 1579747 h 1823987"/>
                  <a:gd name="connsiteX785" fmla="*/ 57752 w 4242337"/>
                  <a:gd name="connsiteY785" fmla="*/ 1579747 h 1823987"/>
                  <a:gd name="connsiteX786" fmla="*/ 57752 w 4242337"/>
                  <a:gd name="connsiteY786" fmla="*/ 1579747 h 1823987"/>
                  <a:gd name="connsiteX787" fmla="*/ 55345 w 4242337"/>
                  <a:gd name="connsiteY787" fmla="*/ 1598997 h 1823987"/>
                  <a:gd name="connsiteX788" fmla="*/ 67377 w 4242337"/>
                  <a:gd name="connsiteY788" fmla="*/ 1600200 h 1823987"/>
                  <a:gd name="connsiteX789" fmla="*/ 69783 w 4242337"/>
                  <a:gd name="connsiteY789" fmla="*/ 1576137 h 1823987"/>
                  <a:gd name="connsiteX790" fmla="*/ 57752 w 4242337"/>
                  <a:gd name="connsiteY790" fmla="*/ 1574934 h 1823987"/>
                  <a:gd name="connsiteX791" fmla="*/ 57752 w 4242337"/>
                  <a:gd name="connsiteY791" fmla="*/ 1574934 h 1823987"/>
                  <a:gd name="connsiteX792" fmla="*/ 51736 w 4242337"/>
                  <a:gd name="connsiteY792" fmla="*/ 1621857 h 1823987"/>
                  <a:gd name="connsiteX793" fmla="*/ 51736 w 4242337"/>
                  <a:gd name="connsiteY793" fmla="*/ 1626670 h 1823987"/>
                  <a:gd name="connsiteX794" fmla="*/ 51736 w 4242337"/>
                  <a:gd name="connsiteY794" fmla="*/ 1626670 h 1823987"/>
                  <a:gd name="connsiteX795" fmla="*/ 51736 w 4242337"/>
                  <a:gd name="connsiteY795" fmla="*/ 1626670 h 1823987"/>
                  <a:gd name="connsiteX796" fmla="*/ 49330 w 4242337"/>
                  <a:gd name="connsiteY796" fmla="*/ 1644717 h 1823987"/>
                  <a:gd name="connsiteX797" fmla="*/ 49330 w 4242337"/>
                  <a:gd name="connsiteY797" fmla="*/ 1645921 h 1823987"/>
                  <a:gd name="connsiteX798" fmla="*/ 61361 w 4242337"/>
                  <a:gd name="connsiteY798" fmla="*/ 1647124 h 1823987"/>
                  <a:gd name="connsiteX799" fmla="*/ 64971 w 4242337"/>
                  <a:gd name="connsiteY799" fmla="*/ 1623061 h 1823987"/>
                  <a:gd name="connsiteX800" fmla="*/ 51736 w 4242337"/>
                  <a:gd name="connsiteY800" fmla="*/ 1621857 h 1823987"/>
                  <a:gd name="connsiteX801" fmla="*/ 51736 w 4242337"/>
                  <a:gd name="connsiteY801" fmla="*/ 1621857 h 1823987"/>
                  <a:gd name="connsiteX802" fmla="*/ 45720 w 4242337"/>
                  <a:gd name="connsiteY802" fmla="*/ 1669984 h 1823987"/>
                  <a:gd name="connsiteX803" fmla="*/ 44517 w 4242337"/>
                  <a:gd name="connsiteY803" fmla="*/ 1675999 h 1823987"/>
                  <a:gd name="connsiteX804" fmla="*/ 42111 w 4242337"/>
                  <a:gd name="connsiteY804" fmla="*/ 1689234 h 1823987"/>
                  <a:gd name="connsiteX805" fmla="*/ 42111 w 4242337"/>
                  <a:gd name="connsiteY805" fmla="*/ 1689234 h 1823987"/>
                  <a:gd name="connsiteX806" fmla="*/ 42111 w 4242337"/>
                  <a:gd name="connsiteY806" fmla="*/ 1689234 h 1823987"/>
                  <a:gd name="connsiteX807" fmla="*/ 40907 w 4242337"/>
                  <a:gd name="connsiteY807" fmla="*/ 1692844 h 1823987"/>
                  <a:gd name="connsiteX808" fmla="*/ 52939 w 4242337"/>
                  <a:gd name="connsiteY808" fmla="*/ 1695250 h 1823987"/>
                  <a:gd name="connsiteX809" fmla="*/ 56548 w 4242337"/>
                  <a:gd name="connsiteY809" fmla="*/ 1671187 h 1823987"/>
                  <a:gd name="connsiteX810" fmla="*/ 45720 w 4242337"/>
                  <a:gd name="connsiteY810" fmla="*/ 1669984 h 1823987"/>
                  <a:gd name="connsiteX811" fmla="*/ 45720 w 4242337"/>
                  <a:gd name="connsiteY811" fmla="*/ 1669984 h 1823987"/>
                  <a:gd name="connsiteX812" fmla="*/ 37298 w 4242337"/>
                  <a:gd name="connsiteY812" fmla="*/ 1718110 h 1823987"/>
                  <a:gd name="connsiteX813" fmla="*/ 33688 w 4242337"/>
                  <a:gd name="connsiteY813" fmla="*/ 1733751 h 1823987"/>
                  <a:gd name="connsiteX814" fmla="*/ 33688 w 4242337"/>
                  <a:gd name="connsiteY814" fmla="*/ 1733751 h 1823987"/>
                  <a:gd name="connsiteX815" fmla="*/ 33688 w 4242337"/>
                  <a:gd name="connsiteY815" fmla="*/ 1733751 h 1823987"/>
                  <a:gd name="connsiteX816" fmla="*/ 32485 w 4242337"/>
                  <a:gd name="connsiteY816" fmla="*/ 1740970 h 1823987"/>
                  <a:gd name="connsiteX817" fmla="*/ 44517 w 4242337"/>
                  <a:gd name="connsiteY817" fmla="*/ 1743376 h 1823987"/>
                  <a:gd name="connsiteX818" fmla="*/ 49330 w 4242337"/>
                  <a:gd name="connsiteY818" fmla="*/ 1719313 h 1823987"/>
                  <a:gd name="connsiteX819" fmla="*/ 37298 w 4242337"/>
                  <a:gd name="connsiteY819" fmla="*/ 1718110 h 1823987"/>
                  <a:gd name="connsiteX820" fmla="*/ 37298 w 4242337"/>
                  <a:gd name="connsiteY820" fmla="*/ 1718110 h 1823987"/>
                  <a:gd name="connsiteX821" fmla="*/ 26469 w 4242337"/>
                  <a:gd name="connsiteY821" fmla="*/ 1765033 h 1823987"/>
                  <a:gd name="connsiteX822" fmla="*/ 21657 w 4242337"/>
                  <a:gd name="connsiteY822" fmla="*/ 1781877 h 1823987"/>
                  <a:gd name="connsiteX823" fmla="*/ 21657 w 4242337"/>
                  <a:gd name="connsiteY823" fmla="*/ 1781877 h 1823987"/>
                  <a:gd name="connsiteX824" fmla="*/ 21657 w 4242337"/>
                  <a:gd name="connsiteY824" fmla="*/ 1781877 h 1823987"/>
                  <a:gd name="connsiteX825" fmla="*/ 21657 w 4242337"/>
                  <a:gd name="connsiteY825" fmla="*/ 1781877 h 1823987"/>
                  <a:gd name="connsiteX826" fmla="*/ 21657 w 4242337"/>
                  <a:gd name="connsiteY826" fmla="*/ 1781877 h 1823987"/>
                  <a:gd name="connsiteX827" fmla="*/ 21657 w 4242337"/>
                  <a:gd name="connsiteY827" fmla="*/ 1781877 h 1823987"/>
                  <a:gd name="connsiteX828" fmla="*/ 21657 w 4242337"/>
                  <a:gd name="connsiteY828" fmla="*/ 1781877 h 1823987"/>
                  <a:gd name="connsiteX829" fmla="*/ 21657 w 4242337"/>
                  <a:gd name="connsiteY829" fmla="*/ 1781877 h 1823987"/>
                  <a:gd name="connsiteX830" fmla="*/ 21657 w 4242337"/>
                  <a:gd name="connsiteY830" fmla="*/ 1781877 h 1823987"/>
                  <a:gd name="connsiteX831" fmla="*/ 19251 w 4242337"/>
                  <a:gd name="connsiteY831" fmla="*/ 1787893 h 1823987"/>
                  <a:gd name="connsiteX832" fmla="*/ 30079 w 4242337"/>
                  <a:gd name="connsiteY832" fmla="*/ 1791503 h 1823987"/>
                  <a:gd name="connsiteX833" fmla="*/ 37298 w 4242337"/>
                  <a:gd name="connsiteY833" fmla="*/ 1767440 h 1823987"/>
                  <a:gd name="connsiteX834" fmla="*/ 26469 w 4242337"/>
                  <a:gd name="connsiteY834" fmla="*/ 1765033 h 1823987"/>
                  <a:gd name="connsiteX835" fmla="*/ 26469 w 4242337"/>
                  <a:gd name="connsiteY835" fmla="*/ 1765033 h 1823987"/>
                  <a:gd name="connsiteX836" fmla="*/ 10828 w 4242337"/>
                  <a:gd name="connsiteY836" fmla="*/ 1809550 h 1823987"/>
                  <a:gd name="connsiteX837" fmla="*/ 8422 w 4242337"/>
                  <a:gd name="connsiteY837" fmla="*/ 1813160 h 1823987"/>
                  <a:gd name="connsiteX838" fmla="*/ 8422 w 4242337"/>
                  <a:gd name="connsiteY838" fmla="*/ 1813160 h 1823987"/>
                  <a:gd name="connsiteX839" fmla="*/ 8422 w 4242337"/>
                  <a:gd name="connsiteY839" fmla="*/ 1813160 h 1823987"/>
                  <a:gd name="connsiteX840" fmla="*/ 8422 w 4242337"/>
                  <a:gd name="connsiteY840" fmla="*/ 1813160 h 1823987"/>
                  <a:gd name="connsiteX841" fmla="*/ 8422 w 4242337"/>
                  <a:gd name="connsiteY841" fmla="*/ 1813160 h 1823987"/>
                  <a:gd name="connsiteX842" fmla="*/ 8422 w 4242337"/>
                  <a:gd name="connsiteY842" fmla="*/ 1813160 h 1823987"/>
                  <a:gd name="connsiteX843" fmla="*/ 8422 w 4242337"/>
                  <a:gd name="connsiteY843" fmla="*/ 1813160 h 1823987"/>
                  <a:gd name="connsiteX844" fmla="*/ 8422 w 4242337"/>
                  <a:gd name="connsiteY844" fmla="*/ 1813160 h 1823987"/>
                  <a:gd name="connsiteX845" fmla="*/ 8422 w 4242337"/>
                  <a:gd name="connsiteY845" fmla="*/ 1813160 h 1823987"/>
                  <a:gd name="connsiteX846" fmla="*/ 8422 w 4242337"/>
                  <a:gd name="connsiteY846" fmla="*/ 1813160 h 1823987"/>
                  <a:gd name="connsiteX847" fmla="*/ 8422 w 4242337"/>
                  <a:gd name="connsiteY847" fmla="*/ 1813160 h 1823987"/>
                  <a:gd name="connsiteX848" fmla="*/ 8422 w 4242337"/>
                  <a:gd name="connsiteY848" fmla="*/ 1813160 h 1823987"/>
                  <a:gd name="connsiteX849" fmla="*/ 8422 w 4242337"/>
                  <a:gd name="connsiteY849" fmla="*/ 1813160 h 1823987"/>
                  <a:gd name="connsiteX850" fmla="*/ 8422 w 4242337"/>
                  <a:gd name="connsiteY850" fmla="*/ 1813160 h 1823987"/>
                  <a:gd name="connsiteX851" fmla="*/ 8422 w 4242337"/>
                  <a:gd name="connsiteY851" fmla="*/ 1813160 h 1823987"/>
                  <a:gd name="connsiteX852" fmla="*/ 8422 w 4242337"/>
                  <a:gd name="connsiteY852" fmla="*/ 1813160 h 1823987"/>
                  <a:gd name="connsiteX853" fmla="*/ 8422 w 4242337"/>
                  <a:gd name="connsiteY853" fmla="*/ 1813160 h 1823987"/>
                  <a:gd name="connsiteX854" fmla="*/ 8422 w 4242337"/>
                  <a:gd name="connsiteY854" fmla="*/ 1813160 h 1823987"/>
                  <a:gd name="connsiteX855" fmla="*/ 8422 w 4242337"/>
                  <a:gd name="connsiteY855" fmla="*/ 1813160 h 1823987"/>
                  <a:gd name="connsiteX856" fmla="*/ 8422 w 4242337"/>
                  <a:gd name="connsiteY856" fmla="*/ 1813160 h 1823987"/>
                  <a:gd name="connsiteX857" fmla="*/ 8422 w 4242337"/>
                  <a:gd name="connsiteY857" fmla="*/ 1813160 h 1823987"/>
                  <a:gd name="connsiteX858" fmla="*/ 8422 w 4242337"/>
                  <a:gd name="connsiteY858" fmla="*/ 1813160 h 1823987"/>
                  <a:gd name="connsiteX859" fmla="*/ 8422 w 4242337"/>
                  <a:gd name="connsiteY859" fmla="*/ 1813160 h 1823987"/>
                  <a:gd name="connsiteX860" fmla="*/ 8422 w 4242337"/>
                  <a:gd name="connsiteY860" fmla="*/ 1813160 h 1823987"/>
                  <a:gd name="connsiteX861" fmla="*/ 8422 w 4242337"/>
                  <a:gd name="connsiteY861" fmla="*/ 1813160 h 1823987"/>
                  <a:gd name="connsiteX862" fmla="*/ 8422 w 4242337"/>
                  <a:gd name="connsiteY862" fmla="*/ 1813160 h 1823987"/>
                  <a:gd name="connsiteX863" fmla="*/ 8422 w 4242337"/>
                  <a:gd name="connsiteY863" fmla="*/ 1813160 h 1823987"/>
                  <a:gd name="connsiteX864" fmla="*/ 8422 w 4242337"/>
                  <a:gd name="connsiteY864" fmla="*/ 1813160 h 1823987"/>
                  <a:gd name="connsiteX865" fmla="*/ 8422 w 4242337"/>
                  <a:gd name="connsiteY865" fmla="*/ 1813160 h 1823987"/>
                  <a:gd name="connsiteX866" fmla="*/ 8422 w 4242337"/>
                  <a:gd name="connsiteY866" fmla="*/ 1813160 h 1823987"/>
                  <a:gd name="connsiteX867" fmla="*/ 8422 w 4242337"/>
                  <a:gd name="connsiteY867" fmla="*/ 1813160 h 1823987"/>
                  <a:gd name="connsiteX868" fmla="*/ 8422 w 4242337"/>
                  <a:gd name="connsiteY868" fmla="*/ 1813160 h 1823987"/>
                  <a:gd name="connsiteX869" fmla="*/ 8422 w 4242337"/>
                  <a:gd name="connsiteY869" fmla="*/ 1813160 h 1823987"/>
                  <a:gd name="connsiteX870" fmla="*/ 0 w 4242337"/>
                  <a:gd name="connsiteY870" fmla="*/ 1823988 h 1823987"/>
                  <a:gd name="connsiteX871" fmla="*/ 0 w 4242337"/>
                  <a:gd name="connsiteY871" fmla="*/ 1823988 h 1823987"/>
                  <a:gd name="connsiteX872" fmla="*/ 0 w 4242337"/>
                  <a:gd name="connsiteY872" fmla="*/ 1823988 h 1823987"/>
                  <a:gd name="connsiteX873" fmla="*/ 0 w 4242337"/>
                  <a:gd name="connsiteY873" fmla="*/ 1823988 h 1823987"/>
                  <a:gd name="connsiteX874" fmla="*/ 0 w 4242337"/>
                  <a:gd name="connsiteY874" fmla="*/ 1823988 h 1823987"/>
                  <a:gd name="connsiteX875" fmla="*/ 0 w 4242337"/>
                  <a:gd name="connsiteY875" fmla="*/ 1823988 h 1823987"/>
                  <a:gd name="connsiteX876" fmla="*/ 0 w 4242337"/>
                  <a:gd name="connsiteY876" fmla="*/ 1823988 h 1823987"/>
                  <a:gd name="connsiteX877" fmla="*/ 0 w 4242337"/>
                  <a:gd name="connsiteY877" fmla="*/ 1823988 h 1823987"/>
                  <a:gd name="connsiteX878" fmla="*/ 0 w 4242337"/>
                  <a:gd name="connsiteY878" fmla="*/ 1823988 h 1823987"/>
                  <a:gd name="connsiteX879" fmla="*/ 15641 w 4242337"/>
                  <a:gd name="connsiteY879" fmla="*/ 1823988 h 1823987"/>
                  <a:gd name="connsiteX880" fmla="*/ 21657 w 4242337"/>
                  <a:gd name="connsiteY880" fmla="*/ 1814363 h 1823987"/>
                  <a:gd name="connsiteX881" fmla="*/ 10828 w 4242337"/>
                  <a:gd name="connsiteY881" fmla="*/ 1809550 h 1823987"/>
                  <a:gd name="connsiteX882" fmla="*/ 10828 w 4242337"/>
                  <a:gd name="connsiteY882" fmla="*/ 1809550 h 1823987"/>
                  <a:gd name="connsiteX883" fmla="*/ 52939 w 4242337"/>
                  <a:gd name="connsiteY883" fmla="*/ 1811956 h 1823987"/>
                  <a:gd name="connsiteX884" fmla="*/ 28876 w 4242337"/>
                  <a:gd name="connsiteY884" fmla="*/ 1811956 h 1823987"/>
                  <a:gd name="connsiteX885" fmla="*/ 28876 w 4242337"/>
                  <a:gd name="connsiteY885" fmla="*/ 1823988 h 1823987"/>
                  <a:gd name="connsiteX886" fmla="*/ 52939 w 4242337"/>
                  <a:gd name="connsiteY886" fmla="*/ 1823988 h 1823987"/>
                  <a:gd name="connsiteX887" fmla="*/ 52939 w 4242337"/>
                  <a:gd name="connsiteY887" fmla="*/ 1811956 h 1823987"/>
                  <a:gd name="connsiteX888" fmla="*/ 52939 w 4242337"/>
                  <a:gd name="connsiteY888" fmla="*/ 1811956 h 1823987"/>
                  <a:gd name="connsiteX889" fmla="*/ 101065 w 4242337"/>
                  <a:gd name="connsiteY889" fmla="*/ 1811956 h 1823987"/>
                  <a:gd name="connsiteX890" fmla="*/ 77002 w 4242337"/>
                  <a:gd name="connsiteY890" fmla="*/ 1811956 h 1823987"/>
                  <a:gd name="connsiteX891" fmla="*/ 77002 w 4242337"/>
                  <a:gd name="connsiteY891" fmla="*/ 1823988 h 1823987"/>
                  <a:gd name="connsiteX892" fmla="*/ 101065 w 4242337"/>
                  <a:gd name="connsiteY892" fmla="*/ 1823988 h 1823987"/>
                  <a:gd name="connsiteX893" fmla="*/ 101065 w 4242337"/>
                  <a:gd name="connsiteY893" fmla="*/ 1811956 h 1823987"/>
                  <a:gd name="connsiteX894" fmla="*/ 101065 w 4242337"/>
                  <a:gd name="connsiteY894" fmla="*/ 1811956 h 1823987"/>
                  <a:gd name="connsiteX895" fmla="*/ 149192 w 4242337"/>
                  <a:gd name="connsiteY895" fmla="*/ 1810753 h 1823987"/>
                  <a:gd name="connsiteX896" fmla="*/ 125128 w 4242337"/>
                  <a:gd name="connsiteY896" fmla="*/ 1810753 h 1823987"/>
                  <a:gd name="connsiteX897" fmla="*/ 125128 w 4242337"/>
                  <a:gd name="connsiteY897" fmla="*/ 1822785 h 1823987"/>
                  <a:gd name="connsiteX898" fmla="*/ 149192 w 4242337"/>
                  <a:gd name="connsiteY898" fmla="*/ 1822785 h 1823987"/>
                  <a:gd name="connsiteX899" fmla="*/ 149192 w 4242337"/>
                  <a:gd name="connsiteY899" fmla="*/ 1810753 h 1823987"/>
                  <a:gd name="connsiteX900" fmla="*/ 149192 w 4242337"/>
                  <a:gd name="connsiteY900" fmla="*/ 1810753 h 1823987"/>
                  <a:gd name="connsiteX901" fmla="*/ 197318 w 4242337"/>
                  <a:gd name="connsiteY901" fmla="*/ 1809550 h 1823987"/>
                  <a:gd name="connsiteX902" fmla="*/ 173255 w 4242337"/>
                  <a:gd name="connsiteY902" fmla="*/ 1809550 h 1823987"/>
                  <a:gd name="connsiteX903" fmla="*/ 173255 w 4242337"/>
                  <a:gd name="connsiteY903" fmla="*/ 1821582 h 1823987"/>
                  <a:gd name="connsiteX904" fmla="*/ 197318 w 4242337"/>
                  <a:gd name="connsiteY904" fmla="*/ 1821582 h 1823987"/>
                  <a:gd name="connsiteX905" fmla="*/ 197318 w 4242337"/>
                  <a:gd name="connsiteY905" fmla="*/ 1809550 h 1823987"/>
                  <a:gd name="connsiteX906" fmla="*/ 197318 w 4242337"/>
                  <a:gd name="connsiteY906" fmla="*/ 1809550 h 1823987"/>
                  <a:gd name="connsiteX907" fmla="*/ 245444 w 4242337"/>
                  <a:gd name="connsiteY907" fmla="*/ 1809550 h 1823987"/>
                  <a:gd name="connsiteX908" fmla="*/ 221381 w 4242337"/>
                  <a:gd name="connsiteY908" fmla="*/ 1809550 h 1823987"/>
                  <a:gd name="connsiteX909" fmla="*/ 221381 w 4242337"/>
                  <a:gd name="connsiteY909" fmla="*/ 1821582 h 1823987"/>
                  <a:gd name="connsiteX910" fmla="*/ 245444 w 4242337"/>
                  <a:gd name="connsiteY910" fmla="*/ 1821582 h 1823987"/>
                  <a:gd name="connsiteX911" fmla="*/ 245444 w 4242337"/>
                  <a:gd name="connsiteY911" fmla="*/ 1809550 h 1823987"/>
                  <a:gd name="connsiteX912" fmla="*/ 245444 w 4242337"/>
                  <a:gd name="connsiteY912" fmla="*/ 1809550 h 1823987"/>
                  <a:gd name="connsiteX913" fmla="*/ 293571 w 4242337"/>
                  <a:gd name="connsiteY913" fmla="*/ 1808347 h 1823987"/>
                  <a:gd name="connsiteX914" fmla="*/ 269508 w 4242337"/>
                  <a:gd name="connsiteY914" fmla="*/ 1808347 h 1823987"/>
                  <a:gd name="connsiteX915" fmla="*/ 269508 w 4242337"/>
                  <a:gd name="connsiteY915" fmla="*/ 1820378 h 1823987"/>
                  <a:gd name="connsiteX916" fmla="*/ 293571 w 4242337"/>
                  <a:gd name="connsiteY916" fmla="*/ 1820378 h 1823987"/>
                  <a:gd name="connsiteX917" fmla="*/ 293571 w 4242337"/>
                  <a:gd name="connsiteY917" fmla="*/ 1808347 h 1823987"/>
                  <a:gd name="connsiteX918" fmla="*/ 293571 w 4242337"/>
                  <a:gd name="connsiteY918" fmla="*/ 1808347 h 1823987"/>
                  <a:gd name="connsiteX919" fmla="*/ 341697 w 4242337"/>
                  <a:gd name="connsiteY919" fmla="*/ 1807144 h 1823987"/>
                  <a:gd name="connsiteX920" fmla="*/ 317634 w 4242337"/>
                  <a:gd name="connsiteY920" fmla="*/ 1807144 h 1823987"/>
                  <a:gd name="connsiteX921" fmla="*/ 317634 w 4242337"/>
                  <a:gd name="connsiteY921" fmla="*/ 1819175 h 1823987"/>
                  <a:gd name="connsiteX922" fmla="*/ 341697 w 4242337"/>
                  <a:gd name="connsiteY922" fmla="*/ 1819175 h 1823987"/>
                  <a:gd name="connsiteX923" fmla="*/ 341697 w 4242337"/>
                  <a:gd name="connsiteY923" fmla="*/ 1807144 h 1823987"/>
                  <a:gd name="connsiteX924" fmla="*/ 341697 w 4242337"/>
                  <a:gd name="connsiteY924" fmla="*/ 1807144 h 1823987"/>
                  <a:gd name="connsiteX925" fmla="*/ 389823 w 4242337"/>
                  <a:gd name="connsiteY925" fmla="*/ 1807144 h 1823987"/>
                  <a:gd name="connsiteX926" fmla="*/ 365760 w 4242337"/>
                  <a:gd name="connsiteY926" fmla="*/ 1807144 h 1823987"/>
                  <a:gd name="connsiteX927" fmla="*/ 365760 w 4242337"/>
                  <a:gd name="connsiteY927" fmla="*/ 1819175 h 1823987"/>
                  <a:gd name="connsiteX928" fmla="*/ 365760 w 4242337"/>
                  <a:gd name="connsiteY928" fmla="*/ 1819175 h 1823987"/>
                  <a:gd name="connsiteX929" fmla="*/ 365760 w 4242337"/>
                  <a:gd name="connsiteY929" fmla="*/ 1819175 h 1823987"/>
                  <a:gd name="connsiteX930" fmla="*/ 365760 w 4242337"/>
                  <a:gd name="connsiteY930" fmla="*/ 1819175 h 1823987"/>
                  <a:gd name="connsiteX931" fmla="*/ 365760 w 4242337"/>
                  <a:gd name="connsiteY931" fmla="*/ 1819175 h 1823987"/>
                  <a:gd name="connsiteX932" fmla="*/ 365760 w 4242337"/>
                  <a:gd name="connsiteY932" fmla="*/ 1819175 h 1823987"/>
                  <a:gd name="connsiteX933" fmla="*/ 365760 w 4242337"/>
                  <a:gd name="connsiteY933" fmla="*/ 1819175 h 1823987"/>
                  <a:gd name="connsiteX934" fmla="*/ 365760 w 4242337"/>
                  <a:gd name="connsiteY934" fmla="*/ 1819175 h 1823987"/>
                  <a:gd name="connsiteX935" fmla="*/ 365760 w 4242337"/>
                  <a:gd name="connsiteY935" fmla="*/ 1819175 h 1823987"/>
                  <a:gd name="connsiteX936" fmla="*/ 365760 w 4242337"/>
                  <a:gd name="connsiteY936" fmla="*/ 1819175 h 1823987"/>
                  <a:gd name="connsiteX937" fmla="*/ 365760 w 4242337"/>
                  <a:gd name="connsiteY937" fmla="*/ 1819175 h 1823987"/>
                  <a:gd name="connsiteX938" fmla="*/ 365760 w 4242337"/>
                  <a:gd name="connsiteY938" fmla="*/ 1819175 h 1823987"/>
                  <a:gd name="connsiteX939" fmla="*/ 365760 w 4242337"/>
                  <a:gd name="connsiteY939" fmla="*/ 1819175 h 1823987"/>
                  <a:gd name="connsiteX940" fmla="*/ 365760 w 4242337"/>
                  <a:gd name="connsiteY940" fmla="*/ 1819175 h 1823987"/>
                  <a:gd name="connsiteX941" fmla="*/ 365760 w 4242337"/>
                  <a:gd name="connsiteY941" fmla="*/ 1819175 h 1823987"/>
                  <a:gd name="connsiteX942" fmla="*/ 365760 w 4242337"/>
                  <a:gd name="connsiteY942" fmla="*/ 1819175 h 1823987"/>
                  <a:gd name="connsiteX943" fmla="*/ 365760 w 4242337"/>
                  <a:gd name="connsiteY943" fmla="*/ 1819175 h 1823987"/>
                  <a:gd name="connsiteX944" fmla="*/ 365760 w 4242337"/>
                  <a:gd name="connsiteY944" fmla="*/ 1819175 h 1823987"/>
                  <a:gd name="connsiteX945" fmla="*/ 365760 w 4242337"/>
                  <a:gd name="connsiteY945" fmla="*/ 1819175 h 1823987"/>
                  <a:gd name="connsiteX946" fmla="*/ 365760 w 4242337"/>
                  <a:gd name="connsiteY946" fmla="*/ 1819175 h 1823987"/>
                  <a:gd name="connsiteX947" fmla="*/ 365760 w 4242337"/>
                  <a:gd name="connsiteY947" fmla="*/ 1819175 h 1823987"/>
                  <a:gd name="connsiteX948" fmla="*/ 365760 w 4242337"/>
                  <a:gd name="connsiteY948" fmla="*/ 1819175 h 1823987"/>
                  <a:gd name="connsiteX949" fmla="*/ 365760 w 4242337"/>
                  <a:gd name="connsiteY949" fmla="*/ 1819175 h 1823987"/>
                  <a:gd name="connsiteX950" fmla="*/ 365760 w 4242337"/>
                  <a:gd name="connsiteY950" fmla="*/ 1819175 h 1823987"/>
                  <a:gd name="connsiteX951" fmla="*/ 365760 w 4242337"/>
                  <a:gd name="connsiteY951" fmla="*/ 1819175 h 1823987"/>
                  <a:gd name="connsiteX952" fmla="*/ 365760 w 4242337"/>
                  <a:gd name="connsiteY952" fmla="*/ 1819175 h 1823987"/>
                  <a:gd name="connsiteX953" fmla="*/ 365760 w 4242337"/>
                  <a:gd name="connsiteY953" fmla="*/ 1819175 h 1823987"/>
                  <a:gd name="connsiteX954" fmla="*/ 365760 w 4242337"/>
                  <a:gd name="connsiteY954" fmla="*/ 1819175 h 1823987"/>
                  <a:gd name="connsiteX955" fmla="*/ 365760 w 4242337"/>
                  <a:gd name="connsiteY955" fmla="*/ 1819175 h 1823987"/>
                  <a:gd name="connsiteX956" fmla="*/ 365760 w 4242337"/>
                  <a:gd name="connsiteY956" fmla="*/ 1819175 h 1823987"/>
                  <a:gd name="connsiteX957" fmla="*/ 365760 w 4242337"/>
                  <a:gd name="connsiteY957" fmla="*/ 1819175 h 1823987"/>
                  <a:gd name="connsiteX958" fmla="*/ 365760 w 4242337"/>
                  <a:gd name="connsiteY958" fmla="*/ 1819175 h 1823987"/>
                  <a:gd name="connsiteX959" fmla="*/ 365760 w 4242337"/>
                  <a:gd name="connsiteY959" fmla="*/ 1819175 h 1823987"/>
                  <a:gd name="connsiteX960" fmla="*/ 365760 w 4242337"/>
                  <a:gd name="connsiteY960" fmla="*/ 1819175 h 1823987"/>
                  <a:gd name="connsiteX961" fmla="*/ 365760 w 4242337"/>
                  <a:gd name="connsiteY961" fmla="*/ 1819175 h 1823987"/>
                  <a:gd name="connsiteX962" fmla="*/ 365760 w 4242337"/>
                  <a:gd name="connsiteY962" fmla="*/ 1819175 h 1823987"/>
                  <a:gd name="connsiteX963" fmla="*/ 365760 w 4242337"/>
                  <a:gd name="connsiteY963" fmla="*/ 1819175 h 1823987"/>
                  <a:gd name="connsiteX964" fmla="*/ 365760 w 4242337"/>
                  <a:gd name="connsiteY964" fmla="*/ 1819175 h 1823987"/>
                  <a:gd name="connsiteX965" fmla="*/ 365760 w 4242337"/>
                  <a:gd name="connsiteY965" fmla="*/ 1819175 h 1823987"/>
                  <a:gd name="connsiteX966" fmla="*/ 365760 w 4242337"/>
                  <a:gd name="connsiteY966" fmla="*/ 1819175 h 1823987"/>
                  <a:gd name="connsiteX967" fmla="*/ 388620 w 4242337"/>
                  <a:gd name="connsiteY967" fmla="*/ 1819175 h 1823987"/>
                  <a:gd name="connsiteX968" fmla="*/ 389823 w 4242337"/>
                  <a:gd name="connsiteY968" fmla="*/ 1807144 h 1823987"/>
                  <a:gd name="connsiteX969" fmla="*/ 389823 w 4242337"/>
                  <a:gd name="connsiteY969" fmla="*/ 1807144 h 1823987"/>
                  <a:gd name="connsiteX970" fmla="*/ 437950 w 4242337"/>
                  <a:gd name="connsiteY970" fmla="*/ 1805941 h 1823987"/>
                  <a:gd name="connsiteX971" fmla="*/ 413887 w 4242337"/>
                  <a:gd name="connsiteY971" fmla="*/ 1805941 h 1823987"/>
                  <a:gd name="connsiteX972" fmla="*/ 413887 w 4242337"/>
                  <a:gd name="connsiteY972" fmla="*/ 1817972 h 1823987"/>
                  <a:gd name="connsiteX973" fmla="*/ 429528 w 4242337"/>
                  <a:gd name="connsiteY973" fmla="*/ 1817972 h 1823987"/>
                  <a:gd name="connsiteX974" fmla="*/ 437950 w 4242337"/>
                  <a:gd name="connsiteY974" fmla="*/ 1817972 h 1823987"/>
                  <a:gd name="connsiteX975" fmla="*/ 437950 w 4242337"/>
                  <a:gd name="connsiteY975" fmla="*/ 1805941 h 1823987"/>
                  <a:gd name="connsiteX976" fmla="*/ 437950 w 4242337"/>
                  <a:gd name="connsiteY976" fmla="*/ 1805941 h 1823987"/>
                  <a:gd name="connsiteX977" fmla="*/ 486076 w 4242337"/>
                  <a:gd name="connsiteY977" fmla="*/ 1804737 h 1823987"/>
                  <a:gd name="connsiteX978" fmla="*/ 462013 w 4242337"/>
                  <a:gd name="connsiteY978" fmla="*/ 1804737 h 1823987"/>
                  <a:gd name="connsiteX979" fmla="*/ 462013 w 4242337"/>
                  <a:gd name="connsiteY979" fmla="*/ 1816769 h 1823987"/>
                  <a:gd name="connsiteX980" fmla="*/ 465622 w 4242337"/>
                  <a:gd name="connsiteY980" fmla="*/ 1816769 h 1823987"/>
                  <a:gd name="connsiteX981" fmla="*/ 465622 w 4242337"/>
                  <a:gd name="connsiteY981" fmla="*/ 1816769 h 1823987"/>
                  <a:gd name="connsiteX982" fmla="*/ 465622 w 4242337"/>
                  <a:gd name="connsiteY982" fmla="*/ 1816769 h 1823987"/>
                  <a:gd name="connsiteX983" fmla="*/ 465622 w 4242337"/>
                  <a:gd name="connsiteY983" fmla="*/ 1816769 h 1823987"/>
                  <a:gd name="connsiteX984" fmla="*/ 465622 w 4242337"/>
                  <a:gd name="connsiteY984" fmla="*/ 1816769 h 1823987"/>
                  <a:gd name="connsiteX985" fmla="*/ 465622 w 4242337"/>
                  <a:gd name="connsiteY985" fmla="*/ 1816769 h 1823987"/>
                  <a:gd name="connsiteX986" fmla="*/ 465622 w 4242337"/>
                  <a:gd name="connsiteY986" fmla="*/ 1816769 h 1823987"/>
                  <a:gd name="connsiteX987" fmla="*/ 465622 w 4242337"/>
                  <a:gd name="connsiteY987" fmla="*/ 1816769 h 1823987"/>
                  <a:gd name="connsiteX988" fmla="*/ 465622 w 4242337"/>
                  <a:gd name="connsiteY988" fmla="*/ 1816769 h 1823987"/>
                  <a:gd name="connsiteX989" fmla="*/ 484873 w 4242337"/>
                  <a:gd name="connsiteY989" fmla="*/ 1816769 h 1823987"/>
                  <a:gd name="connsiteX990" fmla="*/ 486076 w 4242337"/>
                  <a:gd name="connsiteY990" fmla="*/ 1804737 h 1823987"/>
                  <a:gd name="connsiteX991" fmla="*/ 486076 w 4242337"/>
                  <a:gd name="connsiteY991" fmla="*/ 1804737 h 1823987"/>
                  <a:gd name="connsiteX992" fmla="*/ 534202 w 4242337"/>
                  <a:gd name="connsiteY992" fmla="*/ 1804737 h 1823987"/>
                  <a:gd name="connsiteX993" fmla="*/ 510139 w 4242337"/>
                  <a:gd name="connsiteY993" fmla="*/ 1804737 h 1823987"/>
                  <a:gd name="connsiteX994" fmla="*/ 510139 w 4242337"/>
                  <a:gd name="connsiteY994" fmla="*/ 1816769 h 1823987"/>
                  <a:gd name="connsiteX995" fmla="*/ 523374 w 4242337"/>
                  <a:gd name="connsiteY995" fmla="*/ 1816769 h 1823987"/>
                  <a:gd name="connsiteX996" fmla="*/ 523374 w 4242337"/>
                  <a:gd name="connsiteY996" fmla="*/ 1816769 h 1823987"/>
                  <a:gd name="connsiteX997" fmla="*/ 523374 w 4242337"/>
                  <a:gd name="connsiteY997" fmla="*/ 1816769 h 1823987"/>
                  <a:gd name="connsiteX998" fmla="*/ 534202 w 4242337"/>
                  <a:gd name="connsiteY998" fmla="*/ 1816769 h 1823987"/>
                  <a:gd name="connsiteX999" fmla="*/ 534202 w 4242337"/>
                  <a:gd name="connsiteY999" fmla="*/ 1804737 h 1823987"/>
                  <a:gd name="connsiteX1000" fmla="*/ 534202 w 4242337"/>
                  <a:gd name="connsiteY1000" fmla="*/ 1804737 h 1823987"/>
                  <a:gd name="connsiteX1001" fmla="*/ 582329 w 4242337"/>
                  <a:gd name="connsiteY1001" fmla="*/ 1803534 h 1823987"/>
                  <a:gd name="connsiteX1002" fmla="*/ 558266 w 4242337"/>
                  <a:gd name="connsiteY1002" fmla="*/ 1803534 h 1823987"/>
                  <a:gd name="connsiteX1003" fmla="*/ 558266 w 4242337"/>
                  <a:gd name="connsiteY1003" fmla="*/ 1815566 h 1823987"/>
                  <a:gd name="connsiteX1004" fmla="*/ 566688 w 4242337"/>
                  <a:gd name="connsiteY1004" fmla="*/ 1815566 h 1823987"/>
                  <a:gd name="connsiteX1005" fmla="*/ 566688 w 4242337"/>
                  <a:gd name="connsiteY1005" fmla="*/ 1815566 h 1823987"/>
                  <a:gd name="connsiteX1006" fmla="*/ 566688 w 4242337"/>
                  <a:gd name="connsiteY1006" fmla="*/ 1815566 h 1823987"/>
                  <a:gd name="connsiteX1007" fmla="*/ 566688 w 4242337"/>
                  <a:gd name="connsiteY1007" fmla="*/ 1815566 h 1823987"/>
                  <a:gd name="connsiteX1008" fmla="*/ 566688 w 4242337"/>
                  <a:gd name="connsiteY1008" fmla="*/ 1815566 h 1823987"/>
                  <a:gd name="connsiteX1009" fmla="*/ 566688 w 4242337"/>
                  <a:gd name="connsiteY1009" fmla="*/ 1815566 h 1823987"/>
                  <a:gd name="connsiteX1010" fmla="*/ 566688 w 4242337"/>
                  <a:gd name="connsiteY1010" fmla="*/ 1815566 h 1823987"/>
                  <a:gd name="connsiteX1011" fmla="*/ 566688 w 4242337"/>
                  <a:gd name="connsiteY1011" fmla="*/ 1815566 h 1823987"/>
                  <a:gd name="connsiteX1012" fmla="*/ 566688 w 4242337"/>
                  <a:gd name="connsiteY1012" fmla="*/ 1815566 h 1823987"/>
                  <a:gd name="connsiteX1013" fmla="*/ 566688 w 4242337"/>
                  <a:gd name="connsiteY1013" fmla="*/ 1815566 h 1823987"/>
                  <a:gd name="connsiteX1014" fmla="*/ 566688 w 4242337"/>
                  <a:gd name="connsiteY1014" fmla="*/ 1815566 h 1823987"/>
                  <a:gd name="connsiteX1015" fmla="*/ 566688 w 4242337"/>
                  <a:gd name="connsiteY1015" fmla="*/ 1815566 h 1823987"/>
                  <a:gd name="connsiteX1016" fmla="*/ 566688 w 4242337"/>
                  <a:gd name="connsiteY1016" fmla="*/ 1815566 h 1823987"/>
                  <a:gd name="connsiteX1017" fmla="*/ 566688 w 4242337"/>
                  <a:gd name="connsiteY1017" fmla="*/ 1815566 h 1823987"/>
                  <a:gd name="connsiteX1018" fmla="*/ 566688 w 4242337"/>
                  <a:gd name="connsiteY1018" fmla="*/ 1815566 h 1823987"/>
                  <a:gd name="connsiteX1019" fmla="*/ 581126 w 4242337"/>
                  <a:gd name="connsiteY1019" fmla="*/ 1815566 h 1823987"/>
                  <a:gd name="connsiteX1020" fmla="*/ 582329 w 4242337"/>
                  <a:gd name="connsiteY1020" fmla="*/ 1803534 h 1823987"/>
                  <a:gd name="connsiteX1021" fmla="*/ 582329 w 4242337"/>
                  <a:gd name="connsiteY1021" fmla="*/ 1803534 h 1823987"/>
                  <a:gd name="connsiteX1022" fmla="*/ 630455 w 4242337"/>
                  <a:gd name="connsiteY1022" fmla="*/ 1802331 h 1823987"/>
                  <a:gd name="connsiteX1023" fmla="*/ 606392 w 4242337"/>
                  <a:gd name="connsiteY1023" fmla="*/ 1802331 h 1823987"/>
                  <a:gd name="connsiteX1024" fmla="*/ 606392 w 4242337"/>
                  <a:gd name="connsiteY1024" fmla="*/ 1814363 h 1823987"/>
                  <a:gd name="connsiteX1025" fmla="*/ 618424 w 4242337"/>
                  <a:gd name="connsiteY1025" fmla="*/ 1814363 h 1823987"/>
                  <a:gd name="connsiteX1026" fmla="*/ 630455 w 4242337"/>
                  <a:gd name="connsiteY1026" fmla="*/ 1814363 h 1823987"/>
                  <a:gd name="connsiteX1027" fmla="*/ 630455 w 4242337"/>
                  <a:gd name="connsiteY1027" fmla="*/ 1802331 h 1823987"/>
                  <a:gd name="connsiteX1028" fmla="*/ 630455 w 4242337"/>
                  <a:gd name="connsiteY1028" fmla="*/ 1802331 h 1823987"/>
                  <a:gd name="connsiteX1029" fmla="*/ 678582 w 4242337"/>
                  <a:gd name="connsiteY1029" fmla="*/ 1802331 h 1823987"/>
                  <a:gd name="connsiteX1030" fmla="*/ 654518 w 4242337"/>
                  <a:gd name="connsiteY1030" fmla="*/ 1802331 h 1823987"/>
                  <a:gd name="connsiteX1031" fmla="*/ 654518 w 4242337"/>
                  <a:gd name="connsiteY1031" fmla="*/ 1814363 h 1823987"/>
                  <a:gd name="connsiteX1032" fmla="*/ 667753 w 4242337"/>
                  <a:gd name="connsiteY1032" fmla="*/ 1814363 h 1823987"/>
                  <a:gd name="connsiteX1033" fmla="*/ 667753 w 4242337"/>
                  <a:gd name="connsiteY1033" fmla="*/ 1814363 h 1823987"/>
                  <a:gd name="connsiteX1034" fmla="*/ 667753 w 4242337"/>
                  <a:gd name="connsiteY1034" fmla="*/ 1814363 h 1823987"/>
                  <a:gd name="connsiteX1035" fmla="*/ 678582 w 4242337"/>
                  <a:gd name="connsiteY1035" fmla="*/ 1814363 h 1823987"/>
                  <a:gd name="connsiteX1036" fmla="*/ 678582 w 4242337"/>
                  <a:gd name="connsiteY1036" fmla="*/ 1802331 h 1823987"/>
                  <a:gd name="connsiteX1037" fmla="*/ 678582 w 4242337"/>
                  <a:gd name="connsiteY1037" fmla="*/ 1802331 h 1823987"/>
                  <a:gd name="connsiteX1038" fmla="*/ 726708 w 4242337"/>
                  <a:gd name="connsiteY1038" fmla="*/ 1801128 h 1823987"/>
                  <a:gd name="connsiteX1039" fmla="*/ 702645 w 4242337"/>
                  <a:gd name="connsiteY1039" fmla="*/ 1801128 h 1823987"/>
                  <a:gd name="connsiteX1040" fmla="*/ 702645 w 4242337"/>
                  <a:gd name="connsiteY1040" fmla="*/ 1813160 h 1823987"/>
                  <a:gd name="connsiteX1041" fmla="*/ 713473 w 4242337"/>
                  <a:gd name="connsiteY1041" fmla="*/ 1813160 h 1823987"/>
                  <a:gd name="connsiteX1042" fmla="*/ 713473 w 4242337"/>
                  <a:gd name="connsiteY1042" fmla="*/ 1813160 h 1823987"/>
                  <a:gd name="connsiteX1043" fmla="*/ 713473 w 4242337"/>
                  <a:gd name="connsiteY1043" fmla="*/ 1813160 h 1823987"/>
                  <a:gd name="connsiteX1044" fmla="*/ 726708 w 4242337"/>
                  <a:gd name="connsiteY1044" fmla="*/ 1813160 h 1823987"/>
                  <a:gd name="connsiteX1045" fmla="*/ 726708 w 4242337"/>
                  <a:gd name="connsiteY1045" fmla="*/ 1801128 h 1823987"/>
                  <a:gd name="connsiteX1046" fmla="*/ 726708 w 4242337"/>
                  <a:gd name="connsiteY1046" fmla="*/ 1801128 h 1823987"/>
                  <a:gd name="connsiteX1047" fmla="*/ 774834 w 4242337"/>
                  <a:gd name="connsiteY1047" fmla="*/ 1799925 h 1823987"/>
                  <a:gd name="connsiteX1048" fmla="*/ 750771 w 4242337"/>
                  <a:gd name="connsiteY1048" fmla="*/ 1799925 h 1823987"/>
                  <a:gd name="connsiteX1049" fmla="*/ 750771 w 4242337"/>
                  <a:gd name="connsiteY1049" fmla="*/ 1811956 h 1823987"/>
                  <a:gd name="connsiteX1050" fmla="*/ 768818 w 4242337"/>
                  <a:gd name="connsiteY1050" fmla="*/ 1811956 h 1823987"/>
                  <a:gd name="connsiteX1051" fmla="*/ 768818 w 4242337"/>
                  <a:gd name="connsiteY1051" fmla="*/ 1811956 h 1823987"/>
                  <a:gd name="connsiteX1052" fmla="*/ 768818 w 4242337"/>
                  <a:gd name="connsiteY1052" fmla="*/ 1811956 h 1823987"/>
                  <a:gd name="connsiteX1053" fmla="*/ 768818 w 4242337"/>
                  <a:gd name="connsiteY1053" fmla="*/ 1811956 h 1823987"/>
                  <a:gd name="connsiteX1054" fmla="*/ 768818 w 4242337"/>
                  <a:gd name="connsiteY1054" fmla="*/ 1811956 h 1823987"/>
                  <a:gd name="connsiteX1055" fmla="*/ 768818 w 4242337"/>
                  <a:gd name="connsiteY1055" fmla="*/ 1811956 h 1823987"/>
                  <a:gd name="connsiteX1056" fmla="*/ 768818 w 4242337"/>
                  <a:gd name="connsiteY1056" fmla="*/ 1811956 h 1823987"/>
                  <a:gd name="connsiteX1057" fmla="*/ 768818 w 4242337"/>
                  <a:gd name="connsiteY1057" fmla="*/ 1811956 h 1823987"/>
                  <a:gd name="connsiteX1058" fmla="*/ 768818 w 4242337"/>
                  <a:gd name="connsiteY1058" fmla="*/ 1811956 h 1823987"/>
                  <a:gd name="connsiteX1059" fmla="*/ 768818 w 4242337"/>
                  <a:gd name="connsiteY1059" fmla="*/ 1811956 h 1823987"/>
                  <a:gd name="connsiteX1060" fmla="*/ 768818 w 4242337"/>
                  <a:gd name="connsiteY1060" fmla="*/ 1811956 h 1823987"/>
                  <a:gd name="connsiteX1061" fmla="*/ 774834 w 4242337"/>
                  <a:gd name="connsiteY1061" fmla="*/ 1811956 h 1823987"/>
                  <a:gd name="connsiteX1062" fmla="*/ 774834 w 4242337"/>
                  <a:gd name="connsiteY1062" fmla="*/ 1799925 h 1823987"/>
                  <a:gd name="connsiteX1063" fmla="*/ 774834 w 4242337"/>
                  <a:gd name="connsiteY1063" fmla="*/ 1799925 h 1823987"/>
                  <a:gd name="connsiteX1064" fmla="*/ 822961 w 4242337"/>
                  <a:gd name="connsiteY1064" fmla="*/ 1799925 h 1823987"/>
                  <a:gd name="connsiteX1065" fmla="*/ 798897 w 4242337"/>
                  <a:gd name="connsiteY1065" fmla="*/ 1799925 h 1823987"/>
                  <a:gd name="connsiteX1066" fmla="*/ 798897 w 4242337"/>
                  <a:gd name="connsiteY1066" fmla="*/ 1811956 h 1823987"/>
                  <a:gd name="connsiteX1067" fmla="*/ 808523 w 4242337"/>
                  <a:gd name="connsiteY1067" fmla="*/ 1811956 h 1823987"/>
                  <a:gd name="connsiteX1068" fmla="*/ 822961 w 4242337"/>
                  <a:gd name="connsiteY1068" fmla="*/ 1811956 h 1823987"/>
                  <a:gd name="connsiteX1069" fmla="*/ 822961 w 4242337"/>
                  <a:gd name="connsiteY1069" fmla="*/ 1799925 h 1823987"/>
                  <a:gd name="connsiteX1070" fmla="*/ 822961 w 4242337"/>
                  <a:gd name="connsiteY1070" fmla="*/ 1799925 h 1823987"/>
                  <a:gd name="connsiteX1071" fmla="*/ 871087 w 4242337"/>
                  <a:gd name="connsiteY1071" fmla="*/ 1798722 h 1823987"/>
                  <a:gd name="connsiteX1072" fmla="*/ 847024 w 4242337"/>
                  <a:gd name="connsiteY1072" fmla="*/ 1798722 h 1823987"/>
                  <a:gd name="connsiteX1073" fmla="*/ 847024 w 4242337"/>
                  <a:gd name="connsiteY1073" fmla="*/ 1810753 h 1823987"/>
                  <a:gd name="connsiteX1074" fmla="*/ 869884 w 4242337"/>
                  <a:gd name="connsiteY1074" fmla="*/ 1810753 h 1823987"/>
                  <a:gd name="connsiteX1075" fmla="*/ 869884 w 4242337"/>
                  <a:gd name="connsiteY1075" fmla="*/ 1810753 h 1823987"/>
                  <a:gd name="connsiteX1076" fmla="*/ 869884 w 4242337"/>
                  <a:gd name="connsiteY1076" fmla="*/ 1810753 h 1823987"/>
                  <a:gd name="connsiteX1077" fmla="*/ 869884 w 4242337"/>
                  <a:gd name="connsiteY1077" fmla="*/ 1810753 h 1823987"/>
                  <a:gd name="connsiteX1078" fmla="*/ 869884 w 4242337"/>
                  <a:gd name="connsiteY1078" fmla="*/ 1810753 h 1823987"/>
                  <a:gd name="connsiteX1079" fmla="*/ 869884 w 4242337"/>
                  <a:gd name="connsiteY1079" fmla="*/ 1810753 h 1823987"/>
                  <a:gd name="connsiteX1080" fmla="*/ 869884 w 4242337"/>
                  <a:gd name="connsiteY1080" fmla="*/ 1810753 h 1823987"/>
                  <a:gd name="connsiteX1081" fmla="*/ 869884 w 4242337"/>
                  <a:gd name="connsiteY1081" fmla="*/ 1810753 h 1823987"/>
                  <a:gd name="connsiteX1082" fmla="*/ 869884 w 4242337"/>
                  <a:gd name="connsiteY1082" fmla="*/ 1810753 h 1823987"/>
                  <a:gd name="connsiteX1083" fmla="*/ 869884 w 4242337"/>
                  <a:gd name="connsiteY1083" fmla="*/ 1810753 h 1823987"/>
                  <a:gd name="connsiteX1084" fmla="*/ 869884 w 4242337"/>
                  <a:gd name="connsiteY1084" fmla="*/ 1810753 h 1823987"/>
                  <a:gd name="connsiteX1085" fmla="*/ 869884 w 4242337"/>
                  <a:gd name="connsiteY1085" fmla="*/ 1810753 h 1823987"/>
                  <a:gd name="connsiteX1086" fmla="*/ 869884 w 4242337"/>
                  <a:gd name="connsiteY1086" fmla="*/ 1810753 h 1823987"/>
                  <a:gd name="connsiteX1087" fmla="*/ 869884 w 4242337"/>
                  <a:gd name="connsiteY1087" fmla="*/ 1810753 h 1823987"/>
                  <a:gd name="connsiteX1088" fmla="*/ 869884 w 4242337"/>
                  <a:gd name="connsiteY1088" fmla="*/ 1810753 h 1823987"/>
                  <a:gd name="connsiteX1089" fmla="*/ 869884 w 4242337"/>
                  <a:gd name="connsiteY1089" fmla="*/ 1810753 h 1823987"/>
                  <a:gd name="connsiteX1090" fmla="*/ 871087 w 4242337"/>
                  <a:gd name="connsiteY1090" fmla="*/ 1798722 h 1823987"/>
                  <a:gd name="connsiteX1091" fmla="*/ 871087 w 4242337"/>
                  <a:gd name="connsiteY1091" fmla="*/ 1798722 h 1823987"/>
                  <a:gd name="connsiteX1092" fmla="*/ 919213 w 4242337"/>
                  <a:gd name="connsiteY1092" fmla="*/ 1797519 h 1823987"/>
                  <a:gd name="connsiteX1093" fmla="*/ 895150 w 4242337"/>
                  <a:gd name="connsiteY1093" fmla="*/ 1797519 h 1823987"/>
                  <a:gd name="connsiteX1094" fmla="*/ 895150 w 4242337"/>
                  <a:gd name="connsiteY1094" fmla="*/ 1809550 h 1823987"/>
                  <a:gd name="connsiteX1095" fmla="*/ 919213 w 4242337"/>
                  <a:gd name="connsiteY1095" fmla="*/ 1809550 h 1823987"/>
                  <a:gd name="connsiteX1096" fmla="*/ 919213 w 4242337"/>
                  <a:gd name="connsiteY1096" fmla="*/ 1797519 h 1823987"/>
                  <a:gd name="connsiteX1097" fmla="*/ 919213 w 4242337"/>
                  <a:gd name="connsiteY1097" fmla="*/ 1797519 h 1823987"/>
                  <a:gd name="connsiteX1098" fmla="*/ 967340 w 4242337"/>
                  <a:gd name="connsiteY1098" fmla="*/ 1797519 h 1823987"/>
                  <a:gd name="connsiteX1099" fmla="*/ 943276 w 4242337"/>
                  <a:gd name="connsiteY1099" fmla="*/ 1797519 h 1823987"/>
                  <a:gd name="connsiteX1100" fmla="*/ 943276 w 4242337"/>
                  <a:gd name="connsiteY1100" fmla="*/ 1809550 h 1823987"/>
                  <a:gd name="connsiteX1101" fmla="*/ 967340 w 4242337"/>
                  <a:gd name="connsiteY1101" fmla="*/ 1809550 h 1823987"/>
                  <a:gd name="connsiteX1102" fmla="*/ 967340 w 4242337"/>
                  <a:gd name="connsiteY1102" fmla="*/ 1797519 h 1823987"/>
                  <a:gd name="connsiteX1103" fmla="*/ 967340 w 4242337"/>
                  <a:gd name="connsiteY1103" fmla="*/ 1797519 h 1823987"/>
                  <a:gd name="connsiteX1104" fmla="*/ 1015466 w 4242337"/>
                  <a:gd name="connsiteY1104" fmla="*/ 1796315 h 1823987"/>
                  <a:gd name="connsiteX1105" fmla="*/ 991403 w 4242337"/>
                  <a:gd name="connsiteY1105" fmla="*/ 1796315 h 1823987"/>
                  <a:gd name="connsiteX1106" fmla="*/ 991403 w 4242337"/>
                  <a:gd name="connsiteY1106" fmla="*/ 1808347 h 1823987"/>
                  <a:gd name="connsiteX1107" fmla="*/ 1015466 w 4242337"/>
                  <a:gd name="connsiteY1107" fmla="*/ 1808347 h 1823987"/>
                  <a:gd name="connsiteX1108" fmla="*/ 1015466 w 4242337"/>
                  <a:gd name="connsiteY1108" fmla="*/ 1796315 h 1823987"/>
                  <a:gd name="connsiteX1109" fmla="*/ 1015466 w 4242337"/>
                  <a:gd name="connsiteY1109" fmla="*/ 1796315 h 1823987"/>
                  <a:gd name="connsiteX1110" fmla="*/ 1063592 w 4242337"/>
                  <a:gd name="connsiteY1110" fmla="*/ 1795112 h 1823987"/>
                  <a:gd name="connsiteX1111" fmla="*/ 1039529 w 4242337"/>
                  <a:gd name="connsiteY1111" fmla="*/ 1795112 h 1823987"/>
                  <a:gd name="connsiteX1112" fmla="*/ 1039529 w 4242337"/>
                  <a:gd name="connsiteY1112" fmla="*/ 1807144 h 1823987"/>
                  <a:gd name="connsiteX1113" fmla="*/ 1063592 w 4242337"/>
                  <a:gd name="connsiteY1113" fmla="*/ 1807144 h 1823987"/>
                  <a:gd name="connsiteX1114" fmla="*/ 1063592 w 4242337"/>
                  <a:gd name="connsiteY1114" fmla="*/ 1795112 h 1823987"/>
                  <a:gd name="connsiteX1115" fmla="*/ 1063592 w 4242337"/>
                  <a:gd name="connsiteY1115" fmla="*/ 1795112 h 1823987"/>
                  <a:gd name="connsiteX1116" fmla="*/ 1111719 w 4242337"/>
                  <a:gd name="connsiteY1116" fmla="*/ 1795112 h 1823987"/>
                  <a:gd name="connsiteX1117" fmla="*/ 1087655 w 4242337"/>
                  <a:gd name="connsiteY1117" fmla="*/ 1795112 h 1823987"/>
                  <a:gd name="connsiteX1118" fmla="*/ 1087655 w 4242337"/>
                  <a:gd name="connsiteY1118" fmla="*/ 1807144 h 1823987"/>
                  <a:gd name="connsiteX1119" fmla="*/ 1111719 w 4242337"/>
                  <a:gd name="connsiteY1119" fmla="*/ 1807144 h 1823987"/>
                  <a:gd name="connsiteX1120" fmla="*/ 1111719 w 4242337"/>
                  <a:gd name="connsiteY1120" fmla="*/ 1795112 h 1823987"/>
                  <a:gd name="connsiteX1121" fmla="*/ 1111719 w 4242337"/>
                  <a:gd name="connsiteY1121" fmla="*/ 1795112 h 1823987"/>
                  <a:gd name="connsiteX1122" fmla="*/ 1159845 w 4242337"/>
                  <a:gd name="connsiteY1122" fmla="*/ 1793909 h 1823987"/>
                  <a:gd name="connsiteX1123" fmla="*/ 1135782 w 4242337"/>
                  <a:gd name="connsiteY1123" fmla="*/ 1793909 h 1823987"/>
                  <a:gd name="connsiteX1124" fmla="*/ 1135782 w 4242337"/>
                  <a:gd name="connsiteY1124" fmla="*/ 1805941 h 1823987"/>
                  <a:gd name="connsiteX1125" fmla="*/ 1159845 w 4242337"/>
                  <a:gd name="connsiteY1125" fmla="*/ 1805941 h 1823987"/>
                  <a:gd name="connsiteX1126" fmla="*/ 1159845 w 4242337"/>
                  <a:gd name="connsiteY1126" fmla="*/ 1793909 h 1823987"/>
                  <a:gd name="connsiteX1127" fmla="*/ 1159845 w 4242337"/>
                  <a:gd name="connsiteY1127" fmla="*/ 1793909 h 1823987"/>
                  <a:gd name="connsiteX1128" fmla="*/ 1207971 w 4242337"/>
                  <a:gd name="connsiteY1128" fmla="*/ 1792706 h 1823987"/>
                  <a:gd name="connsiteX1129" fmla="*/ 1183908 w 4242337"/>
                  <a:gd name="connsiteY1129" fmla="*/ 1792706 h 1823987"/>
                  <a:gd name="connsiteX1130" fmla="*/ 1183908 w 4242337"/>
                  <a:gd name="connsiteY1130" fmla="*/ 1804737 h 1823987"/>
                  <a:gd name="connsiteX1131" fmla="*/ 1207971 w 4242337"/>
                  <a:gd name="connsiteY1131" fmla="*/ 1804737 h 1823987"/>
                  <a:gd name="connsiteX1132" fmla="*/ 1207971 w 4242337"/>
                  <a:gd name="connsiteY1132" fmla="*/ 1792706 h 1823987"/>
                  <a:gd name="connsiteX1133" fmla="*/ 1207971 w 4242337"/>
                  <a:gd name="connsiteY1133" fmla="*/ 1792706 h 1823987"/>
                  <a:gd name="connsiteX1134" fmla="*/ 1256098 w 4242337"/>
                  <a:gd name="connsiteY1134" fmla="*/ 1792706 h 1823987"/>
                  <a:gd name="connsiteX1135" fmla="*/ 1232035 w 4242337"/>
                  <a:gd name="connsiteY1135" fmla="*/ 1792706 h 1823987"/>
                  <a:gd name="connsiteX1136" fmla="*/ 1232035 w 4242337"/>
                  <a:gd name="connsiteY1136" fmla="*/ 1804737 h 1823987"/>
                  <a:gd name="connsiteX1137" fmla="*/ 1256098 w 4242337"/>
                  <a:gd name="connsiteY1137" fmla="*/ 1804737 h 1823987"/>
                  <a:gd name="connsiteX1138" fmla="*/ 1256098 w 4242337"/>
                  <a:gd name="connsiteY1138" fmla="*/ 1792706 h 1823987"/>
                  <a:gd name="connsiteX1139" fmla="*/ 1256098 w 4242337"/>
                  <a:gd name="connsiteY1139" fmla="*/ 1792706 h 1823987"/>
                  <a:gd name="connsiteX1140" fmla="*/ 1304224 w 4242337"/>
                  <a:gd name="connsiteY1140" fmla="*/ 1791503 h 1823987"/>
                  <a:gd name="connsiteX1141" fmla="*/ 1280161 w 4242337"/>
                  <a:gd name="connsiteY1141" fmla="*/ 1791503 h 1823987"/>
                  <a:gd name="connsiteX1142" fmla="*/ 1280161 w 4242337"/>
                  <a:gd name="connsiteY1142" fmla="*/ 1803534 h 1823987"/>
                  <a:gd name="connsiteX1143" fmla="*/ 1304224 w 4242337"/>
                  <a:gd name="connsiteY1143" fmla="*/ 1803534 h 1823987"/>
                  <a:gd name="connsiteX1144" fmla="*/ 1304224 w 4242337"/>
                  <a:gd name="connsiteY1144" fmla="*/ 1791503 h 1823987"/>
                  <a:gd name="connsiteX1145" fmla="*/ 1304224 w 4242337"/>
                  <a:gd name="connsiteY1145" fmla="*/ 1791503 h 1823987"/>
                  <a:gd name="connsiteX1146" fmla="*/ 1352350 w 4242337"/>
                  <a:gd name="connsiteY1146" fmla="*/ 1790299 h 1823987"/>
                  <a:gd name="connsiteX1147" fmla="*/ 1328287 w 4242337"/>
                  <a:gd name="connsiteY1147" fmla="*/ 1790299 h 1823987"/>
                  <a:gd name="connsiteX1148" fmla="*/ 1328287 w 4242337"/>
                  <a:gd name="connsiteY1148" fmla="*/ 1802331 h 1823987"/>
                  <a:gd name="connsiteX1149" fmla="*/ 1352350 w 4242337"/>
                  <a:gd name="connsiteY1149" fmla="*/ 1802331 h 1823987"/>
                  <a:gd name="connsiteX1150" fmla="*/ 1352350 w 4242337"/>
                  <a:gd name="connsiteY1150" fmla="*/ 1790299 h 1823987"/>
                  <a:gd name="connsiteX1151" fmla="*/ 1352350 w 4242337"/>
                  <a:gd name="connsiteY1151" fmla="*/ 1790299 h 1823987"/>
                  <a:gd name="connsiteX1152" fmla="*/ 1400477 w 4242337"/>
                  <a:gd name="connsiteY1152" fmla="*/ 1790299 h 1823987"/>
                  <a:gd name="connsiteX1153" fmla="*/ 1376414 w 4242337"/>
                  <a:gd name="connsiteY1153" fmla="*/ 1790299 h 1823987"/>
                  <a:gd name="connsiteX1154" fmla="*/ 1376414 w 4242337"/>
                  <a:gd name="connsiteY1154" fmla="*/ 1802331 h 1823987"/>
                  <a:gd name="connsiteX1155" fmla="*/ 1400477 w 4242337"/>
                  <a:gd name="connsiteY1155" fmla="*/ 1802331 h 1823987"/>
                  <a:gd name="connsiteX1156" fmla="*/ 1400477 w 4242337"/>
                  <a:gd name="connsiteY1156" fmla="*/ 1790299 h 1823987"/>
                  <a:gd name="connsiteX1157" fmla="*/ 1400477 w 4242337"/>
                  <a:gd name="connsiteY1157" fmla="*/ 1790299 h 1823987"/>
                  <a:gd name="connsiteX1158" fmla="*/ 1448603 w 4242337"/>
                  <a:gd name="connsiteY1158" fmla="*/ 1789096 h 1823987"/>
                  <a:gd name="connsiteX1159" fmla="*/ 1424540 w 4242337"/>
                  <a:gd name="connsiteY1159" fmla="*/ 1789096 h 1823987"/>
                  <a:gd name="connsiteX1160" fmla="*/ 1424540 w 4242337"/>
                  <a:gd name="connsiteY1160" fmla="*/ 1801128 h 1823987"/>
                  <a:gd name="connsiteX1161" fmla="*/ 1440181 w 4242337"/>
                  <a:gd name="connsiteY1161" fmla="*/ 1801128 h 1823987"/>
                  <a:gd name="connsiteX1162" fmla="*/ 1448603 w 4242337"/>
                  <a:gd name="connsiteY1162" fmla="*/ 1801128 h 1823987"/>
                  <a:gd name="connsiteX1163" fmla="*/ 1448603 w 4242337"/>
                  <a:gd name="connsiteY1163" fmla="*/ 1789096 h 1823987"/>
                  <a:gd name="connsiteX1164" fmla="*/ 1448603 w 4242337"/>
                  <a:gd name="connsiteY1164" fmla="*/ 1789096 h 1823987"/>
                  <a:gd name="connsiteX1165" fmla="*/ 1496729 w 4242337"/>
                  <a:gd name="connsiteY1165" fmla="*/ 1787893 h 1823987"/>
                  <a:gd name="connsiteX1166" fmla="*/ 1472666 w 4242337"/>
                  <a:gd name="connsiteY1166" fmla="*/ 1787893 h 1823987"/>
                  <a:gd name="connsiteX1167" fmla="*/ 1472666 w 4242337"/>
                  <a:gd name="connsiteY1167" fmla="*/ 1799925 h 1823987"/>
                  <a:gd name="connsiteX1168" fmla="*/ 1475073 w 4242337"/>
                  <a:gd name="connsiteY1168" fmla="*/ 1799925 h 1823987"/>
                  <a:gd name="connsiteX1169" fmla="*/ 1475073 w 4242337"/>
                  <a:gd name="connsiteY1169" fmla="*/ 1799925 h 1823987"/>
                  <a:gd name="connsiteX1170" fmla="*/ 1475073 w 4242337"/>
                  <a:gd name="connsiteY1170" fmla="*/ 1799925 h 1823987"/>
                  <a:gd name="connsiteX1171" fmla="*/ 1475073 w 4242337"/>
                  <a:gd name="connsiteY1171" fmla="*/ 1799925 h 1823987"/>
                  <a:gd name="connsiteX1172" fmla="*/ 1475073 w 4242337"/>
                  <a:gd name="connsiteY1172" fmla="*/ 1799925 h 1823987"/>
                  <a:gd name="connsiteX1173" fmla="*/ 1475073 w 4242337"/>
                  <a:gd name="connsiteY1173" fmla="*/ 1799925 h 1823987"/>
                  <a:gd name="connsiteX1174" fmla="*/ 1475073 w 4242337"/>
                  <a:gd name="connsiteY1174" fmla="*/ 1799925 h 1823987"/>
                  <a:gd name="connsiteX1175" fmla="*/ 1475073 w 4242337"/>
                  <a:gd name="connsiteY1175" fmla="*/ 1799925 h 1823987"/>
                  <a:gd name="connsiteX1176" fmla="*/ 1475073 w 4242337"/>
                  <a:gd name="connsiteY1176" fmla="*/ 1799925 h 1823987"/>
                  <a:gd name="connsiteX1177" fmla="*/ 1475073 w 4242337"/>
                  <a:gd name="connsiteY1177" fmla="*/ 1799925 h 1823987"/>
                  <a:gd name="connsiteX1178" fmla="*/ 1475073 w 4242337"/>
                  <a:gd name="connsiteY1178" fmla="*/ 1799925 h 1823987"/>
                  <a:gd name="connsiteX1179" fmla="*/ 1475073 w 4242337"/>
                  <a:gd name="connsiteY1179" fmla="*/ 1799925 h 1823987"/>
                  <a:gd name="connsiteX1180" fmla="*/ 1475073 w 4242337"/>
                  <a:gd name="connsiteY1180" fmla="*/ 1799925 h 1823987"/>
                  <a:gd name="connsiteX1181" fmla="*/ 1475073 w 4242337"/>
                  <a:gd name="connsiteY1181" fmla="*/ 1799925 h 1823987"/>
                  <a:gd name="connsiteX1182" fmla="*/ 1475073 w 4242337"/>
                  <a:gd name="connsiteY1182" fmla="*/ 1799925 h 1823987"/>
                  <a:gd name="connsiteX1183" fmla="*/ 1475073 w 4242337"/>
                  <a:gd name="connsiteY1183" fmla="*/ 1799925 h 1823987"/>
                  <a:gd name="connsiteX1184" fmla="*/ 1475073 w 4242337"/>
                  <a:gd name="connsiteY1184" fmla="*/ 1799925 h 1823987"/>
                  <a:gd name="connsiteX1185" fmla="*/ 1475073 w 4242337"/>
                  <a:gd name="connsiteY1185" fmla="*/ 1799925 h 1823987"/>
                  <a:gd name="connsiteX1186" fmla="*/ 1475073 w 4242337"/>
                  <a:gd name="connsiteY1186" fmla="*/ 1799925 h 1823987"/>
                  <a:gd name="connsiteX1187" fmla="*/ 1475073 w 4242337"/>
                  <a:gd name="connsiteY1187" fmla="*/ 1799925 h 1823987"/>
                  <a:gd name="connsiteX1188" fmla="*/ 1475073 w 4242337"/>
                  <a:gd name="connsiteY1188" fmla="*/ 1799925 h 1823987"/>
                  <a:gd name="connsiteX1189" fmla="*/ 1475073 w 4242337"/>
                  <a:gd name="connsiteY1189" fmla="*/ 1799925 h 1823987"/>
                  <a:gd name="connsiteX1190" fmla="*/ 1475073 w 4242337"/>
                  <a:gd name="connsiteY1190" fmla="*/ 1799925 h 1823987"/>
                  <a:gd name="connsiteX1191" fmla="*/ 1475073 w 4242337"/>
                  <a:gd name="connsiteY1191" fmla="*/ 1799925 h 1823987"/>
                  <a:gd name="connsiteX1192" fmla="*/ 1475073 w 4242337"/>
                  <a:gd name="connsiteY1192" fmla="*/ 1799925 h 1823987"/>
                  <a:gd name="connsiteX1193" fmla="*/ 1475073 w 4242337"/>
                  <a:gd name="connsiteY1193" fmla="*/ 1799925 h 1823987"/>
                  <a:gd name="connsiteX1194" fmla="*/ 1475073 w 4242337"/>
                  <a:gd name="connsiteY1194" fmla="*/ 1799925 h 1823987"/>
                  <a:gd name="connsiteX1195" fmla="*/ 1496729 w 4242337"/>
                  <a:gd name="connsiteY1195" fmla="*/ 1799925 h 1823987"/>
                  <a:gd name="connsiteX1196" fmla="*/ 1496729 w 4242337"/>
                  <a:gd name="connsiteY1196" fmla="*/ 1787893 h 1823987"/>
                  <a:gd name="connsiteX1197" fmla="*/ 1496729 w 4242337"/>
                  <a:gd name="connsiteY1197" fmla="*/ 1787893 h 1823987"/>
                  <a:gd name="connsiteX1198" fmla="*/ 1544856 w 4242337"/>
                  <a:gd name="connsiteY1198" fmla="*/ 1787893 h 1823987"/>
                  <a:gd name="connsiteX1199" fmla="*/ 1520793 w 4242337"/>
                  <a:gd name="connsiteY1199" fmla="*/ 1787893 h 1823987"/>
                  <a:gd name="connsiteX1200" fmla="*/ 1520793 w 4242337"/>
                  <a:gd name="connsiteY1200" fmla="*/ 1799925 h 1823987"/>
                  <a:gd name="connsiteX1201" fmla="*/ 1535230 w 4242337"/>
                  <a:gd name="connsiteY1201" fmla="*/ 1799925 h 1823987"/>
                  <a:gd name="connsiteX1202" fmla="*/ 1535230 w 4242337"/>
                  <a:gd name="connsiteY1202" fmla="*/ 1799925 h 1823987"/>
                  <a:gd name="connsiteX1203" fmla="*/ 1535230 w 4242337"/>
                  <a:gd name="connsiteY1203" fmla="*/ 1799925 h 1823987"/>
                  <a:gd name="connsiteX1204" fmla="*/ 1543653 w 4242337"/>
                  <a:gd name="connsiteY1204" fmla="*/ 1799925 h 1823987"/>
                  <a:gd name="connsiteX1205" fmla="*/ 1544856 w 4242337"/>
                  <a:gd name="connsiteY1205" fmla="*/ 1787893 h 1823987"/>
                  <a:gd name="connsiteX1206" fmla="*/ 1544856 w 4242337"/>
                  <a:gd name="connsiteY1206" fmla="*/ 1787893 h 1823987"/>
                  <a:gd name="connsiteX1207" fmla="*/ 1592982 w 4242337"/>
                  <a:gd name="connsiteY1207" fmla="*/ 1786690 h 1823987"/>
                  <a:gd name="connsiteX1208" fmla="*/ 1568919 w 4242337"/>
                  <a:gd name="connsiteY1208" fmla="*/ 1786690 h 1823987"/>
                  <a:gd name="connsiteX1209" fmla="*/ 1568919 w 4242337"/>
                  <a:gd name="connsiteY1209" fmla="*/ 1798722 h 1823987"/>
                  <a:gd name="connsiteX1210" fmla="*/ 1573732 w 4242337"/>
                  <a:gd name="connsiteY1210" fmla="*/ 1798722 h 1823987"/>
                  <a:gd name="connsiteX1211" fmla="*/ 1573732 w 4242337"/>
                  <a:gd name="connsiteY1211" fmla="*/ 1798722 h 1823987"/>
                  <a:gd name="connsiteX1212" fmla="*/ 1573732 w 4242337"/>
                  <a:gd name="connsiteY1212" fmla="*/ 1798722 h 1823987"/>
                  <a:gd name="connsiteX1213" fmla="*/ 1573732 w 4242337"/>
                  <a:gd name="connsiteY1213" fmla="*/ 1798722 h 1823987"/>
                  <a:gd name="connsiteX1214" fmla="*/ 1573732 w 4242337"/>
                  <a:gd name="connsiteY1214" fmla="*/ 1798722 h 1823987"/>
                  <a:gd name="connsiteX1215" fmla="*/ 1573732 w 4242337"/>
                  <a:gd name="connsiteY1215" fmla="*/ 1798722 h 1823987"/>
                  <a:gd name="connsiteX1216" fmla="*/ 1573732 w 4242337"/>
                  <a:gd name="connsiteY1216" fmla="*/ 1798722 h 1823987"/>
                  <a:gd name="connsiteX1217" fmla="*/ 1573732 w 4242337"/>
                  <a:gd name="connsiteY1217" fmla="*/ 1798722 h 1823987"/>
                  <a:gd name="connsiteX1218" fmla="*/ 1573732 w 4242337"/>
                  <a:gd name="connsiteY1218" fmla="*/ 1798722 h 1823987"/>
                  <a:gd name="connsiteX1219" fmla="*/ 1573732 w 4242337"/>
                  <a:gd name="connsiteY1219" fmla="*/ 1798722 h 1823987"/>
                  <a:gd name="connsiteX1220" fmla="*/ 1573732 w 4242337"/>
                  <a:gd name="connsiteY1220" fmla="*/ 1798722 h 1823987"/>
                  <a:gd name="connsiteX1221" fmla="*/ 1573732 w 4242337"/>
                  <a:gd name="connsiteY1221" fmla="*/ 1798722 h 1823987"/>
                  <a:gd name="connsiteX1222" fmla="*/ 1573732 w 4242337"/>
                  <a:gd name="connsiteY1222" fmla="*/ 1798722 h 1823987"/>
                  <a:gd name="connsiteX1223" fmla="*/ 1591779 w 4242337"/>
                  <a:gd name="connsiteY1223" fmla="*/ 1798722 h 1823987"/>
                  <a:gd name="connsiteX1224" fmla="*/ 1592982 w 4242337"/>
                  <a:gd name="connsiteY1224" fmla="*/ 1786690 h 1823987"/>
                  <a:gd name="connsiteX1225" fmla="*/ 1592982 w 4242337"/>
                  <a:gd name="connsiteY1225" fmla="*/ 1786690 h 1823987"/>
                  <a:gd name="connsiteX1226" fmla="*/ 1641108 w 4242337"/>
                  <a:gd name="connsiteY1226" fmla="*/ 1785487 h 1823987"/>
                  <a:gd name="connsiteX1227" fmla="*/ 1617045 w 4242337"/>
                  <a:gd name="connsiteY1227" fmla="*/ 1785487 h 1823987"/>
                  <a:gd name="connsiteX1228" fmla="*/ 1617045 w 4242337"/>
                  <a:gd name="connsiteY1228" fmla="*/ 1797519 h 1823987"/>
                  <a:gd name="connsiteX1229" fmla="*/ 1630280 w 4242337"/>
                  <a:gd name="connsiteY1229" fmla="*/ 1797519 h 1823987"/>
                  <a:gd name="connsiteX1230" fmla="*/ 1641108 w 4242337"/>
                  <a:gd name="connsiteY1230" fmla="*/ 1797519 h 1823987"/>
                  <a:gd name="connsiteX1231" fmla="*/ 1641108 w 4242337"/>
                  <a:gd name="connsiteY1231" fmla="*/ 1785487 h 1823987"/>
                  <a:gd name="connsiteX1232" fmla="*/ 1641108 w 4242337"/>
                  <a:gd name="connsiteY1232" fmla="*/ 1785487 h 1823987"/>
                  <a:gd name="connsiteX1233" fmla="*/ 1689235 w 4242337"/>
                  <a:gd name="connsiteY1233" fmla="*/ 1785487 h 1823987"/>
                  <a:gd name="connsiteX1234" fmla="*/ 1665172 w 4242337"/>
                  <a:gd name="connsiteY1234" fmla="*/ 1785487 h 1823987"/>
                  <a:gd name="connsiteX1235" fmla="*/ 1665172 w 4242337"/>
                  <a:gd name="connsiteY1235" fmla="*/ 1797519 h 1823987"/>
                  <a:gd name="connsiteX1236" fmla="*/ 1676000 w 4242337"/>
                  <a:gd name="connsiteY1236" fmla="*/ 1797519 h 1823987"/>
                  <a:gd name="connsiteX1237" fmla="*/ 1676000 w 4242337"/>
                  <a:gd name="connsiteY1237" fmla="*/ 1797519 h 1823987"/>
                  <a:gd name="connsiteX1238" fmla="*/ 1676000 w 4242337"/>
                  <a:gd name="connsiteY1238" fmla="*/ 1797519 h 1823987"/>
                  <a:gd name="connsiteX1239" fmla="*/ 1676000 w 4242337"/>
                  <a:gd name="connsiteY1239" fmla="*/ 1797519 h 1823987"/>
                  <a:gd name="connsiteX1240" fmla="*/ 1676000 w 4242337"/>
                  <a:gd name="connsiteY1240" fmla="*/ 1797519 h 1823987"/>
                  <a:gd name="connsiteX1241" fmla="*/ 1676000 w 4242337"/>
                  <a:gd name="connsiteY1241" fmla="*/ 1797519 h 1823987"/>
                  <a:gd name="connsiteX1242" fmla="*/ 1676000 w 4242337"/>
                  <a:gd name="connsiteY1242" fmla="*/ 1797519 h 1823987"/>
                  <a:gd name="connsiteX1243" fmla="*/ 1689235 w 4242337"/>
                  <a:gd name="connsiteY1243" fmla="*/ 1797519 h 1823987"/>
                  <a:gd name="connsiteX1244" fmla="*/ 1689235 w 4242337"/>
                  <a:gd name="connsiteY1244" fmla="*/ 1785487 h 1823987"/>
                  <a:gd name="connsiteX1245" fmla="*/ 1689235 w 4242337"/>
                  <a:gd name="connsiteY1245" fmla="*/ 1785487 h 1823987"/>
                  <a:gd name="connsiteX1246" fmla="*/ 1737361 w 4242337"/>
                  <a:gd name="connsiteY1246" fmla="*/ 1784284 h 1823987"/>
                  <a:gd name="connsiteX1247" fmla="*/ 1713298 w 4242337"/>
                  <a:gd name="connsiteY1247" fmla="*/ 1784284 h 1823987"/>
                  <a:gd name="connsiteX1248" fmla="*/ 1713298 w 4242337"/>
                  <a:gd name="connsiteY1248" fmla="*/ 1796315 h 1823987"/>
                  <a:gd name="connsiteX1249" fmla="*/ 1725330 w 4242337"/>
                  <a:gd name="connsiteY1249" fmla="*/ 1796315 h 1823987"/>
                  <a:gd name="connsiteX1250" fmla="*/ 1725330 w 4242337"/>
                  <a:gd name="connsiteY1250" fmla="*/ 1796315 h 1823987"/>
                  <a:gd name="connsiteX1251" fmla="*/ 1725330 w 4242337"/>
                  <a:gd name="connsiteY1251" fmla="*/ 1796315 h 1823987"/>
                  <a:gd name="connsiteX1252" fmla="*/ 1725330 w 4242337"/>
                  <a:gd name="connsiteY1252" fmla="*/ 1796315 h 1823987"/>
                  <a:gd name="connsiteX1253" fmla="*/ 1725330 w 4242337"/>
                  <a:gd name="connsiteY1253" fmla="*/ 1796315 h 1823987"/>
                  <a:gd name="connsiteX1254" fmla="*/ 1737361 w 4242337"/>
                  <a:gd name="connsiteY1254" fmla="*/ 1796315 h 1823987"/>
                  <a:gd name="connsiteX1255" fmla="*/ 1737361 w 4242337"/>
                  <a:gd name="connsiteY1255" fmla="*/ 1784284 h 1823987"/>
                  <a:gd name="connsiteX1256" fmla="*/ 1737361 w 4242337"/>
                  <a:gd name="connsiteY1256" fmla="*/ 1784284 h 1823987"/>
                  <a:gd name="connsiteX1257" fmla="*/ 1785487 w 4242337"/>
                  <a:gd name="connsiteY1257" fmla="*/ 1783081 h 1823987"/>
                  <a:gd name="connsiteX1258" fmla="*/ 1761424 w 4242337"/>
                  <a:gd name="connsiteY1258" fmla="*/ 1783081 h 1823987"/>
                  <a:gd name="connsiteX1259" fmla="*/ 1761424 w 4242337"/>
                  <a:gd name="connsiteY1259" fmla="*/ 1795112 h 1823987"/>
                  <a:gd name="connsiteX1260" fmla="*/ 1777065 w 4242337"/>
                  <a:gd name="connsiteY1260" fmla="*/ 1795112 h 1823987"/>
                  <a:gd name="connsiteX1261" fmla="*/ 1777065 w 4242337"/>
                  <a:gd name="connsiteY1261" fmla="*/ 1795112 h 1823987"/>
                  <a:gd name="connsiteX1262" fmla="*/ 1777065 w 4242337"/>
                  <a:gd name="connsiteY1262" fmla="*/ 1795112 h 1823987"/>
                  <a:gd name="connsiteX1263" fmla="*/ 1777065 w 4242337"/>
                  <a:gd name="connsiteY1263" fmla="*/ 1795112 h 1823987"/>
                  <a:gd name="connsiteX1264" fmla="*/ 1777065 w 4242337"/>
                  <a:gd name="connsiteY1264" fmla="*/ 1795112 h 1823987"/>
                  <a:gd name="connsiteX1265" fmla="*/ 1777065 w 4242337"/>
                  <a:gd name="connsiteY1265" fmla="*/ 1795112 h 1823987"/>
                  <a:gd name="connsiteX1266" fmla="*/ 1777065 w 4242337"/>
                  <a:gd name="connsiteY1266" fmla="*/ 1795112 h 1823987"/>
                  <a:gd name="connsiteX1267" fmla="*/ 1777065 w 4242337"/>
                  <a:gd name="connsiteY1267" fmla="*/ 1795112 h 1823987"/>
                  <a:gd name="connsiteX1268" fmla="*/ 1777065 w 4242337"/>
                  <a:gd name="connsiteY1268" fmla="*/ 1795112 h 1823987"/>
                  <a:gd name="connsiteX1269" fmla="*/ 1777065 w 4242337"/>
                  <a:gd name="connsiteY1269" fmla="*/ 1795112 h 1823987"/>
                  <a:gd name="connsiteX1270" fmla="*/ 1777065 w 4242337"/>
                  <a:gd name="connsiteY1270" fmla="*/ 1795112 h 1823987"/>
                  <a:gd name="connsiteX1271" fmla="*/ 1784284 w 4242337"/>
                  <a:gd name="connsiteY1271" fmla="*/ 1795112 h 1823987"/>
                  <a:gd name="connsiteX1272" fmla="*/ 1785487 w 4242337"/>
                  <a:gd name="connsiteY1272" fmla="*/ 1783081 h 1823987"/>
                  <a:gd name="connsiteX1273" fmla="*/ 1785487 w 4242337"/>
                  <a:gd name="connsiteY1273" fmla="*/ 1783081 h 1823987"/>
                  <a:gd name="connsiteX1274" fmla="*/ 1833614 w 4242337"/>
                  <a:gd name="connsiteY1274" fmla="*/ 1783081 h 1823987"/>
                  <a:gd name="connsiteX1275" fmla="*/ 1809551 w 4242337"/>
                  <a:gd name="connsiteY1275" fmla="*/ 1783081 h 1823987"/>
                  <a:gd name="connsiteX1276" fmla="*/ 1809551 w 4242337"/>
                  <a:gd name="connsiteY1276" fmla="*/ 1795112 h 1823987"/>
                  <a:gd name="connsiteX1277" fmla="*/ 1820379 w 4242337"/>
                  <a:gd name="connsiteY1277" fmla="*/ 1795112 h 1823987"/>
                  <a:gd name="connsiteX1278" fmla="*/ 1833614 w 4242337"/>
                  <a:gd name="connsiteY1278" fmla="*/ 1795112 h 1823987"/>
                  <a:gd name="connsiteX1279" fmla="*/ 1833614 w 4242337"/>
                  <a:gd name="connsiteY1279" fmla="*/ 1783081 h 1823987"/>
                  <a:gd name="connsiteX1280" fmla="*/ 1833614 w 4242337"/>
                  <a:gd name="connsiteY1280" fmla="*/ 1783081 h 1823987"/>
                  <a:gd name="connsiteX1281" fmla="*/ 1881740 w 4242337"/>
                  <a:gd name="connsiteY1281" fmla="*/ 1781877 h 1823987"/>
                  <a:gd name="connsiteX1282" fmla="*/ 1857677 w 4242337"/>
                  <a:gd name="connsiteY1282" fmla="*/ 1781877 h 1823987"/>
                  <a:gd name="connsiteX1283" fmla="*/ 1857677 w 4242337"/>
                  <a:gd name="connsiteY1283" fmla="*/ 1793909 h 1823987"/>
                  <a:gd name="connsiteX1284" fmla="*/ 1876927 w 4242337"/>
                  <a:gd name="connsiteY1284" fmla="*/ 1793909 h 1823987"/>
                  <a:gd name="connsiteX1285" fmla="*/ 1876927 w 4242337"/>
                  <a:gd name="connsiteY1285" fmla="*/ 1793909 h 1823987"/>
                  <a:gd name="connsiteX1286" fmla="*/ 1876927 w 4242337"/>
                  <a:gd name="connsiteY1286" fmla="*/ 1793909 h 1823987"/>
                  <a:gd name="connsiteX1287" fmla="*/ 1876927 w 4242337"/>
                  <a:gd name="connsiteY1287" fmla="*/ 1793909 h 1823987"/>
                  <a:gd name="connsiteX1288" fmla="*/ 1876927 w 4242337"/>
                  <a:gd name="connsiteY1288" fmla="*/ 1793909 h 1823987"/>
                  <a:gd name="connsiteX1289" fmla="*/ 1881740 w 4242337"/>
                  <a:gd name="connsiteY1289" fmla="*/ 1793909 h 1823987"/>
                  <a:gd name="connsiteX1290" fmla="*/ 1881740 w 4242337"/>
                  <a:gd name="connsiteY1290" fmla="*/ 1781877 h 1823987"/>
                  <a:gd name="connsiteX1291" fmla="*/ 1881740 w 4242337"/>
                  <a:gd name="connsiteY1291" fmla="*/ 1781877 h 1823987"/>
                  <a:gd name="connsiteX1292" fmla="*/ 1929867 w 4242337"/>
                  <a:gd name="connsiteY1292" fmla="*/ 1780674 h 1823987"/>
                  <a:gd name="connsiteX1293" fmla="*/ 1905803 w 4242337"/>
                  <a:gd name="connsiteY1293" fmla="*/ 1780674 h 1823987"/>
                  <a:gd name="connsiteX1294" fmla="*/ 1905803 w 4242337"/>
                  <a:gd name="connsiteY1294" fmla="*/ 1792706 h 1823987"/>
                  <a:gd name="connsiteX1295" fmla="*/ 1915429 w 4242337"/>
                  <a:gd name="connsiteY1295" fmla="*/ 1792706 h 1823987"/>
                  <a:gd name="connsiteX1296" fmla="*/ 1929867 w 4242337"/>
                  <a:gd name="connsiteY1296" fmla="*/ 1792706 h 1823987"/>
                  <a:gd name="connsiteX1297" fmla="*/ 1929867 w 4242337"/>
                  <a:gd name="connsiteY1297" fmla="*/ 1780674 h 1823987"/>
                  <a:gd name="connsiteX1298" fmla="*/ 1929867 w 4242337"/>
                  <a:gd name="connsiteY1298" fmla="*/ 1780674 h 1823987"/>
                  <a:gd name="connsiteX1299" fmla="*/ 1977993 w 4242337"/>
                  <a:gd name="connsiteY1299" fmla="*/ 1780674 h 1823987"/>
                  <a:gd name="connsiteX1300" fmla="*/ 1953930 w 4242337"/>
                  <a:gd name="connsiteY1300" fmla="*/ 1780674 h 1823987"/>
                  <a:gd name="connsiteX1301" fmla="*/ 1953930 w 4242337"/>
                  <a:gd name="connsiteY1301" fmla="*/ 1792706 h 1823987"/>
                  <a:gd name="connsiteX1302" fmla="*/ 1977993 w 4242337"/>
                  <a:gd name="connsiteY1302" fmla="*/ 1792706 h 1823987"/>
                  <a:gd name="connsiteX1303" fmla="*/ 1977993 w 4242337"/>
                  <a:gd name="connsiteY1303" fmla="*/ 1780674 h 1823987"/>
                  <a:gd name="connsiteX1304" fmla="*/ 1977993 w 4242337"/>
                  <a:gd name="connsiteY1304" fmla="*/ 1780674 h 1823987"/>
                  <a:gd name="connsiteX1305" fmla="*/ 2026119 w 4242337"/>
                  <a:gd name="connsiteY1305" fmla="*/ 1779471 h 1823987"/>
                  <a:gd name="connsiteX1306" fmla="*/ 2002056 w 4242337"/>
                  <a:gd name="connsiteY1306" fmla="*/ 1779471 h 1823987"/>
                  <a:gd name="connsiteX1307" fmla="*/ 2002056 w 4242337"/>
                  <a:gd name="connsiteY1307" fmla="*/ 1791503 h 1823987"/>
                  <a:gd name="connsiteX1308" fmla="*/ 2026119 w 4242337"/>
                  <a:gd name="connsiteY1308" fmla="*/ 1791503 h 1823987"/>
                  <a:gd name="connsiteX1309" fmla="*/ 2026119 w 4242337"/>
                  <a:gd name="connsiteY1309" fmla="*/ 1779471 h 1823987"/>
                  <a:gd name="connsiteX1310" fmla="*/ 2026119 w 4242337"/>
                  <a:gd name="connsiteY1310" fmla="*/ 1779471 h 1823987"/>
                  <a:gd name="connsiteX1311" fmla="*/ 2074246 w 4242337"/>
                  <a:gd name="connsiteY1311" fmla="*/ 1778268 h 1823987"/>
                  <a:gd name="connsiteX1312" fmla="*/ 2050182 w 4242337"/>
                  <a:gd name="connsiteY1312" fmla="*/ 1778268 h 1823987"/>
                  <a:gd name="connsiteX1313" fmla="*/ 2050182 w 4242337"/>
                  <a:gd name="connsiteY1313" fmla="*/ 1790299 h 1823987"/>
                  <a:gd name="connsiteX1314" fmla="*/ 2074246 w 4242337"/>
                  <a:gd name="connsiteY1314" fmla="*/ 1790299 h 1823987"/>
                  <a:gd name="connsiteX1315" fmla="*/ 2074246 w 4242337"/>
                  <a:gd name="connsiteY1315" fmla="*/ 1778268 h 1823987"/>
                  <a:gd name="connsiteX1316" fmla="*/ 2074246 w 4242337"/>
                  <a:gd name="connsiteY1316" fmla="*/ 1778268 h 1823987"/>
                  <a:gd name="connsiteX1317" fmla="*/ 2122372 w 4242337"/>
                  <a:gd name="connsiteY1317" fmla="*/ 1778268 h 1823987"/>
                  <a:gd name="connsiteX1318" fmla="*/ 2098309 w 4242337"/>
                  <a:gd name="connsiteY1318" fmla="*/ 1778268 h 1823987"/>
                  <a:gd name="connsiteX1319" fmla="*/ 2098309 w 4242337"/>
                  <a:gd name="connsiteY1319" fmla="*/ 1790299 h 1823987"/>
                  <a:gd name="connsiteX1320" fmla="*/ 2122372 w 4242337"/>
                  <a:gd name="connsiteY1320" fmla="*/ 1790299 h 1823987"/>
                  <a:gd name="connsiteX1321" fmla="*/ 2122372 w 4242337"/>
                  <a:gd name="connsiteY1321" fmla="*/ 1778268 h 1823987"/>
                  <a:gd name="connsiteX1322" fmla="*/ 2122372 w 4242337"/>
                  <a:gd name="connsiteY1322" fmla="*/ 1778268 h 1823987"/>
                  <a:gd name="connsiteX1323" fmla="*/ 2170498 w 4242337"/>
                  <a:gd name="connsiteY1323" fmla="*/ 1777065 h 1823987"/>
                  <a:gd name="connsiteX1324" fmla="*/ 2146435 w 4242337"/>
                  <a:gd name="connsiteY1324" fmla="*/ 1777065 h 1823987"/>
                  <a:gd name="connsiteX1325" fmla="*/ 2146435 w 4242337"/>
                  <a:gd name="connsiteY1325" fmla="*/ 1789096 h 1823987"/>
                  <a:gd name="connsiteX1326" fmla="*/ 2170498 w 4242337"/>
                  <a:gd name="connsiteY1326" fmla="*/ 1789096 h 1823987"/>
                  <a:gd name="connsiteX1327" fmla="*/ 2170498 w 4242337"/>
                  <a:gd name="connsiteY1327" fmla="*/ 1777065 h 1823987"/>
                  <a:gd name="connsiteX1328" fmla="*/ 2170498 w 4242337"/>
                  <a:gd name="connsiteY1328" fmla="*/ 1777065 h 1823987"/>
                  <a:gd name="connsiteX1329" fmla="*/ 2218625 w 4242337"/>
                  <a:gd name="connsiteY1329" fmla="*/ 1775862 h 1823987"/>
                  <a:gd name="connsiteX1330" fmla="*/ 2194561 w 4242337"/>
                  <a:gd name="connsiteY1330" fmla="*/ 1775862 h 1823987"/>
                  <a:gd name="connsiteX1331" fmla="*/ 2194561 w 4242337"/>
                  <a:gd name="connsiteY1331" fmla="*/ 1787893 h 1823987"/>
                  <a:gd name="connsiteX1332" fmla="*/ 2218625 w 4242337"/>
                  <a:gd name="connsiteY1332" fmla="*/ 1787893 h 1823987"/>
                  <a:gd name="connsiteX1333" fmla="*/ 2218625 w 4242337"/>
                  <a:gd name="connsiteY1333" fmla="*/ 1775862 h 1823987"/>
                  <a:gd name="connsiteX1334" fmla="*/ 2218625 w 4242337"/>
                  <a:gd name="connsiteY1334" fmla="*/ 1775862 h 1823987"/>
                  <a:gd name="connsiteX1335" fmla="*/ 2266751 w 4242337"/>
                  <a:gd name="connsiteY1335" fmla="*/ 1775862 h 1823987"/>
                  <a:gd name="connsiteX1336" fmla="*/ 2242688 w 4242337"/>
                  <a:gd name="connsiteY1336" fmla="*/ 1775862 h 1823987"/>
                  <a:gd name="connsiteX1337" fmla="*/ 2242688 w 4242337"/>
                  <a:gd name="connsiteY1337" fmla="*/ 1787893 h 1823987"/>
                  <a:gd name="connsiteX1338" fmla="*/ 2266751 w 4242337"/>
                  <a:gd name="connsiteY1338" fmla="*/ 1787893 h 1823987"/>
                  <a:gd name="connsiteX1339" fmla="*/ 2266751 w 4242337"/>
                  <a:gd name="connsiteY1339" fmla="*/ 1775862 h 1823987"/>
                  <a:gd name="connsiteX1340" fmla="*/ 2266751 w 4242337"/>
                  <a:gd name="connsiteY1340" fmla="*/ 1775862 h 1823987"/>
                  <a:gd name="connsiteX1341" fmla="*/ 2314877 w 4242337"/>
                  <a:gd name="connsiteY1341" fmla="*/ 1774658 h 1823987"/>
                  <a:gd name="connsiteX1342" fmla="*/ 2290814 w 4242337"/>
                  <a:gd name="connsiteY1342" fmla="*/ 1774658 h 1823987"/>
                  <a:gd name="connsiteX1343" fmla="*/ 2290814 w 4242337"/>
                  <a:gd name="connsiteY1343" fmla="*/ 1786690 h 1823987"/>
                  <a:gd name="connsiteX1344" fmla="*/ 2314877 w 4242337"/>
                  <a:gd name="connsiteY1344" fmla="*/ 1786690 h 1823987"/>
                  <a:gd name="connsiteX1345" fmla="*/ 2314877 w 4242337"/>
                  <a:gd name="connsiteY1345" fmla="*/ 1774658 h 1823987"/>
                  <a:gd name="connsiteX1346" fmla="*/ 2314877 w 4242337"/>
                  <a:gd name="connsiteY1346" fmla="*/ 1774658 h 1823987"/>
                  <a:gd name="connsiteX1347" fmla="*/ 2363004 w 4242337"/>
                  <a:gd name="connsiteY1347" fmla="*/ 1773455 h 1823987"/>
                  <a:gd name="connsiteX1348" fmla="*/ 2338941 w 4242337"/>
                  <a:gd name="connsiteY1348" fmla="*/ 1773455 h 1823987"/>
                  <a:gd name="connsiteX1349" fmla="*/ 2338941 w 4242337"/>
                  <a:gd name="connsiteY1349" fmla="*/ 1785487 h 1823987"/>
                  <a:gd name="connsiteX1350" fmla="*/ 2363004 w 4242337"/>
                  <a:gd name="connsiteY1350" fmla="*/ 1785487 h 1823987"/>
                  <a:gd name="connsiteX1351" fmla="*/ 2363004 w 4242337"/>
                  <a:gd name="connsiteY1351" fmla="*/ 1773455 h 1823987"/>
                  <a:gd name="connsiteX1352" fmla="*/ 2363004 w 4242337"/>
                  <a:gd name="connsiteY1352" fmla="*/ 1773455 h 1823987"/>
                  <a:gd name="connsiteX1353" fmla="*/ 2411130 w 4242337"/>
                  <a:gd name="connsiteY1353" fmla="*/ 1773455 h 1823987"/>
                  <a:gd name="connsiteX1354" fmla="*/ 2387067 w 4242337"/>
                  <a:gd name="connsiteY1354" fmla="*/ 1773455 h 1823987"/>
                  <a:gd name="connsiteX1355" fmla="*/ 2387067 w 4242337"/>
                  <a:gd name="connsiteY1355" fmla="*/ 1785487 h 1823987"/>
                  <a:gd name="connsiteX1356" fmla="*/ 2411130 w 4242337"/>
                  <a:gd name="connsiteY1356" fmla="*/ 1785487 h 1823987"/>
                  <a:gd name="connsiteX1357" fmla="*/ 2411130 w 4242337"/>
                  <a:gd name="connsiteY1357" fmla="*/ 1773455 h 1823987"/>
                  <a:gd name="connsiteX1358" fmla="*/ 2411130 w 4242337"/>
                  <a:gd name="connsiteY1358" fmla="*/ 1773455 h 1823987"/>
                  <a:gd name="connsiteX1359" fmla="*/ 2459256 w 4242337"/>
                  <a:gd name="connsiteY1359" fmla="*/ 1772252 h 1823987"/>
                  <a:gd name="connsiteX1360" fmla="*/ 2435193 w 4242337"/>
                  <a:gd name="connsiteY1360" fmla="*/ 1772252 h 1823987"/>
                  <a:gd name="connsiteX1361" fmla="*/ 2435193 w 4242337"/>
                  <a:gd name="connsiteY1361" fmla="*/ 1784284 h 1823987"/>
                  <a:gd name="connsiteX1362" fmla="*/ 2459256 w 4242337"/>
                  <a:gd name="connsiteY1362" fmla="*/ 1784284 h 1823987"/>
                  <a:gd name="connsiteX1363" fmla="*/ 2459256 w 4242337"/>
                  <a:gd name="connsiteY1363" fmla="*/ 1772252 h 1823987"/>
                  <a:gd name="connsiteX1364" fmla="*/ 2459256 w 4242337"/>
                  <a:gd name="connsiteY1364" fmla="*/ 1772252 h 1823987"/>
                  <a:gd name="connsiteX1365" fmla="*/ 2507383 w 4242337"/>
                  <a:gd name="connsiteY1365" fmla="*/ 1771049 h 1823987"/>
                  <a:gd name="connsiteX1366" fmla="*/ 2483320 w 4242337"/>
                  <a:gd name="connsiteY1366" fmla="*/ 1771049 h 1823987"/>
                  <a:gd name="connsiteX1367" fmla="*/ 2483320 w 4242337"/>
                  <a:gd name="connsiteY1367" fmla="*/ 1783081 h 1823987"/>
                  <a:gd name="connsiteX1368" fmla="*/ 2507383 w 4242337"/>
                  <a:gd name="connsiteY1368" fmla="*/ 1783081 h 1823987"/>
                  <a:gd name="connsiteX1369" fmla="*/ 2507383 w 4242337"/>
                  <a:gd name="connsiteY1369" fmla="*/ 1771049 h 1823987"/>
                  <a:gd name="connsiteX1370" fmla="*/ 2507383 w 4242337"/>
                  <a:gd name="connsiteY1370" fmla="*/ 1771049 h 1823987"/>
                  <a:gd name="connsiteX1371" fmla="*/ 2555509 w 4242337"/>
                  <a:gd name="connsiteY1371" fmla="*/ 1771049 h 1823987"/>
                  <a:gd name="connsiteX1372" fmla="*/ 2531446 w 4242337"/>
                  <a:gd name="connsiteY1372" fmla="*/ 1771049 h 1823987"/>
                  <a:gd name="connsiteX1373" fmla="*/ 2531446 w 4242337"/>
                  <a:gd name="connsiteY1373" fmla="*/ 1783081 h 1823987"/>
                  <a:gd name="connsiteX1374" fmla="*/ 2547087 w 4242337"/>
                  <a:gd name="connsiteY1374" fmla="*/ 1783081 h 1823987"/>
                  <a:gd name="connsiteX1375" fmla="*/ 2547087 w 4242337"/>
                  <a:gd name="connsiteY1375" fmla="*/ 1783081 h 1823987"/>
                  <a:gd name="connsiteX1376" fmla="*/ 2547087 w 4242337"/>
                  <a:gd name="connsiteY1376" fmla="*/ 1783081 h 1823987"/>
                  <a:gd name="connsiteX1377" fmla="*/ 2555509 w 4242337"/>
                  <a:gd name="connsiteY1377" fmla="*/ 1783081 h 1823987"/>
                  <a:gd name="connsiteX1378" fmla="*/ 2555509 w 4242337"/>
                  <a:gd name="connsiteY1378" fmla="*/ 1771049 h 1823987"/>
                  <a:gd name="connsiteX1379" fmla="*/ 2555509 w 4242337"/>
                  <a:gd name="connsiteY1379" fmla="*/ 1771049 h 1823987"/>
                  <a:gd name="connsiteX1380" fmla="*/ 2603635 w 4242337"/>
                  <a:gd name="connsiteY1380" fmla="*/ 1769846 h 1823987"/>
                  <a:gd name="connsiteX1381" fmla="*/ 2579572 w 4242337"/>
                  <a:gd name="connsiteY1381" fmla="*/ 1769846 h 1823987"/>
                  <a:gd name="connsiteX1382" fmla="*/ 2579572 w 4242337"/>
                  <a:gd name="connsiteY1382" fmla="*/ 1781877 h 1823987"/>
                  <a:gd name="connsiteX1383" fmla="*/ 2583182 w 4242337"/>
                  <a:gd name="connsiteY1383" fmla="*/ 1781877 h 1823987"/>
                  <a:gd name="connsiteX1384" fmla="*/ 2583182 w 4242337"/>
                  <a:gd name="connsiteY1384" fmla="*/ 1781877 h 1823987"/>
                  <a:gd name="connsiteX1385" fmla="*/ 2583182 w 4242337"/>
                  <a:gd name="connsiteY1385" fmla="*/ 1781877 h 1823987"/>
                  <a:gd name="connsiteX1386" fmla="*/ 2583182 w 4242337"/>
                  <a:gd name="connsiteY1386" fmla="*/ 1781877 h 1823987"/>
                  <a:gd name="connsiteX1387" fmla="*/ 2583182 w 4242337"/>
                  <a:gd name="connsiteY1387" fmla="*/ 1781877 h 1823987"/>
                  <a:gd name="connsiteX1388" fmla="*/ 2583182 w 4242337"/>
                  <a:gd name="connsiteY1388" fmla="*/ 1781877 h 1823987"/>
                  <a:gd name="connsiteX1389" fmla="*/ 2583182 w 4242337"/>
                  <a:gd name="connsiteY1389" fmla="*/ 1781877 h 1823987"/>
                  <a:gd name="connsiteX1390" fmla="*/ 2583182 w 4242337"/>
                  <a:gd name="connsiteY1390" fmla="*/ 1781877 h 1823987"/>
                  <a:gd name="connsiteX1391" fmla="*/ 2583182 w 4242337"/>
                  <a:gd name="connsiteY1391" fmla="*/ 1781877 h 1823987"/>
                  <a:gd name="connsiteX1392" fmla="*/ 2583182 w 4242337"/>
                  <a:gd name="connsiteY1392" fmla="*/ 1781877 h 1823987"/>
                  <a:gd name="connsiteX1393" fmla="*/ 2583182 w 4242337"/>
                  <a:gd name="connsiteY1393" fmla="*/ 1781877 h 1823987"/>
                  <a:gd name="connsiteX1394" fmla="*/ 2583182 w 4242337"/>
                  <a:gd name="connsiteY1394" fmla="*/ 1781877 h 1823987"/>
                  <a:gd name="connsiteX1395" fmla="*/ 2583182 w 4242337"/>
                  <a:gd name="connsiteY1395" fmla="*/ 1781877 h 1823987"/>
                  <a:gd name="connsiteX1396" fmla="*/ 2583182 w 4242337"/>
                  <a:gd name="connsiteY1396" fmla="*/ 1781877 h 1823987"/>
                  <a:gd name="connsiteX1397" fmla="*/ 2583182 w 4242337"/>
                  <a:gd name="connsiteY1397" fmla="*/ 1781877 h 1823987"/>
                  <a:gd name="connsiteX1398" fmla="*/ 2583182 w 4242337"/>
                  <a:gd name="connsiteY1398" fmla="*/ 1781877 h 1823987"/>
                  <a:gd name="connsiteX1399" fmla="*/ 2583182 w 4242337"/>
                  <a:gd name="connsiteY1399" fmla="*/ 1781877 h 1823987"/>
                  <a:gd name="connsiteX1400" fmla="*/ 2583182 w 4242337"/>
                  <a:gd name="connsiteY1400" fmla="*/ 1781877 h 1823987"/>
                  <a:gd name="connsiteX1401" fmla="*/ 2583182 w 4242337"/>
                  <a:gd name="connsiteY1401" fmla="*/ 1781877 h 1823987"/>
                  <a:gd name="connsiteX1402" fmla="*/ 2583182 w 4242337"/>
                  <a:gd name="connsiteY1402" fmla="*/ 1781877 h 1823987"/>
                  <a:gd name="connsiteX1403" fmla="*/ 2583182 w 4242337"/>
                  <a:gd name="connsiteY1403" fmla="*/ 1781877 h 1823987"/>
                  <a:gd name="connsiteX1404" fmla="*/ 2603635 w 4242337"/>
                  <a:gd name="connsiteY1404" fmla="*/ 1781877 h 1823987"/>
                  <a:gd name="connsiteX1405" fmla="*/ 2603635 w 4242337"/>
                  <a:gd name="connsiteY1405" fmla="*/ 1769846 h 1823987"/>
                  <a:gd name="connsiteX1406" fmla="*/ 2603635 w 4242337"/>
                  <a:gd name="connsiteY1406" fmla="*/ 1769846 h 1823987"/>
                  <a:gd name="connsiteX1407" fmla="*/ 2651762 w 4242337"/>
                  <a:gd name="connsiteY1407" fmla="*/ 1768643 h 1823987"/>
                  <a:gd name="connsiteX1408" fmla="*/ 2627699 w 4242337"/>
                  <a:gd name="connsiteY1408" fmla="*/ 1768643 h 1823987"/>
                  <a:gd name="connsiteX1409" fmla="*/ 2627699 w 4242337"/>
                  <a:gd name="connsiteY1409" fmla="*/ 1780674 h 1823987"/>
                  <a:gd name="connsiteX1410" fmla="*/ 2642136 w 4242337"/>
                  <a:gd name="connsiteY1410" fmla="*/ 1780674 h 1823987"/>
                  <a:gd name="connsiteX1411" fmla="*/ 2651762 w 4242337"/>
                  <a:gd name="connsiteY1411" fmla="*/ 1780674 h 1823987"/>
                  <a:gd name="connsiteX1412" fmla="*/ 2651762 w 4242337"/>
                  <a:gd name="connsiteY1412" fmla="*/ 1768643 h 1823987"/>
                  <a:gd name="connsiteX1413" fmla="*/ 2651762 w 4242337"/>
                  <a:gd name="connsiteY1413" fmla="*/ 1768643 h 1823987"/>
                  <a:gd name="connsiteX1414" fmla="*/ 2699888 w 4242337"/>
                  <a:gd name="connsiteY1414" fmla="*/ 1768643 h 1823987"/>
                  <a:gd name="connsiteX1415" fmla="*/ 2675825 w 4242337"/>
                  <a:gd name="connsiteY1415" fmla="*/ 1768643 h 1823987"/>
                  <a:gd name="connsiteX1416" fmla="*/ 2675825 w 4242337"/>
                  <a:gd name="connsiteY1416" fmla="*/ 1780674 h 1823987"/>
                  <a:gd name="connsiteX1417" fmla="*/ 2681841 w 4242337"/>
                  <a:gd name="connsiteY1417" fmla="*/ 1780674 h 1823987"/>
                  <a:gd name="connsiteX1418" fmla="*/ 2681841 w 4242337"/>
                  <a:gd name="connsiteY1418" fmla="*/ 1780674 h 1823987"/>
                  <a:gd name="connsiteX1419" fmla="*/ 2683044 w 4242337"/>
                  <a:gd name="connsiteY1419" fmla="*/ 1780674 h 1823987"/>
                  <a:gd name="connsiteX1420" fmla="*/ 2683044 w 4242337"/>
                  <a:gd name="connsiteY1420" fmla="*/ 1780674 h 1823987"/>
                  <a:gd name="connsiteX1421" fmla="*/ 2683044 w 4242337"/>
                  <a:gd name="connsiteY1421" fmla="*/ 1780674 h 1823987"/>
                  <a:gd name="connsiteX1422" fmla="*/ 2683044 w 4242337"/>
                  <a:gd name="connsiteY1422" fmla="*/ 1780674 h 1823987"/>
                  <a:gd name="connsiteX1423" fmla="*/ 2683044 w 4242337"/>
                  <a:gd name="connsiteY1423" fmla="*/ 1780674 h 1823987"/>
                  <a:gd name="connsiteX1424" fmla="*/ 2683044 w 4242337"/>
                  <a:gd name="connsiteY1424" fmla="*/ 1780674 h 1823987"/>
                  <a:gd name="connsiteX1425" fmla="*/ 2683044 w 4242337"/>
                  <a:gd name="connsiteY1425" fmla="*/ 1780674 h 1823987"/>
                  <a:gd name="connsiteX1426" fmla="*/ 2683044 w 4242337"/>
                  <a:gd name="connsiteY1426" fmla="*/ 1780674 h 1823987"/>
                  <a:gd name="connsiteX1427" fmla="*/ 2683044 w 4242337"/>
                  <a:gd name="connsiteY1427" fmla="*/ 1780674 h 1823987"/>
                  <a:gd name="connsiteX1428" fmla="*/ 2683044 w 4242337"/>
                  <a:gd name="connsiteY1428" fmla="*/ 1780674 h 1823987"/>
                  <a:gd name="connsiteX1429" fmla="*/ 2683044 w 4242337"/>
                  <a:gd name="connsiteY1429" fmla="*/ 1780674 h 1823987"/>
                  <a:gd name="connsiteX1430" fmla="*/ 2699888 w 4242337"/>
                  <a:gd name="connsiteY1430" fmla="*/ 1780674 h 1823987"/>
                  <a:gd name="connsiteX1431" fmla="*/ 2699888 w 4242337"/>
                  <a:gd name="connsiteY1431" fmla="*/ 1768643 h 1823987"/>
                  <a:gd name="connsiteX1432" fmla="*/ 2699888 w 4242337"/>
                  <a:gd name="connsiteY1432" fmla="*/ 1768643 h 1823987"/>
                  <a:gd name="connsiteX1433" fmla="*/ 2748014 w 4242337"/>
                  <a:gd name="connsiteY1433" fmla="*/ 1767440 h 1823987"/>
                  <a:gd name="connsiteX1434" fmla="*/ 2723951 w 4242337"/>
                  <a:gd name="connsiteY1434" fmla="*/ 1767440 h 1823987"/>
                  <a:gd name="connsiteX1435" fmla="*/ 2723951 w 4242337"/>
                  <a:gd name="connsiteY1435" fmla="*/ 1779471 h 1823987"/>
                  <a:gd name="connsiteX1436" fmla="*/ 2737186 w 4242337"/>
                  <a:gd name="connsiteY1436" fmla="*/ 1779471 h 1823987"/>
                  <a:gd name="connsiteX1437" fmla="*/ 2737186 w 4242337"/>
                  <a:gd name="connsiteY1437" fmla="*/ 1779471 h 1823987"/>
                  <a:gd name="connsiteX1438" fmla="*/ 2737186 w 4242337"/>
                  <a:gd name="connsiteY1438" fmla="*/ 1779471 h 1823987"/>
                  <a:gd name="connsiteX1439" fmla="*/ 2748014 w 4242337"/>
                  <a:gd name="connsiteY1439" fmla="*/ 1779471 h 1823987"/>
                  <a:gd name="connsiteX1440" fmla="*/ 2748014 w 4242337"/>
                  <a:gd name="connsiteY1440" fmla="*/ 1767440 h 1823987"/>
                  <a:gd name="connsiteX1441" fmla="*/ 2748014 w 4242337"/>
                  <a:gd name="connsiteY1441" fmla="*/ 1767440 h 1823987"/>
                  <a:gd name="connsiteX1442" fmla="*/ 2796141 w 4242337"/>
                  <a:gd name="connsiteY1442" fmla="*/ 1766236 h 1823987"/>
                  <a:gd name="connsiteX1443" fmla="*/ 2772078 w 4242337"/>
                  <a:gd name="connsiteY1443" fmla="*/ 1766236 h 1823987"/>
                  <a:gd name="connsiteX1444" fmla="*/ 2772078 w 4242337"/>
                  <a:gd name="connsiteY1444" fmla="*/ 1778268 h 1823987"/>
                  <a:gd name="connsiteX1445" fmla="*/ 2782906 w 4242337"/>
                  <a:gd name="connsiteY1445" fmla="*/ 1778268 h 1823987"/>
                  <a:gd name="connsiteX1446" fmla="*/ 2782906 w 4242337"/>
                  <a:gd name="connsiteY1446" fmla="*/ 1778268 h 1823987"/>
                  <a:gd name="connsiteX1447" fmla="*/ 2784109 w 4242337"/>
                  <a:gd name="connsiteY1447" fmla="*/ 1778268 h 1823987"/>
                  <a:gd name="connsiteX1448" fmla="*/ 2784109 w 4242337"/>
                  <a:gd name="connsiteY1448" fmla="*/ 1778268 h 1823987"/>
                  <a:gd name="connsiteX1449" fmla="*/ 2784109 w 4242337"/>
                  <a:gd name="connsiteY1449" fmla="*/ 1778268 h 1823987"/>
                  <a:gd name="connsiteX1450" fmla="*/ 2784109 w 4242337"/>
                  <a:gd name="connsiteY1450" fmla="*/ 1778268 h 1823987"/>
                  <a:gd name="connsiteX1451" fmla="*/ 2784109 w 4242337"/>
                  <a:gd name="connsiteY1451" fmla="*/ 1778268 h 1823987"/>
                  <a:gd name="connsiteX1452" fmla="*/ 2784109 w 4242337"/>
                  <a:gd name="connsiteY1452" fmla="*/ 1778268 h 1823987"/>
                  <a:gd name="connsiteX1453" fmla="*/ 2784109 w 4242337"/>
                  <a:gd name="connsiteY1453" fmla="*/ 1778268 h 1823987"/>
                  <a:gd name="connsiteX1454" fmla="*/ 2784109 w 4242337"/>
                  <a:gd name="connsiteY1454" fmla="*/ 1778268 h 1823987"/>
                  <a:gd name="connsiteX1455" fmla="*/ 2784109 w 4242337"/>
                  <a:gd name="connsiteY1455" fmla="*/ 1778268 h 1823987"/>
                  <a:gd name="connsiteX1456" fmla="*/ 2796141 w 4242337"/>
                  <a:gd name="connsiteY1456" fmla="*/ 1778268 h 1823987"/>
                  <a:gd name="connsiteX1457" fmla="*/ 2796141 w 4242337"/>
                  <a:gd name="connsiteY1457" fmla="*/ 1766236 h 1823987"/>
                  <a:gd name="connsiteX1458" fmla="*/ 2796141 w 4242337"/>
                  <a:gd name="connsiteY1458" fmla="*/ 1766236 h 1823987"/>
                  <a:gd name="connsiteX1459" fmla="*/ 2844267 w 4242337"/>
                  <a:gd name="connsiteY1459" fmla="*/ 1766236 h 1823987"/>
                  <a:gd name="connsiteX1460" fmla="*/ 2820204 w 4242337"/>
                  <a:gd name="connsiteY1460" fmla="*/ 1766236 h 1823987"/>
                  <a:gd name="connsiteX1461" fmla="*/ 2820204 w 4242337"/>
                  <a:gd name="connsiteY1461" fmla="*/ 1778268 h 1823987"/>
                  <a:gd name="connsiteX1462" fmla="*/ 2831032 w 4242337"/>
                  <a:gd name="connsiteY1462" fmla="*/ 1778268 h 1823987"/>
                  <a:gd name="connsiteX1463" fmla="*/ 2831032 w 4242337"/>
                  <a:gd name="connsiteY1463" fmla="*/ 1778268 h 1823987"/>
                  <a:gd name="connsiteX1464" fmla="*/ 2831032 w 4242337"/>
                  <a:gd name="connsiteY1464" fmla="*/ 1778268 h 1823987"/>
                  <a:gd name="connsiteX1465" fmla="*/ 2844267 w 4242337"/>
                  <a:gd name="connsiteY1465" fmla="*/ 1778268 h 1823987"/>
                  <a:gd name="connsiteX1466" fmla="*/ 2844267 w 4242337"/>
                  <a:gd name="connsiteY1466" fmla="*/ 1766236 h 1823987"/>
                  <a:gd name="connsiteX1467" fmla="*/ 2844267 w 4242337"/>
                  <a:gd name="connsiteY1467" fmla="*/ 1766236 h 1823987"/>
                  <a:gd name="connsiteX1468" fmla="*/ 2892393 w 4242337"/>
                  <a:gd name="connsiteY1468" fmla="*/ 1765033 h 1823987"/>
                  <a:gd name="connsiteX1469" fmla="*/ 2868330 w 4242337"/>
                  <a:gd name="connsiteY1469" fmla="*/ 1765033 h 1823987"/>
                  <a:gd name="connsiteX1470" fmla="*/ 2868330 w 4242337"/>
                  <a:gd name="connsiteY1470" fmla="*/ 1777065 h 1823987"/>
                  <a:gd name="connsiteX1471" fmla="*/ 2885175 w 4242337"/>
                  <a:gd name="connsiteY1471" fmla="*/ 1777065 h 1823987"/>
                  <a:gd name="connsiteX1472" fmla="*/ 2885175 w 4242337"/>
                  <a:gd name="connsiteY1472" fmla="*/ 1777065 h 1823987"/>
                  <a:gd name="connsiteX1473" fmla="*/ 2885175 w 4242337"/>
                  <a:gd name="connsiteY1473" fmla="*/ 1777065 h 1823987"/>
                  <a:gd name="connsiteX1474" fmla="*/ 2885175 w 4242337"/>
                  <a:gd name="connsiteY1474" fmla="*/ 1777065 h 1823987"/>
                  <a:gd name="connsiteX1475" fmla="*/ 2885175 w 4242337"/>
                  <a:gd name="connsiteY1475" fmla="*/ 1777065 h 1823987"/>
                  <a:gd name="connsiteX1476" fmla="*/ 2885175 w 4242337"/>
                  <a:gd name="connsiteY1476" fmla="*/ 1777065 h 1823987"/>
                  <a:gd name="connsiteX1477" fmla="*/ 2885175 w 4242337"/>
                  <a:gd name="connsiteY1477" fmla="*/ 1777065 h 1823987"/>
                  <a:gd name="connsiteX1478" fmla="*/ 2885175 w 4242337"/>
                  <a:gd name="connsiteY1478" fmla="*/ 1777065 h 1823987"/>
                  <a:gd name="connsiteX1479" fmla="*/ 2885175 w 4242337"/>
                  <a:gd name="connsiteY1479" fmla="*/ 1777065 h 1823987"/>
                  <a:gd name="connsiteX1480" fmla="*/ 2885175 w 4242337"/>
                  <a:gd name="connsiteY1480" fmla="*/ 1777065 h 1823987"/>
                  <a:gd name="connsiteX1481" fmla="*/ 2885175 w 4242337"/>
                  <a:gd name="connsiteY1481" fmla="*/ 1777065 h 1823987"/>
                  <a:gd name="connsiteX1482" fmla="*/ 2885175 w 4242337"/>
                  <a:gd name="connsiteY1482" fmla="*/ 1777065 h 1823987"/>
                  <a:gd name="connsiteX1483" fmla="*/ 2885175 w 4242337"/>
                  <a:gd name="connsiteY1483" fmla="*/ 1777065 h 1823987"/>
                  <a:gd name="connsiteX1484" fmla="*/ 2891190 w 4242337"/>
                  <a:gd name="connsiteY1484" fmla="*/ 1777065 h 1823987"/>
                  <a:gd name="connsiteX1485" fmla="*/ 2892393 w 4242337"/>
                  <a:gd name="connsiteY1485" fmla="*/ 1765033 h 1823987"/>
                  <a:gd name="connsiteX1486" fmla="*/ 2892393 w 4242337"/>
                  <a:gd name="connsiteY1486" fmla="*/ 1765033 h 1823987"/>
                  <a:gd name="connsiteX1487" fmla="*/ 2940520 w 4242337"/>
                  <a:gd name="connsiteY1487" fmla="*/ 1763830 h 1823987"/>
                  <a:gd name="connsiteX1488" fmla="*/ 2916456 w 4242337"/>
                  <a:gd name="connsiteY1488" fmla="*/ 1763830 h 1823987"/>
                  <a:gd name="connsiteX1489" fmla="*/ 2916456 w 4242337"/>
                  <a:gd name="connsiteY1489" fmla="*/ 1775862 h 1823987"/>
                  <a:gd name="connsiteX1490" fmla="*/ 2926082 w 4242337"/>
                  <a:gd name="connsiteY1490" fmla="*/ 1775862 h 1823987"/>
                  <a:gd name="connsiteX1491" fmla="*/ 2926082 w 4242337"/>
                  <a:gd name="connsiteY1491" fmla="*/ 1775862 h 1823987"/>
                  <a:gd name="connsiteX1492" fmla="*/ 2926082 w 4242337"/>
                  <a:gd name="connsiteY1492" fmla="*/ 1775862 h 1823987"/>
                  <a:gd name="connsiteX1493" fmla="*/ 2926082 w 4242337"/>
                  <a:gd name="connsiteY1493" fmla="*/ 1775862 h 1823987"/>
                  <a:gd name="connsiteX1494" fmla="*/ 2926082 w 4242337"/>
                  <a:gd name="connsiteY1494" fmla="*/ 1775862 h 1823987"/>
                  <a:gd name="connsiteX1495" fmla="*/ 2940520 w 4242337"/>
                  <a:gd name="connsiteY1495" fmla="*/ 1775862 h 1823987"/>
                  <a:gd name="connsiteX1496" fmla="*/ 2940520 w 4242337"/>
                  <a:gd name="connsiteY1496" fmla="*/ 1763830 h 1823987"/>
                  <a:gd name="connsiteX1497" fmla="*/ 2940520 w 4242337"/>
                  <a:gd name="connsiteY1497" fmla="*/ 1763830 h 1823987"/>
                  <a:gd name="connsiteX1498" fmla="*/ 2988646 w 4242337"/>
                  <a:gd name="connsiteY1498" fmla="*/ 1763830 h 1823987"/>
                  <a:gd name="connsiteX1499" fmla="*/ 2964583 w 4242337"/>
                  <a:gd name="connsiteY1499" fmla="*/ 1763830 h 1823987"/>
                  <a:gd name="connsiteX1500" fmla="*/ 2964583 w 4242337"/>
                  <a:gd name="connsiteY1500" fmla="*/ 1775862 h 1823987"/>
                  <a:gd name="connsiteX1501" fmla="*/ 2985037 w 4242337"/>
                  <a:gd name="connsiteY1501" fmla="*/ 1775862 h 1823987"/>
                  <a:gd name="connsiteX1502" fmla="*/ 2985037 w 4242337"/>
                  <a:gd name="connsiteY1502" fmla="*/ 1775862 h 1823987"/>
                  <a:gd name="connsiteX1503" fmla="*/ 2985037 w 4242337"/>
                  <a:gd name="connsiteY1503" fmla="*/ 1775862 h 1823987"/>
                  <a:gd name="connsiteX1504" fmla="*/ 2985037 w 4242337"/>
                  <a:gd name="connsiteY1504" fmla="*/ 1775862 h 1823987"/>
                  <a:gd name="connsiteX1505" fmla="*/ 2985037 w 4242337"/>
                  <a:gd name="connsiteY1505" fmla="*/ 1775862 h 1823987"/>
                  <a:gd name="connsiteX1506" fmla="*/ 2985037 w 4242337"/>
                  <a:gd name="connsiteY1506" fmla="*/ 1775862 h 1823987"/>
                  <a:gd name="connsiteX1507" fmla="*/ 2985037 w 4242337"/>
                  <a:gd name="connsiteY1507" fmla="*/ 1775862 h 1823987"/>
                  <a:gd name="connsiteX1508" fmla="*/ 2988646 w 4242337"/>
                  <a:gd name="connsiteY1508" fmla="*/ 1775862 h 1823987"/>
                  <a:gd name="connsiteX1509" fmla="*/ 2988646 w 4242337"/>
                  <a:gd name="connsiteY1509" fmla="*/ 1763830 h 1823987"/>
                  <a:gd name="connsiteX1510" fmla="*/ 2988646 w 4242337"/>
                  <a:gd name="connsiteY1510" fmla="*/ 1763830 h 1823987"/>
                  <a:gd name="connsiteX1511" fmla="*/ 3036772 w 4242337"/>
                  <a:gd name="connsiteY1511" fmla="*/ 1762627 h 1823987"/>
                  <a:gd name="connsiteX1512" fmla="*/ 3012709 w 4242337"/>
                  <a:gd name="connsiteY1512" fmla="*/ 1762627 h 1823987"/>
                  <a:gd name="connsiteX1513" fmla="*/ 3012709 w 4242337"/>
                  <a:gd name="connsiteY1513" fmla="*/ 1774658 h 1823987"/>
                  <a:gd name="connsiteX1514" fmla="*/ 3036772 w 4242337"/>
                  <a:gd name="connsiteY1514" fmla="*/ 1774658 h 1823987"/>
                  <a:gd name="connsiteX1515" fmla="*/ 3036772 w 4242337"/>
                  <a:gd name="connsiteY1515" fmla="*/ 1762627 h 1823987"/>
                  <a:gd name="connsiteX1516" fmla="*/ 3036772 w 4242337"/>
                  <a:gd name="connsiteY1516" fmla="*/ 1762627 h 1823987"/>
                  <a:gd name="connsiteX1517" fmla="*/ 3084899 w 4242337"/>
                  <a:gd name="connsiteY1517" fmla="*/ 1761424 h 1823987"/>
                  <a:gd name="connsiteX1518" fmla="*/ 3060836 w 4242337"/>
                  <a:gd name="connsiteY1518" fmla="*/ 1761424 h 1823987"/>
                  <a:gd name="connsiteX1519" fmla="*/ 3060836 w 4242337"/>
                  <a:gd name="connsiteY1519" fmla="*/ 1773455 h 1823987"/>
                  <a:gd name="connsiteX1520" fmla="*/ 3084899 w 4242337"/>
                  <a:gd name="connsiteY1520" fmla="*/ 1773455 h 1823987"/>
                  <a:gd name="connsiteX1521" fmla="*/ 3084899 w 4242337"/>
                  <a:gd name="connsiteY1521" fmla="*/ 1761424 h 1823987"/>
                  <a:gd name="connsiteX1522" fmla="*/ 3084899 w 4242337"/>
                  <a:gd name="connsiteY1522" fmla="*/ 1761424 h 1823987"/>
                  <a:gd name="connsiteX1523" fmla="*/ 3133025 w 4242337"/>
                  <a:gd name="connsiteY1523" fmla="*/ 1761424 h 1823987"/>
                  <a:gd name="connsiteX1524" fmla="*/ 3108962 w 4242337"/>
                  <a:gd name="connsiteY1524" fmla="*/ 1761424 h 1823987"/>
                  <a:gd name="connsiteX1525" fmla="*/ 3108962 w 4242337"/>
                  <a:gd name="connsiteY1525" fmla="*/ 1773455 h 1823987"/>
                  <a:gd name="connsiteX1526" fmla="*/ 3133025 w 4242337"/>
                  <a:gd name="connsiteY1526" fmla="*/ 1773455 h 1823987"/>
                  <a:gd name="connsiteX1527" fmla="*/ 3133025 w 4242337"/>
                  <a:gd name="connsiteY1527" fmla="*/ 1761424 h 1823987"/>
                  <a:gd name="connsiteX1528" fmla="*/ 3133025 w 4242337"/>
                  <a:gd name="connsiteY1528" fmla="*/ 1761424 h 1823987"/>
                  <a:gd name="connsiteX1529" fmla="*/ 3181151 w 4242337"/>
                  <a:gd name="connsiteY1529" fmla="*/ 1760221 h 1823987"/>
                  <a:gd name="connsiteX1530" fmla="*/ 3157088 w 4242337"/>
                  <a:gd name="connsiteY1530" fmla="*/ 1760221 h 1823987"/>
                  <a:gd name="connsiteX1531" fmla="*/ 3157088 w 4242337"/>
                  <a:gd name="connsiteY1531" fmla="*/ 1772252 h 1823987"/>
                  <a:gd name="connsiteX1532" fmla="*/ 3181151 w 4242337"/>
                  <a:gd name="connsiteY1532" fmla="*/ 1772252 h 1823987"/>
                  <a:gd name="connsiteX1533" fmla="*/ 3181151 w 4242337"/>
                  <a:gd name="connsiteY1533" fmla="*/ 1760221 h 1823987"/>
                  <a:gd name="connsiteX1534" fmla="*/ 3181151 w 4242337"/>
                  <a:gd name="connsiteY1534" fmla="*/ 1760221 h 1823987"/>
                  <a:gd name="connsiteX1535" fmla="*/ 3229278 w 4242337"/>
                  <a:gd name="connsiteY1535" fmla="*/ 1759017 h 1823987"/>
                  <a:gd name="connsiteX1536" fmla="*/ 3205215 w 4242337"/>
                  <a:gd name="connsiteY1536" fmla="*/ 1759017 h 1823987"/>
                  <a:gd name="connsiteX1537" fmla="*/ 3205215 w 4242337"/>
                  <a:gd name="connsiteY1537" fmla="*/ 1771049 h 1823987"/>
                  <a:gd name="connsiteX1538" fmla="*/ 3229278 w 4242337"/>
                  <a:gd name="connsiteY1538" fmla="*/ 1771049 h 1823987"/>
                  <a:gd name="connsiteX1539" fmla="*/ 3229278 w 4242337"/>
                  <a:gd name="connsiteY1539" fmla="*/ 1759017 h 1823987"/>
                  <a:gd name="connsiteX1540" fmla="*/ 3229278 w 4242337"/>
                  <a:gd name="connsiteY1540" fmla="*/ 1759017 h 1823987"/>
                  <a:gd name="connsiteX1541" fmla="*/ 3277404 w 4242337"/>
                  <a:gd name="connsiteY1541" fmla="*/ 1759017 h 1823987"/>
                  <a:gd name="connsiteX1542" fmla="*/ 3253341 w 4242337"/>
                  <a:gd name="connsiteY1542" fmla="*/ 1759017 h 1823987"/>
                  <a:gd name="connsiteX1543" fmla="*/ 3253341 w 4242337"/>
                  <a:gd name="connsiteY1543" fmla="*/ 1771049 h 1823987"/>
                  <a:gd name="connsiteX1544" fmla="*/ 3277404 w 4242337"/>
                  <a:gd name="connsiteY1544" fmla="*/ 1771049 h 1823987"/>
                  <a:gd name="connsiteX1545" fmla="*/ 3277404 w 4242337"/>
                  <a:gd name="connsiteY1545" fmla="*/ 1759017 h 1823987"/>
                  <a:gd name="connsiteX1546" fmla="*/ 3277404 w 4242337"/>
                  <a:gd name="connsiteY1546" fmla="*/ 1759017 h 1823987"/>
                  <a:gd name="connsiteX1547" fmla="*/ 3325530 w 4242337"/>
                  <a:gd name="connsiteY1547" fmla="*/ 1757814 h 1823987"/>
                  <a:gd name="connsiteX1548" fmla="*/ 3301467 w 4242337"/>
                  <a:gd name="connsiteY1548" fmla="*/ 1757814 h 1823987"/>
                  <a:gd name="connsiteX1549" fmla="*/ 3301467 w 4242337"/>
                  <a:gd name="connsiteY1549" fmla="*/ 1769846 h 1823987"/>
                  <a:gd name="connsiteX1550" fmla="*/ 3325530 w 4242337"/>
                  <a:gd name="connsiteY1550" fmla="*/ 1769846 h 1823987"/>
                  <a:gd name="connsiteX1551" fmla="*/ 3325530 w 4242337"/>
                  <a:gd name="connsiteY1551" fmla="*/ 1757814 h 1823987"/>
                  <a:gd name="connsiteX1552" fmla="*/ 3325530 w 4242337"/>
                  <a:gd name="connsiteY1552" fmla="*/ 1757814 h 1823987"/>
                  <a:gd name="connsiteX1553" fmla="*/ 3373657 w 4242337"/>
                  <a:gd name="connsiteY1553" fmla="*/ 1756611 h 1823987"/>
                  <a:gd name="connsiteX1554" fmla="*/ 3349594 w 4242337"/>
                  <a:gd name="connsiteY1554" fmla="*/ 1756611 h 1823987"/>
                  <a:gd name="connsiteX1555" fmla="*/ 3349594 w 4242337"/>
                  <a:gd name="connsiteY1555" fmla="*/ 1768643 h 1823987"/>
                  <a:gd name="connsiteX1556" fmla="*/ 3373657 w 4242337"/>
                  <a:gd name="connsiteY1556" fmla="*/ 1768643 h 1823987"/>
                  <a:gd name="connsiteX1557" fmla="*/ 3373657 w 4242337"/>
                  <a:gd name="connsiteY1557" fmla="*/ 1756611 h 1823987"/>
                  <a:gd name="connsiteX1558" fmla="*/ 3373657 w 4242337"/>
                  <a:gd name="connsiteY1558" fmla="*/ 1756611 h 1823987"/>
                  <a:gd name="connsiteX1559" fmla="*/ 3421783 w 4242337"/>
                  <a:gd name="connsiteY1559" fmla="*/ 1756611 h 1823987"/>
                  <a:gd name="connsiteX1560" fmla="*/ 3397720 w 4242337"/>
                  <a:gd name="connsiteY1560" fmla="*/ 1756611 h 1823987"/>
                  <a:gd name="connsiteX1561" fmla="*/ 3397720 w 4242337"/>
                  <a:gd name="connsiteY1561" fmla="*/ 1768643 h 1823987"/>
                  <a:gd name="connsiteX1562" fmla="*/ 3421783 w 4242337"/>
                  <a:gd name="connsiteY1562" fmla="*/ 1768643 h 1823987"/>
                  <a:gd name="connsiteX1563" fmla="*/ 3421783 w 4242337"/>
                  <a:gd name="connsiteY1563" fmla="*/ 1756611 h 1823987"/>
                  <a:gd name="connsiteX1564" fmla="*/ 3421783 w 4242337"/>
                  <a:gd name="connsiteY1564" fmla="*/ 1756611 h 1823987"/>
                  <a:gd name="connsiteX1565" fmla="*/ 3469909 w 4242337"/>
                  <a:gd name="connsiteY1565" fmla="*/ 1755408 h 1823987"/>
                  <a:gd name="connsiteX1566" fmla="*/ 3445846 w 4242337"/>
                  <a:gd name="connsiteY1566" fmla="*/ 1755408 h 1823987"/>
                  <a:gd name="connsiteX1567" fmla="*/ 3445846 w 4242337"/>
                  <a:gd name="connsiteY1567" fmla="*/ 1767440 h 1823987"/>
                  <a:gd name="connsiteX1568" fmla="*/ 3469909 w 4242337"/>
                  <a:gd name="connsiteY1568" fmla="*/ 1767440 h 1823987"/>
                  <a:gd name="connsiteX1569" fmla="*/ 3469909 w 4242337"/>
                  <a:gd name="connsiteY1569" fmla="*/ 1755408 h 1823987"/>
                  <a:gd name="connsiteX1570" fmla="*/ 3469909 w 4242337"/>
                  <a:gd name="connsiteY1570" fmla="*/ 1755408 h 1823987"/>
                  <a:gd name="connsiteX1571" fmla="*/ 3518036 w 4242337"/>
                  <a:gd name="connsiteY1571" fmla="*/ 1754205 h 1823987"/>
                  <a:gd name="connsiteX1572" fmla="*/ 3493973 w 4242337"/>
                  <a:gd name="connsiteY1572" fmla="*/ 1754205 h 1823987"/>
                  <a:gd name="connsiteX1573" fmla="*/ 3493973 w 4242337"/>
                  <a:gd name="connsiteY1573" fmla="*/ 1766236 h 1823987"/>
                  <a:gd name="connsiteX1574" fmla="*/ 3518036 w 4242337"/>
                  <a:gd name="connsiteY1574" fmla="*/ 1766236 h 1823987"/>
                  <a:gd name="connsiteX1575" fmla="*/ 3518036 w 4242337"/>
                  <a:gd name="connsiteY1575" fmla="*/ 1754205 h 1823987"/>
                  <a:gd name="connsiteX1576" fmla="*/ 3518036 w 4242337"/>
                  <a:gd name="connsiteY1576" fmla="*/ 1754205 h 1823987"/>
                  <a:gd name="connsiteX1577" fmla="*/ 3566162 w 4242337"/>
                  <a:gd name="connsiteY1577" fmla="*/ 1754205 h 1823987"/>
                  <a:gd name="connsiteX1578" fmla="*/ 3542099 w 4242337"/>
                  <a:gd name="connsiteY1578" fmla="*/ 1754205 h 1823987"/>
                  <a:gd name="connsiteX1579" fmla="*/ 3542099 w 4242337"/>
                  <a:gd name="connsiteY1579" fmla="*/ 1766236 h 1823987"/>
                  <a:gd name="connsiteX1580" fmla="*/ 3566162 w 4242337"/>
                  <a:gd name="connsiteY1580" fmla="*/ 1766236 h 1823987"/>
                  <a:gd name="connsiteX1581" fmla="*/ 3566162 w 4242337"/>
                  <a:gd name="connsiteY1581" fmla="*/ 1754205 h 1823987"/>
                  <a:gd name="connsiteX1582" fmla="*/ 3566162 w 4242337"/>
                  <a:gd name="connsiteY1582" fmla="*/ 1754205 h 1823987"/>
                  <a:gd name="connsiteX1583" fmla="*/ 3614288 w 4242337"/>
                  <a:gd name="connsiteY1583" fmla="*/ 1753002 h 1823987"/>
                  <a:gd name="connsiteX1584" fmla="*/ 3590225 w 4242337"/>
                  <a:gd name="connsiteY1584" fmla="*/ 1753002 h 1823987"/>
                  <a:gd name="connsiteX1585" fmla="*/ 3590225 w 4242337"/>
                  <a:gd name="connsiteY1585" fmla="*/ 1765033 h 1823987"/>
                  <a:gd name="connsiteX1586" fmla="*/ 3590225 w 4242337"/>
                  <a:gd name="connsiteY1586" fmla="*/ 1765033 h 1823987"/>
                  <a:gd name="connsiteX1587" fmla="*/ 3590225 w 4242337"/>
                  <a:gd name="connsiteY1587" fmla="*/ 1765033 h 1823987"/>
                  <a:gd name="connsiteX1588" fmla="*/ 3590225 w 4242337"/>
                  <a:gd name="connsiteY1588" fmla="*/ 1765033 h 1823987"/>
                  <a:gd name="connsiteX1589" fmla="*/ 3590225 w 4242337"/>
                  <a:gd name="connsiteY1589" fmla="*/ 1765033 h 1823987"/>
                  <a:gd name="connsiteX1590" fmla="*/ 3590225 w 4242337"/>
                  <a:gd name="connsiteY1590" fmla="*/ 1765033 h 1823987"/>
                  <a:gd name="connsiteX1591" fmla="*/ 3614288 w 4242337"/>
                  <a:gd name="connsiteY1591" fmla="*/ 1765033 h 1823987"/>
                  <a:gd name="connsiteX1592" fmla="*/ 3614288 w 4242337"/>
                  <a:gd name="connsiteY1592" fmla="*/ 1753002 h 1823987"/>
                  <a:gd name="connsiteX1593" fmla="*/ 3614288 w 4242337"/>
                  <a:gd name="connsiteY1593" fmla="*/ 1753002 h 1823987"/>
                  <a:gd name="connsiteX1594" fmla="*/ 3662415 w 4242337"/>
                  <a:gd name="connsiteY1594" fmla="*/ 1751798 h 1823987"/>
                  <a:gd name="connsiteX1595" fmla="*/ 3638352 w 4242337"/>
                  <a:gd name="connsiteY1595" fmla="*/ 1751798 h 1823987"/>
                  <a:gd name="connsiteX1596" fmla="*/ 3638352 w 4242337"/>
                  <a:gd name="connsiteY1596" fmla="*/ 1763830 h 1823987"/>
                  <a:gd name="connsiteX1597" fmla="*/ 3653993 w 4242337"/>
                  <a:gd name="connsiteY1597" fmla="*/ 1763830 h 1823987"/>
                  <a:gd name="connsiteX1598" fmla="*/ 3653993 w 4242337"/>
                  <a:gd name="connsiteY1598" fmla="*/ 1763830 h 1823987"/>
                  <a:gd name="connsiteX1599" fmla="*/ 3653993 w 4242337"/>
                  <a:gd name="connsiteY1599" fmla="*/ 1763830 h 1823987"/>
                  <a:gd name="connsiteX1600" fmla="*/ 3662415 w 4242337"/>
                  <a:gd name="connsiteY1600" fmla="*/ 1763830 h 1823987"/>
                  <a:gd name="connsiteX1601" fmla="*/ 3662415 w 4242337"/>
                  <a:gd name="connsiteY1601" fmla="*/ 1751798 h 1823987"/>
                  <a:gd name="connsiteX1602" fmla="*/ 3662415 w 4242337"/>
                  <a:gd name="connsiteY1602" fmla="*/ 1751798 h 1823987"/>
                  <a:gd name="connsiteX1603" fmla="*/ 3710541 w 4242337"/>
                  <a:gd name="connsiteY1603" fmla="*/ 1751798 h 1823987"/>
                  <a:gd name="connsiteX1604" fmla="*/ 3686478 w 4242337"/>
                  <a:gd name="connsiteY1604" fmla="*/ 1751798 h 1823987"/>
                  <a:gd name="connsiteX1605" fmla="*/ 3686478 w 4242337"/>
                  <a:gd name="connsiteY1605" fmla="*/ 1763830 h 1823987"/>
                  <a:gd name="connsiteX1606" fmla="*/ 3691291 w 4242337"/>
                  <a:gd name="connsiteY1606" fmla="*/ 1763830 h 1823987"/>
                  <a:gd name="connsiteX1607" fmla="*/ 3691291 w 4242337"/>
                  <a:gd name="connsiteY1607" fmla="*/ 1763830 h 1823987"/>
                  <a:gd name="connsiteX1608" fmla="*/ 3691291 w 4242337"/>
                  <a:gd name="connsiteY1608" fmla="*/ 1763830 h 1823987"/>
                  <a:gd name="connsiteX1609" fmla="*/ 3691291 w 4242337"/>
                  <a:gd name="connsiteY1609" fmla="*/ 1763830 h 1823987"/>
                  <a:gd name="connsiteX1610" fmla="*/ 3691291 w 4242337"/>
                  <a:gd name="connsiteY1610" fmla="*/ 1763830 h 1823987"/>
                  <a:gd name="connsiteX1611" fmla="*/ 3691291 w 4242337"/>
                  <a:gd name="connsiteY1611" fmla="*/ 1763830 h 1823987"/>
                  <a:gd name="connsiteX1612" fmla="*/ 3691291 w 4242337"/>
                  <a:gd name="connsiteY1612" fmla="*/ 1763830 h 1823987"/>
                  <a:gd name="connsiteX1613" fmla="*/ 3691291 w 4242337"/>
                  <a:gd name="connsiteY1613" fmla="*/ 1763830 h 1823987"/>
                  <a:gd name="connsiteX1614" fmla="*/ 3691291 w 4242337"/>
                  <a:gd name="connsiteY1614" fmla="*/ 1763830 h 1823987"/>
                  <a:gd name="connsiteX1615" fmla="*/ 3691291 w 4242337"/>
                  <a:gd name="connsiteY1615" fmla="*/ 1763830 h 1823987"/>
                  <a:gd name="connsiteX1616" fmla="*/ 3691291 w 4242337"/>
                  <a:gd name="connsiteY1616" fmla="*/ 1763830 h 1823987"/>
                  <a:gd name="connsiteX1617" fmla="*/ 3691291 w 4242337"/>
                  <a:gd name="connsiteY1617" fmla="*/ 1763830 h 1823987"/>
                  <a:gd name="connsiteX1618" fmla="*/ 3691291 w 4242337"/>
                  <a:gd name="connsiteY1618" fmla="*/ 1763830 h 1823987"/>
                  <a:gd name="connsiteX1619" fmla="*/ 3710541 w 4242337"/>
                  <a:gd name="connsiteY1619" fmla="*/ 1763830 h 1823987"/>
                  <a:gd name="connsiteX1620" fmla="*/ 3710541 w 4242337"/>
                  <a:gd name="connsiteY1620" fmla="*/ 1751798 h 1823987"/>
                  <a:gd name="connsiteX1621" fmla="*/ 3710541 w 4242337"/>
                  <a:gd name="connsiteY1621" fmla="*/ 1751798 h 1823987"/>
                  <a:gd name="connsiteX1622" fmla="*/ 3758668 w 4242337"/>
                  <a:gd name="connsiteY1622" fmla="*/ 1750595 h 1823987"/>
                  <a:gd name="connsiteX1623" fmla="*/ 3734604 w 4242337"/>
                  <a:gd name="connsiteY1623" fmla="*/ 1750595 h 1823987"/>
                  <a:gd name="connsiteX1624" fmla="*/ 3734604 w 4242337"/>
                  <a:gd name="connsiteY1624" fmla="*/ 1762627 h 1823987"/>
                  <a:gd name="connsiteX1625" fmla="*/ 3747839 w 4242337"/>
                  <a:gd name="connsiteY1625" fmla="*/ 1762627 h 1823987"/>
                  <a:gd name="connsiteX1626" fmla="*/ 3758668 w 4242337"/>
                  <a:gd name="connsiteY1626" fmla="*/ 1762627 h 1823987"/>
                  <a:gd name="connsiteX1627" fmla="*/ 3758668 w 4242337"/>
                  <a:gd name="connsiteY1627" fmla="*/ 1750595 h 1823987"/>
                  <a:gd name="connsiteX1628" fmla="*/ 3758668 w 4242337"/>
                  <a:gd name="connsiteY1628" fmla="*/ 1750595 h 1823987"/>
                  <a:gd name="connsiteX1629" fmla="*/ 3806794 w 4242337"/>
                  <a:gd name="connsiteY1629" fmla="*/ 1749392 h 1823987"/>
                  <a:gd name="connsiteX1630" fmla="*/ 3782731 w 4242337"/>
                  <a:gd name="connsiteY1630" fmla="*/ 1749392 h 1823987"/>
                  <a:gd name="connsiteX1631" fmla="*/ 3782731 w 4242337"/>
                  <a:gd name="connsiteY1631" fmla="*/ 1761424 h 1823987"/>
                  <a:gd name="connsiteX1632" fmla="*/ 3791153 w 4242337"/>
                  <a:gd name="connsiteY1632" fmla="*/ 1761424 h 1823987"/>
                  <a:gd name="connsiteX1633" fmla="*/ 3791153 w 4242337"/>
                  <a:gd name="connsiteY1633" fmla="*/ 1761424 h 1823987"/>
                  <a:gd name="connsiteX1634" fmla="*/ 3791153 w 4242337"/>
                  <a:gd name="connsiteY1634" fmla="*/ 1761424 h 1823987"/>
                  <a:gd name="connsiteX1635" fmla="*/ 3791153 w 4242337"/>
                  <a:gd name="connsiteY1635" fmla="*/ 1761424 h 1823987"/>
                  <a:gd name="connsiteX1636" fmla="*/ 3791153 w 4242337"/>
                  <a:gd name="connsiteY1636" fmla="*/ 1761424 h 1823987"/>
                  <a:gd name="connsiteX1637" fmla="*/ 3791153 w 4242337"/>
                  <a:gd name="connsiteY1637" fmla="*/ 1761424 h 1823987"/>
                  <a:gd name="connsiteX1638" fmla="*/ 3791153 w 4242337"/>
                  <a:gd name="connsiteY1638" fmla="*/ 1761424 h 1823987"/>
                  <a:gd name="connsiteX1639" fmla="*/ 3806794 w 4242337"/>
                  <a:gd name="connsiteY1639" fmla="*/ 1761424 h 1823987"/>
                  <a:gd name="connsiteX1640" fmla="*/ 3806794 w 4242337"/>
                  <a:gd name="connsiteY1640" fmla="*/ 1749392 h 1823987"/>
                  <a:gd name="connsiteX1641" fmla="*/ 3806794 w 4242337"/>
                  <a:gd name="connsiteY1641" fmla="*/ 1749392 h 1823987"/>
                  <a:gd name="connsiteX1642" fmla="*/ 3854920 w 4242337"/>
                  <a:gd name="connsiteY1642" fmla="*/ 1749392 h 1823987"/>
                  <a:gd name="connsiteX1643" fmla="*/ 3830857 w 4242337"/>
                  <a:gd name="connsiteY1643" fmla="*/ 1749392 h 1823987"/>
                  <a:gd name="connsiteX1644" fmla="*/ 3830857 w 4242337"/>
                  <a:gd name="connsiteY1644" fmla="*/ 1761424 h 1823987"/>
                  <a:gd name="connsiteX1645" fmla="*/ 3842889 w 4242337"/>
                  <a:gd name="connsiteY1645" fmla="*/ 1761424 h 1823987"/>
                  <a:gd name="connsiteX1646" fmla="*/ 3842889 w 4242337"/>
                  <a:gd name="connsiteY1646" fmla="*/ 1761424 h 1823987"/>
                  <a:gd name="connsiteX1647" fmla="*/ 3842889 w 4242337"/>
                  <a:gd name="connsiteY1647" fmla="*/ 1761424 h 1823987"/>
                  <a:gd name="connsiteX1648" fmla="*/ 3842889 w 4242337"/>
                  <a:gd name="connsiteY1648" fmla="*/ 1761424 h 1823987"/>
                  <a:gd name="connsiteX1649" fmla="*/ 3842889 w 4242337"/>
                  <a:gd name="connsiteY1649" fmla="*/ 1761424 h 1823987"/>
                  <a:gd name="connsiteX1650" fmla="*/ 3854920 w 4242337"/>
                  <a:gd name="connsiteY1650" fmla="*/ 1761424 h 1823987"/>
                  <a:gd name="connsiteX1651" fmla="*/ 3854920 w 4242337"/>
                  <a:gd name="connsiteY1651" fmla="*/ 1749392 h 1823987"/>
                  <a:gd name="connsiteX1652" fmla="*/ 3854920 w 4242337"/>
                  <a:gd name="connsiteY1652" fmla="*/ 1749392 h 1823987"/>
                  <a:gd name="connsiteX1653" fmla="*/ 3903047 w 4242337"/>
                  <a:gd name="connsiteY1653" fmla="*/ 1748189 h 1823987"/>
                  <a:gd name="connsiteX1654" fmla="*/ 3878983 w 4242337"/>
                  <a:gd name="connsiteY1654" fmla="*/ 1748189 h 1823987"/>
                  <a:gd name="connsiteX1655" fmla="*/ 3878983 w 4242337"/>
                  <a:gd name="connsiteY1655" fmla="*/ 1760221 h 1823987"/>
                  <a:gd name="connsiteX1656" fmla="*/ 3892218 w 4242337"/>
                  <a:gd name="connsiteY1656" fmla="*/ 1760221 h 1823987"/>
                  <a:gd name="connsiteX1657" fmla="*/ 3892218 w 4242337"/>
                  <a:gd name="connsiteY1657" fmla="*/ 1760221 h 1823987"/>
                  <a:gd name="connsiteX1658" fmla="*/ 3892218 w 4242337"/>
                  <a:gd name="connsiteY1658" fmla="*/ 1760221 h 1823987"/>
                  <a:gd name="connsiteX1659" fmla="*/ 3892218 w 4242337"/>
                  <a:gd name="connsiteY1659" fmla="*/ 1760221 h 1823987"/>
                  <a:gd name="connsiteX1660" fmla="*/ 3892218 w 4242337"/>
                  <a:gd name="connsiteY1660" fmla="*/ 1760221 h 1823987"/>
                  <a:gd name="connsiteX1661" fmla="*/ 3892218 w 4242337"/>
                  <a:gd name="connsiteY1661" fmla="*/ 1760221 h 1823987"/>
                  <a:gd name="connsiteX1662" fmla="*/ 3892218 w 4242337"/>
                  <a:gd name="connsiteY1662" fmla="*/ 1760221 h 1823987"/>
                  <a:gd name="connsiteX1663" fmla="*/ 3903047 w 4242337"/>
                  <a:gd name="connsiteY1663" fmla="*/ 1760221 h 1823987"/>
                  <a:gd name="connsiteX1664" fmla="*/ 3903047 w 4242337"/>
                  <a:gd name="connsiteY1664" fmla="*/ 1748189 h 1823987"/>
                  <a:gd name="connsiteX1665" fmla="*/ 3903047 w 4242337"/>
                  <a:gd name="connsiteY1665" fmla="*/ 1748189 h 1823987"/>
                  <a:gd name="connsiteX1666" fmla="*/ 3951173 w 4242337"/>
                  <a:gd name="connsiteY1666" fmla="*/ 1746986 h 1823987"/>
                  <a:gd name="connsiteX1667" fmla="*/ 3927110 w 4242337"/>
                  <a:gd name="connsiteY1667" fmla="*/ 1746986 h 1823987"/>
                  <a:gd name="connsiteX1668" fmla="*/ 3927110 w 4242337"/>
                  <a:gd name="connsiteY1668" fmla="*/ 1759017 h 1823987"/>
                  <a:gd name="connsiteX1669" fmla="*/ 3937938 w 4242337"/>
                  <a:gd name="connsiteY1669" fmla="*/ 1759017 h 1823987"/>
                  <a:gd name="connsiteX1670" fmla="*/ 3951173 w 4242337"/>
                  <a:gd name="connsiteY1670" fmla="*/ 1759017 h 1823987"/>
                  <a:gd name="connsiteX1671" fmla="*/ 3951173 w 4242337"/>
                  <a:gd name="connsiteY1671" fmla="*/ 1746986 h 1823987"/>
                  <a:gd name="connsiteX1672" fmla="*/ 3951173 w 4242337"/>
                  <a:gd name="connsiteY1672" fmla="*/ 1746986 h 1823987"/>
                  <a:gd name="connsiteX1673" fmla="*/ 3999299 w 4242337"/>
                  <a:gd name="connsiteY1673" fmla="*/ 1746986 h 1823987"/>
                  <a:gd name="connsiteX1674" fmla="*/ 3975236 w 4242337"/>
                  <a:gd name="connsiteY1674" fmla="*/ 1746986 h 1823987"/>
                  <a:gd name="connsiteX1675" fmla="*/ 3975236 w 4242337"/>
                  <a:gd name="connsiteY1675" fmla="*/ 1759017 h 1823987"/>
                  <a:gd name="connsiteX1676" fmla="*/ 3993283 w 4242337"/>
                  <a:gd name="connsiteY1676" fmla="*/ 1759017 h 1823987"/>
                  <a:gd name="connsiteX1677" fmla="*/ 3993283 w 4242337"/>
                  <a:gd name="connsiteY1677" fmla="*/ 1759017 h 1823987"/>
                  <a:gd name="connsiteX1678" fmla="*/ 3993283 w 4242337"/>
                  <a:gd name="connsiteY1678" fmla="*/ 1759017 h 1823987"/>
                  <a:gd name="connsiteX1679" fmla="*/ 3993283 w 4242337"/>
                  <a:gd name="connsiteY1679" fmla="*/ 1759017 h 1823987"/>
                  <a:gd name="connsiteX1680" fmla="*/ 3993283 w 4242337"/>
                  <a:gd name="connsiteY1680" fmla="*/ 1759017 h 1823987"/>
                  <a:gd name="connsiteX1681" fmla="*/ 3993283 w 4242337"/>
                  <a:gd name="connsiteY1681" fmla="*/ 1759017 h 1823987"/>
                  <a:gd name="connsiteX1682" fmla="*/ 3993283 w 4242337"/>
                  <a:gd name="connsiteY1682" fmla="*/ 1759017 h 1823987"/>
                  <a:gd name="connsiteX1683" fmla="*/ 3993283 w 4242337"/>
                  <a:gd name="connsiteY1683" fmla="*/ 1759017 h 1823987"/>
                  <a:gd name="connsiteX1684" fmla="*/ 3993283 w 4242337"/>
                  <a:gd name="connsiteY1684" fmla="*/ 1759017 h 1823987"/>
                  <a:gd name="connsiteX1685" fmla="*/ 3998096 w 4242337"/>
                  <a:gd name="connsiteY1685" fmla="*/ 1759017 h 1823987"/>
                  <a:gd name="connsiteX1686" fmla="*/ 3999299 w 4242337"/>
                  <a:gd name="connsiteY1686" fmla="*/ 1746986 h 1823987"/>
                  <a:gd name="connsiteX1687" fmla="*/ 3999299 w 4242337"/>
                  <a:gd name="connsiteY1687" fmla="*/ 1746986 h 1823987"/>
                  <a:gd name="connsiteX1688" fmla="*/ 4047426 w 4242337"/>
                  <a:gd name="connsiteY1688" fmla="*/ 1745783 h 1823987"/>
                  <a:gd name="connsiteX1689" fmla="*/ 4023362 w 4242337"/>
                  <a:gd name="connsiteY1689" fmla="*/ 1745783 h 1823987"/>
                  <a:gd name="connsiteX1690" fmla="*/ 4023362 w 4242337"/>
                  <a:gd name="connsiteY1690" fmla="*/ 1757814 h 1823987"/>
                  <a:gd name="connsiteX1691" fmla="*/ 4032988 w 4242337"/>
                  <a:gd name="connsiteY1691" fmla="*/ 1757814 h 1823987"/>
                  <a:gd name="connsiteX1692" fmla="*/ 4032988 w 4242337"/>
                  <a:gd name="connsiteY1692" fmla="*/ 1757814 h 1823987"/>
                  <a:gd name="connsiteX1693" fmla="*/ 4032988 w 4242337"/>
                  <a:gd name="connsiteY1693" fmla="*/ 1757814 h 1823987"/>
                  <a:gd name="connsiteX1694" fmla="*/ 4032988 w 4242337"/>
                  <a:gd name="connsiteY1694" fmla="*/ 1757814 h 1823987"/>
                  <a:gd name="connsiteX1695" fmla="*/ 4032988 w 4242337"/>
                  <a:gd name="connsiteY1695" fmla="*/ 1757814 h 1823987"/>
                  <a:gd name="connsiteX1696" fmla="*/ 4047426 w 4242337"/>
                  <a:gd name="connsiteY1696" fmla="*/ 1757814 h 1823987"/>
                  <a:gd name="connsiteX1697" fmla="*/ 4047426 w 4242337"/>
                  <a:gd name="connsiteY1697" fmla="*/ 1745783 h 1823987"/>
                  <a:gd name="connsiteX1698" fmla="*/ 4047426 w 4242337"/>
                  <a:gd name="connsiteY1698" fmla="*/ 1745783 h 1823987"/>
                  <a:gd name="connsiteX1699" fmla="*/ 4089536 w 4242337"/>
                  <a:gd name="connsiteY1699" fmla="*/ 1744579 h 1823987"/>
                  <a:gd name="connsiteX1700" fmla="*/ 4089536 w 4242337"/>
                  <a:gd name="connsiteY1700" fmla="*/ 1749392 h 1823987"/>
                  <a:gd name="connsiteX1701" fmla="*/ 4089536 w 4242337"/>
                  <a:gd name="connsiteY1701" fmla="*/ 1749392 h 1823987"/>
                  <a:gd name="connsiteX1702" fmla="*/ 4089536 w 4242337"/>
                  <a:gd name="connsiteY1702" fmla="*/ 1744579 h 1823987"/>
                  <a:gd name="connsiteX1703" fmla="*/ 4070286 w 4242337"/>
                  <a:gd name="connsiteY1703" fmla="*/ 1744579 h 1823987"/>
                  <a:gd name="connsiteX1704" fmla="*/ 4070286 w 4242337"/>
                  <a:gd name="connsiteY1704" fmla="*/ 1756611 h 1823987"/>
                  <a:gd name="connsiteX1705" fmla="*/ 4088333 w 4242337"/>
                  <a:gd name="connsiteY1705" fmla="*/ 1756611 h 1823987"/>
                  <a:gd name="connsiteX1706" fmla="*/ 4088333 w 4242337"/>
                  <a:gd name="connsiteY1706" fmla="*/ 1756611 h 1823987"/>
                  <a:gd name="connsiteX1707" fmla="*/ 4088333 w 4242337"/>
                  <a:gd name="connsiteY1707" fmla="*/ 1756611 h 1823987"/>
                  <a:gd name="connsiteX1708" fmla="*/ 4088333 w 4242337"/>
                  <a:gd name="connsiteY1708" fmla="*/ 1756611 h 1823987"/>
                  <a:gd name="connsiteX1709" fmla="*/ 4088333 w 4242337"/>
                  <a:gd name="connsiteY1709" fmla="*/ 1756611 h 1823987"/>
                  <a:gd name="connsiteX1710" fmla="*/ 4088333 w 4242337"/>
                  <a:gd name="connsiteY1710" fmla="*/ 1756611 h 1823987"/>
                  <a:gd name="connsiteX1711" fmla="*/ 4088333 w 4242337"/>
                  <a:gd name="connsiteY1711" fmla="*/ 1756611 h 1823987"/>
                  <a:gd name="connsiteX1712" fmla="*/ 4088333 w 4242337"/>
                  <a:gd name="connsiteY1712" fmla="*/ 1756611 h 1823987"/>
                  <a:gd name="connsiteX1713" fmla="*/ 4088333 w 4242337"/>
                  <a:gd name="connsiteY1713" fmla="*/ 1756611 h 1823987"/>
                  <a:gd name="connsiteX1714" fmla="*/ 4088333 w 4242337"/>
                  <a:gd name="connsiteY1714" fmla="*/ 1756611 h 1823987"/>
                  <a:gd name="connsiteX1715" fmla="*/ 4088333 w 4242337"/>
                  <a:gd name="connsiteY1715" fmla="*/ 1756611 h 1823987"/>
                  <a:gd name="connsiteX1716" fmla="*/ 4088333 w 4242337"/>
                  <a:gd name="connsiteY1716" fmla="*/ 1756611 h 1823987"/>
                  <a:gd name="connsiteX1717" fmla="*/ 4088333 w 4242337"/>
                  <a:gd name="connsiteY1717" fmla="*/ 1756611 h 1823987"/>
                  <a:gd name="connsiteX1718" fmla="*/ 4088333 w 4242337"/>
                  <a:gd name="connsiteY1718" fmla="*/ 1756611 h 1823987"/>
                  <a:gd name="connsiteX1719" fmla="*/ 4088333 w 4242337"/>
                  <a:gd name="connsiteY1719" fmla="*/ 1756611 h 1823987"/>
                  <a:gd name="connsiteX1720" fmla="*/ 4088333 w 4242337"/>
                  <a:gd name="connsiteY1720" fmla="*/ 1756611 h 1823987"/>
                  <a:gd name="connsiteX1721" fmla="*/ 4088333 w 4242337"/>
                  <a:gd name="connsiteY1721" fmla="*/ 1756611 h 1823987"/>
                  <a:gd name="connsiteX1722" fmla="*/ 4088333 w 4242337"/>
                  <a:gd name="connsiteY1722" fmla="*/ 1756611 h 1823987"/>
                  <a:gd name="connsiteX1723" fmla="*/ 4088333 w 4242337"/>
                  <a:gd name="connsiteY1723" fmla="*/ 1756611 h 1823987"/>
                  <a:gd name="connsiteX1724" fmla="*/ 4088333 w 4242337"/>
                  <a:gd name="connsiteY1724" fmla="*/ 1756611 h 1823987"/>
                  <a:gd name="connsiteX1725" fmla="*/ 4088333 w 4242337"/>
                  <a:gd name="connsiteY1725" fmla="*/ 1756611 h 1823987"/>
                  <a:gd name="connsiteX1726" fmla="*/ 4088333 w 4242337"/>
                  <a:gd name="connsiteY1726" fmla="*/ 1756611 h 1823987"/>
                  <a:gd name="connsiteX1727" fmla="*/ 4088333 w 4242337"/>
                  <a:gd name="connsiteY1727" fmla="*/ 1756611 h 1823987"/>
                  <a:gd name="connsiteX1728" fmla="*/ 4088333 w 4242337"/>
                  <a:gd name="connsiteY1728" fmla="*/ 1756611 h 1823987"/>
                  <a:gd name="connsiteX1729" fmla="*/ 4088333 w 4242337"/>
                  <a:gd name="connsiteY1729" fmla="*/ 1756611 h 1823987"/>
                  <a:gd name="connsiteX1730" fmla="*/ 4088333 w 4242337"/>
                  <a:gd name="connsiteY1730" fmla="*/ 1756611 h 1823987"/>
                  <a:gd name="connsiteX1731" fmla="*/ 4088333 w 4242337"/>
                  <a:gd name="connsiteY1731" fmla="*/ 1756611 h 1823987"/>
                  <a:gd name="connsiteX1732" fmla="*/ 4088333 w 4242337"/>
                  <a:gd name="connsiteY1732" fmla="*/ 1756611 h 1823987"/>
                  <a:gd name="connsiteX1733" fmla="*/ 4088333 w 4242337"/>
                  <a:gd name="connsiteY1733" fmla="*/ 1756611 h 1823987"/>
                  <a:gd name="connsiteX1734" fmla="*/ 4088333 w 4242337"/>
                  <a:gd name="connsiteY1734" fmla="*/ 1756611 h 1823987"/>
                  <a:gd name="connsiteX1735" fmla="*/ 4088333 w 4242337"/>
                  <a:gd name="connsiteY1735" fmla="*/ 1756611 h 1823987"/>
                  <a:gd name="connsiteX1736" fmla="*/ 4088333 w 4242337"/>
                  <a:gd name="connsiteY1736" fmla="*/ 1756611 h 1823987"/>
                  <a:gd name="connsiteX1737" fmla="*/ 4088333 w 4242337"/>
                  <a:gd name="connsiteY1737" fmla="*/ 1756611 h 1823987"/>
                  <a:gd name="connsiteX1738" fmla="*/ 4088333 w 4242337"/>
                  <a:gd name="connsiteY1738" fmla="*/ 1756611 h 1823987"/>
                  <a:gd name="connsiteX1739" fmla="*/ 4089536 w 4242337"/>
                  <a:gd name="connsiteY1739" fmla="*/ 1755408 h 1823987"/>
                  <a:gd name="connsiteX1740" fmla="*/ 4089536 w 4242337"/>
                  <a:gd name="connsiteY1740" fmla="*/ 1755408 h 1823987"/>
                  <a:gd name="connsiteX1741" fmla="*/ 4089536 w 4242337"/>
                  <a:gd name="connsiteY1741" fmla="*/ 1755408 h 1823987"/>
                  <a:gd name="connsiteX1742" fmla="*/ 4089536 w 4242337"/>
                  <a:gd name="connsiteY1742" fmla="*/ 1755408 h 1823987"/>
                  <a:gd name="connsiteX1743" fmla="*/ 4089536 w 4242337"/>
                  <a:gd name="connsiteY1743" fmla="*/ 1755408 h 1823987"/>
                  <a:gd name="connsiteX1744" fmla="*/ 4089536 w 4242337"/>
                  <a:gd name="connsiteY1744" fmla="*/ 1755408 h 1823987"/>
                  <a:gd name="connsiteX1745" fmla="*/ 4089536 w 4242337"/>
                  <a:gd name="connsiteY1745" fmla="*/ 1755408 h 1823987"/>
                  <a:gd name="connsiteX1746" fmla="*/ 4089536 w 4242337"/>
                  <a:gd name="connsiteY1746" fmla="*/ 1755408 h 1823987"/>
                  <a:gd name="connsiteX1747" fmla="*/ 4089536 w 4242337"/>
                  <a:gd name="connsiteY1747" fmla="*/ 1755408 h 1823987"/>
                  <a:gd name="connsiteX1748" fmla="*/ 4089536 w 4242337"/>
                  <a:gd name="connsiteY1748" fmla="*/ 1755408 h 1823987"/>
                  <a:gd name="connsiteX1749" fmla="*/ 4089536 w 4242337"/>
                  <a:gd name="connsiteY1749" fmla="*/ 1755408 h 1823987"/>
                  <a:gd name="connsiteX1750" fmla="*/ 4089536 w 4242337"/>
                  <a:gd name="connsiteY1750" fmla="*/ 1755408 h 1823987"/>
                  <a:gd name="connsiteX1751" fmla="*/ 4089536 w 4242337"/>
                  <a:gd name="connsiteY1751" fmla="*/ 1755408 h 1823987"/>
                  <a:gd name="connsiteX1752" fmla="*/ 4089536 w 4242337"/>
                  <a:gd name="connsiteY1752" fmla="*/ 1755408 h 1823987"/>
                  <a:gd name="connsiteX1753" fmla="*/ 4089536 w 4242337"/>
                  <a:gd name="connsiteY1753" fmla="*/ 1755408 h 1823987"/>
                  <a:gd name="connsiteX1754" fmla="*/ 4089536 w 4242337"/>
                  <a:gd name="connsiteY1754" fmla="*/ 1755408 h 1823987"/>
                  <a:gd name="connsiteX1755" fmla="*/ 4089536 w 4242337"/>
                  <a:gd name="connsiteY1755" fmla="*/ 1755408 h 1823987"/>
                  <a:gd name="connsiteX1756" fmla="*/ 4089536 w 4242337"/>
                  <a:gd name="connsiteY1756" fmla="*/ 1755408 h 1823987"/>
                  <a:gd name="connsiteX1757" fmla="*/ 4089536 w 4242337"/>
                  <a:gd name="connsiteY1757" fmla="*/ 1755408 h 1823987"/>
                  <a:gd name="connsiteX1758" fmla="*/ 4089536 w 4242337"/>
                  <a:gd name="connsiteY1758" fmla="*/ 1755408 h 1823987"/>
                  <a:gd name="connsiteX1759" fmla="*/ 4089536 w 4242337"/>
                  <a:gd name="connsiteY1759" fmla="*/ 1755408 h 1823987"/>
                  <a:gd name="connsiteX1760" fmla="*/ 4089536 w 4242337"/>
                  <a:gd name="connsiteY1760" fmla="*/ 1755408 h 1823987"/>
                  <a:gd name="connsiteX1761" fmla="*/ 4089536 w 4242337"/>
                  <a:gd name="connsiteY1761" fmla="*/ 1755408 h 1823987"/>
                  <a:gd name="connsiteX1762" fmla="*/ 4090739 w 4242337"/>
                  <a:gd name="connsiteY1762" fmla="*/ 1754205 h 1823987"/>
                  <a:gd name="connsiteX1763" fmla="*/ 4090739 w 4242337"/>
                  <a:gd name="connsiteY1763" fmla="*/ 1754205 h 1823987"/>
                  <a:gd name="connsiteX1764" fmla="*/ 4090739 w 4242337"/>
                  <a:gd name="connsiteY1764" fmla="*/ 1754205 h 1823987"/>
                  <a:gd name="connsiteX1765" fmla="*/ 4090739 w 4242337"/>
                  <a:gd name="connsiteY1765" fmla="*/ 1754205 h 1823987"/>
                  <a:gd name="connsiteX1766" fmla="*/ 4090739 w 4242337"/>
                  <a:gd name="connsiteY1766" fmla="*/ 1754205 h 1823987"/>
                  <a:gd name="connsiteX1767" fmla="*/ 4090739 w 4242337"/>
                  <a:gd name="connsiteY1767" fmla="*/ 1754205 h 1823987"/>
                  <a:gd name="connsiteX1768" fmla="*/ 4090739 w 4242337"/>
                  <a:gd name="connsiteY1768" fmla="*/ 1754205 h 1823987"/>
                  <a:gd name="connsiteX1769" fmla="*/ 4090739 w 4242337"/>
                  <a:gd name="connsiteY1769" fmla="*/ 1754205 h 1823987"/>
                  <a:gd name="connsiteX1770" fmla="*/ 4090739 w 4242337"/>
                  <a:gd name="connsiteY1770" fmla="*/ 1754205 h 1823987"/>
                  <a:gd name="connsiteX1771" fmla="*/ 4090739 w 4242337"/>
                  <a:gd name="connsiteY1771" fmla="*/ 1754205 h 1823987"/>
                  <a:gd name="connsiteX1772" fmla="*/ 4090739 w 4242337"/>
                  <a:gd name="connsiteY1772" fmla="*/ 1754205 h 1823987"/>
                  <a:gd name="connsiteX1773" fmla="*/ 4090739 w 4242337"/>
                  <a:gd name="connsiteY1773" fmla="*/ 1754205 h 1823987"/>
                  <a:gd name="connsiteX1774" fmla="*/ 4090739 w 4242337"/>
                  <a:gd name="connsiteY1774" fmla="*/ 1754205 h 1823987"/>
                  <a:gd name="connsiteX1775" fmla="*/ 4090739 w 4242337"/>
                  <a:gd name="connsiteY1775" fmla="*/ 1754205 h 1823987"/>
                  <a:gd name="connsiteX1776" fmla="*/ 4087130 w 4242337"/>
                  <a:gd name="connsiteY1776" fmla="*/ 1750595 h 1823987"/>
                  <a:gd name="connsiteX1777" fmla="*/ 4089536 w 4242337"/>
                  <a:gd name="connsiteY1777" fmla="*/ 1744579 h 1823987"/>
                  <a:gd name="connsiteX1778" fmla="*/ 4089536 w 4242337"/>
                  <a:gd name="connsiteY1778" fmla="*/ 1744579 h 1823987"/>
                  <a:gd name="connsiteX1779" fmla="*/ 4103974 w 4242337"/>
                  <a:gd name="connsiteY1779" fmla="*/ 1706078 h 1823987"/>
                  <a:gd name="connsiteX1780" fmla="*/ 4095552 w 4242337"/>
                  <a:gd name="connsiteY1780" fmla="*/ 1727735 h 1823987"/>
                  <a:gd name="connsiteX1781" fmla="*/ 4106381 w 4242337"/>
                  <a:gd name="connsiteY1781" fmla="*/ 1732548 h 1823987"/>
                  <a:gd name="connsiteX1782" fmla="*/ 4114803 w 4242337"/>
                  <a:gd name="connsiteY1782" fmla="*/ 1709688 h 1823987"/>
                  <a:gd name="connsiteX1783" fmla="*/ 4103974 w 4242337"/>
                  <a:gd name="connsiteY1783" fmla="*/ 1706078 h 1823987"/>
                  <a:gd name="connsiteX1784" fmla="*/ 4103974 w 4242337"/>
                  <a:gd name="connsiteY1784" fmla="*/ 1706078 h 1823987"/>
                  <a:gd name="connsiteX1785" fmla="*/ 4116006 w 4242337"/>
                  <a:gd name="connsiteY1785" fmla="*/ 1661562 h 1823987"/>
                  <a:gd name="connsiteX1786" fmla="*/ 4109990 w 4242337"/>
                  <a:gd name="connsiteY1786" fmla="*/ 1684422 h 1823987"/>
                  <a:gd name="connsiteX1787" fmla="*/ 4122022 w 4242337"/>
                  <a:gd name="connsiteY1787" fmla="*/ 1688031 h 1823987"/>
                  <a:gd name="connsiteX1788" fmla="*/ 4128037 w 4242337"/>
                  <a:gd name="connsiteY1788" fmla="*/ 1665171 h 1823987"/>
                  <a:gd name="connsiteX1789" fmla="*/ 4116006 w 4242337"/>
                  <a:gd name="connsiteY1789" fmla="*/ 1661562 h 1823987"/>
                  <a:gd name="connsiteX1790" fmla="*/ 4116006 w 4242337"/>
                  <a:gd name="connsiteY1790" fmla="*/ 1661562 h 1823987"/>
                  <a:gd name="connsiteX1791" fmla="*/ 4125631 w 4242337"/>
                  <a:gd name="connsiteY1791" fmla="*/ 1614639 h 1823987"/>
                  <a:gd name="connsiteX1792" fmla="*/ 4120818 w 4242337"/>
                  <a:gd name="connsiteY1792" fmla="*/ 1637498 h 1823987"/>
                  <a:gd name="connsiteX1793" fmla="*/ 4132850 w 4242337"/>
                  <a:gd name="connsiteY1793" fmla="*/ 1639905 h 1823987"/>
                  <a:gd name="connsiteX1794" fmla="*/ 4137662 w 4242337"/>
                  <a:gd name="connsiteY1794" fmla="*/ 1615842 h 1823987"/>
                  <a:gd name="connsiteX1795" fmla="*/ 4125631 w 4242337"/>
                  <a:gd name="connsiteY1795" fmla="*/ 1614639 h 1823987"/>
                  <a:gd name="connsiteX1796" fmla="*/ 4125631 w 4242337"/>
                  <a:gd name="connsiteY1796" fmla="*/ 1614639 h 1823987"/>
                  <a:gd name="connsiteX1797" fmla="*/ 4134053 w 4242337"/>
                  <a:gd name="connsiteY1797" fmla="*/ 1567715 h 1823987"/>
                  <a:gd name="connsiteX1798" fmla="*/ 4130444 w 4242337"/>
                  <a:gd name="connsiteY1798" fmla="*/ 1591778 h 1823987"/>
                  <a:gd name="connsiteX1799" fmla="*/ 4142475 w 4242337"/>
                  <a:gd name="connsiteY1799" fmla="*/ 1594185 h 1823987"/>
                  <a:gd name="connsiteX1800" fmla="*/ 4142475 w 4242337"/>
                  <a:gd name="connsiteY1800" fmla="*/ 1591778 h 1823987"/>
                  <a:gd name="connsiteX1801" fmla="*/ 4146085 w 4242337"/>
                  <a:gd name="connsiteY1801" fmla="*/ 1571325 h 1823987"/>
                  <a:gd name="connsiteX1802" fmla="*/ 4134053 w 4242337"/>
                  <a:gd name="connsiteY1802" fmla="*/ 1567715 h 1823987"/>
                  <a:gd name="connsiteX1803" fmla="*/ 4134053 w 4242337"/>
                  <a:gd name="connsiteY1803" fmla="*/ 1567715 h 1823987"/>
                  <a:gd name="connsiteX1804" fmla="*/ 4141272 w 4242337"/>
                  <a:gd name="connsiteY1804" fmla="*/ 1519589 h 1823987"/>
                  <a:gd name="connsiteX1805" fmla="*/ 4137662 w 4242337"/>
                  <a:gd name="connsiteY1805" fmla="*/ 1543652 h 1823987"/>
                  <a:gd name="connsiteX1806" fmla="*/ 4149694 w 4242337"/>
                  <a:gd name="connsiteY1806" fmla="*/ 1544855 h 1823987"/>
                  <a:gd name="connsiteX1807" fmla="*/ 4149694 w 4242337"/>
                  <a:gd name="connsiteY1807" fmla="*/ 1542449 h 1823987"/>
                  <a:gd name="connsiteX1808" fmla="*/ 4149694 w 4242337"/>
                  <a:gd name="connsiteY1808" fmla="*/ 1542449 h 1823987"/>
                  <a:gd name="connsiteX1809" fmla="*/ 4149694 w 4242337"/>
                  <a:gd name="connsiteY1809" fmla="*/ 1542449 h 1823987"/>
                  <a:gd name="connsiteX1810" fmla="*/ 4150897 w 4242337"/>
                  <a:gd name="connsiteY1810" fmla="*/ 1531620 h 1823987"/>
                  <a:gd name="connsiteX1811" fmla="*/ 4150897 w 4242337"/>
                  <a:gd name="connsiteY1811" fmla="*/ 1531620 h 1823987"/>
                  <a:gd name="connsiteX1812" fmla="*/ 4150897 w 4242337"/>
                  <a:gd name="connsiteY1812" fmla="*/ 1531620 h 1823987"/>
                  <a:gd name="connsiteX1813" fmla="*/ 4152101 w 4242337"/>
                  <a:gd name="connsiteY1813" fmla="*/ 1520792 h 1823987"/>
                  <a:gd name="connsiteX1814" fmla="*/ 4141272 w 4242337"/>
                  <a:gd name="connsiteY1814" fmla="*/ 1519589 h 1823987"/>
                  <a:gd name="connsiteX1815" fmla="*/ 4141272 w 4242337"/>
                  <a:gd name="connsiteY1815" fmla="*/ 1519589 h 1823987"/>
                  <a:gd name="connsiteX1816" fmla="*/ 4147288 w 4242337"/>
                  <a:gd name="connsiteY1816" fmla="*/ 1472666 h 1823987"/>
                  <a:gd name="connsiteX1817" fmla="*/ 4143678 w 4242337"/>
                  <a:gd name="connsiteY1817" fmla="*/ 1496729 h 1823987"/>
                  <a:gd name="connsiteX1818" fmla="*/ 4155710 w 4242337"/>
                  <a:gd name="connsiteY1818" fmla="*/ 1497932 h 1823987"/>
                  <a:gd name="connsiteX1819" fmla="*/ 4156913 w 4242337"/>
                  <a:gd name="connsiteY1819" fmla="*/ 1490713 h 1823987"/>
                  <a:gd name="connsiteX1820" fmla="*/ 4156913 w 4242337"/>
                  <a:gd name="connsiteY1820" fmla="*/ 1490713 h 1823987"/>
                  <a:gd name="connsiteX1821" fmla="*/ 4156913 w 4242337"/>
                  <a:gd name="connsiteY1821" fmla="*/ 1490713 h 1823987"/>
                  <a:gd name="connsiteX1822" fmla="*/ 4159320 w 4242337"/>
                  <a:gd name="connsiteY1822" fmla="*/ 1473869 h 1823987"/>
                  <a:gd name="connsiteX1823" fmla="*/ 4147288 w 4242337"/>
                  <a:gd name="connsiteY1823" fmla="*/ 1472666 h 1823987"/>
                  <a:gd name="connsiteX1824" fmla="*/ 4147288 w 4242337"/>
                  <a:gd name="connsiteY1824" fmla="*/ 1472666 h 1823987"/>
                  <a:gd name="connsiteX1825" fmla="*/ 4153304 w 4242337"/>
                  <a:gd name="connsiteY1825" fmla="*/ 1424539 h 1823987"/>
                  <a:gd name="connsiteX1826" fmla="*/ 4150897 w 4242337"/>
                  <a:gd name="connsiteY1826" fmla="*/ 1448603 h 1823987"/>
                  <a:gd name="connsiteX1827" fmla="*/ 4162929 w 4242337"/>
                  <a:gd name="connsiteY1827" fmla="*/ 1449806 h 1823987"/>
                  <a:gd name="connsiteX1828" fmla="*/ 4164132 w 4242337"/>
                  <a:gd name="connsiteY1828" fmla="*/ 1437774 h 1823987"/>
                  <a:gd name="connsiteX1829" fmla="*/ 4164132 w 4242337"/>
                  <a:gd name="connsiteY1829" fmla="*/ 1437774 h 1823987"/>
                  <a:gd name="connsiteX1830" fmla="*/ 4164132 w 4242337"/>
                  <a:gd name="connsiteY1830" fmla="*/ 1437774 h 1823987"/>
                  <a:gd name="connsiteX1831" fmla="*/ 4164132 w 4242337"/>
                  <a:gd name="connsiteY1831" fmla="*/ 1437774 h 1823987"/>
                  <a:gd name="connsiteX1832" fmla="*/ 4164132 w 4242337"/>
                  <a:gd name="connsiteY1832" fmla="*/ 1437774 h 1823987"/>
                  <a:gd name="connsiteX1833" fmla="*/ 4164132 w 4242337"/>
                  <a:gd name="connsiteY1833" fmla="*/ 1437774 h 1823987"/>
                  <a:gd name="connsiteX1834" fmla="*/ 4164132 w 4242337"/>
                  <a:gd name="connsiteY1834" fmla="*/ 1437774 h 1823987"/>
                  <a:gd name="connsiteX1835" fmla="*/ 4164132 w 4242337"/>
                  <a:gd name="connsiteY1835" fmla="*/ 1437774 h 1823987"/>
                  <a:gd name="connsiteX1836" fmla="*/ 4164132 w 4242337"/>
                  <a:gd name="connsiteY1836" fmla="*/ 1437774 h 1823987"/>
                  <a:gd name="connsiteX1837" fmla="*/ 4164132 w 4242337"/>
                  <a:gd name="connsiteY1837" fmla="*/ 1437774 h 1823987"/>
                  <a:gd name="connsiteX1838" fmla="*/ 4164132 w 4242337"/>
                  <a:gd name="connsiteY1838" fmla="*/ 1437774 h 1823987"/>
                  <a:gd name="connsiteX1839" fmla="*/ 4164132 w 4242337"/>
                  <a:gd name="connsiteY1839" fmla="*/ 1437774 h 1823987"/>
                  <a:gd name="connsiteX1840" fmla="*/ 4164132 w 4242337"/>
                  <a:gd name="connsiteY1840" fmla="*/ 1437774 h 1823987"/>
                  <a:gd name="connsiteX1841" fmla="*/ 4164132 w 4242337"/>
                  <a:gd name="connsiteY1841" fmla="*/ 1437774 h 1823987"/>
                  <a:gd name="connsiteX1842" fmla="*/ 4164132 w 4242337"/>
                  <a:gd name="connsiteY1842" fmla="*/ 1437774 h 1823987"/>
                  <a:gd name="connsiteX1843" fmla="*/ 4164132 w 4242337"/>
                  <a:gd name="connsiteY1843" fmla="*/ 1437774 h 1823987"/>
                  <a:gd name="connsiteX1844" fmla="*/ 4164132 w 4242337"/>
                  <a:gd name="connsiteY1844" fmla="*/ 1437774 h 1823987"/>
                  <a:gd name="connsiteX1845" fmla="*/ 4164132 w 4242337"/>
                  <a:gd name="connsiteY1845" fmla="*/ 1437774 h 1823987"/>
                  <a:gd name="connsiteX1846" fmla="*/ 4164132 w 4242337"/>
                  <a:gd name="connsiteY1846" fmla="*/ 1437774 h 1823987"/>
                  <a:gd name="connsiteX1847" fmla="*/ 4164132 w 4242337"/>
                  <a:gd name="connsiteY1847" fmla="*/ 1437774 h 1823987"/>
                  <a:gd name="connsiteX1848" fmla="*/ 4165335 w 4242337"/>
                  <a:gd name="connsiteY1848" fmla="*/ 1429352 h 1823987"/>
                  <a:gd name="connsiteX1849" fmla="*/ 4153304 w 4242337"/>
                  <a:gd name="connsiteY1849" fmla="*/ 1424539 h 1823987"/>
                  <a:gd name="connsiteX1850" fmla="*/ 4153304 w 4242337"/>
                  <a:gd name="connsiteY1850" fmla="*/ 1424539 h 1823987"/>
                  <a:gd name="connsiteX1851" fmla="*/ 4158116 w 4242337"/>
                  <a:gd name="connsiteY1851" fmla="*/ 1377616 h 1823987"/>
                  <a:gd name="connsiteX1852" fmla="*/ 4155710 w 4242337"/>
                  <a:gd name="connsiteY1852" fmla="*/ 1401679 h 1823987"/>
                  <a:gd name="connsiteX1853" fmla="*/ 4167741 w 4242337"/>
                  <a:gd name="connsiteY1853" fmla="*/ 1402883 h 1823987"/>
                  <a:gd name="connsiteX1854" fmla="*/ 4168945 w 4242337"/>
                  <a:gd name="connsiteY1854" fmla="*/ 1390851 h 1823987"/>
                  <a:gd name="connsiteX1855" fmla="*/ 4168945 w 4242337"/>
                  <a:gd name="connsiteY1855" fmla="*/ 1390851 h 1823987"/>
                  <a:gd name="connsiteX1856" fmla="*/ 4168945 w 4242337"/>
                  <a:gd name="connsiteY1856" fmla="*/ 1390851 h 1823987"/>
                  <a:gd name="connsiteX1857" fmla="*/ 4170148 w 4242337"/>
                  <a:gd name="connsiteY1857" fmla="*/ 1383632 h 1823987"/>
                  <a:gd name="connsiteX1858" fmla="*/ 4170148 w 4242337"/>
                  <a:gd name="connsiteY1858" fmla="*/ 1383632 h 1823987"/>
                  <a:gd name="connsiteX1859" fmla="*/ 4170148 w 4242337"/>
                  <a:gd name="connsiteY1859" fmla="*/ 1383632 h 1823987"/>
                  <a:gd name="connsiteX1860" fmla="*/ 4170148 w 4242337"/>
                  <a:gd name="connsiteY1860" fmla="*/ 1381226 h 1823987"/>
                  <a:gd name="connsiteX1861" fmla="*/ 4158116 w 4242337"/>
                  <a:gd name="connsiteY1861" fmla="*/ 1377616 h 1823987"/>
                  <a:gd name="connsiteX1862" fmla="*/ 4158116 w 4242337"/>
                  <a:gd name="connsiteY1862" fmla="*/ 1377616 h 1823987"/>
                  <a:gd name="connsiteX1863" fmla="*/ 4162929 w 4242337"/>
                  <a:gd name="connsiteY1863" fmla="*/ 1329490 h 1823987"/>
                  <a:gd name="connsiteX1864" fmla="*/ 4160523 w 4242337"/>
                  <a:gd name="connsiteY1864" fmla="*/ 1353553 h 1823987"/>
                  <a:gd name="connsiteX1865" fmla="*/ 4172554 w 4242337"/>
                  <a:gd name="connsiteY1865" fmla="*/ 1354756 h 1823987"/>
                  <a:gd name="connsiteX1866" fmla="*/ 4173757 w 4242337"/>
                  <a:gd name="connsiteY1866" fmla="*/ 1347537 h 1823987"/>
                  <a:gd name="connsiteX1867" fmla="*/ 4173757 w 4242337"/>
                  <a:gd name="connsiteY1867" fmla="*/ 1346334 h 1823987"/>
                  <a:gd name="connsiteX1868" fmla="*/ 4173757 w 4242337"/>
                  <a:gd name="connsiteY1868" fmla="*/ 1346334 h 1823987"/>
                  <a:gd name="connsiteX1869" fmla="*/ 4173757 w 4242337"/>
                  <a:gd name="connsiteY1869" fmla="*/ 1345131 h 1823987"/>
                  <a:gd name="connsiteX1870" fmla="*/ 4173757 w 4242337"/>
                  <a:gd name="connsiteY1870" fmla="*/ 1345131 h 1823987"/>
                  <a:gd name="connsiteX1871" fmla="*/ 4173757 w 4242337"/>
                  <a:gd name="connsiteY1871" fmla="*/ 1343928 h 1823987"/>
                  <a:gd name="connsiteX1872" fmla="*/ 4173757 w 4242337"/>
                  <a:gd name="connsiteY1872" fmla="*/ 1343928 h 1823987"/>
                  <a:gd name="connsiteX1873" fmla="*/ 4173757 w 4242337"/>
                  <a:gd name="connsiteY1873" fmla="*/ 1342725 h 1823987"/>
                  <a:gd name="connsiteX1874" fmla="*/ 4173757 w 4242337"/>
                  <a:gd name="connsiteY1874" fmla="*/ 1342725 h 1823987"/>
                  <a:gd name="connsiteX1875" fmla="*/ 4173757 w 4242337"/>
                  <a:gd name="connsiteY1875" fmla="*/ 1342725 h 1823987"/>
                  <a:gd name="connsiteX1876" fmla="*/ 4173757 w 4242337"/>
                  <a:gd name="connsiteY1876" fmla="*/ 1342725 h 1823987"/>
                  <a:gd name="connsiteX1877" fmla="*/ 4173757 w 4242337"/>
                  <a:gd name="connsiteY1877" fmla="*/ 1342725 h 1823987"/>
                  <a:gd name="connsiteX1878" fmla="*/ 4173757 w 4242337"/>
                  <a:gd name="connsiteY1878" fmla="*/ 1342725 h 1823987"/>
                  <a:gd name="connsiteX1879" fmla="*/ 4173757 w 4242337"/>
                  <a:gd name="connsiteY1879" fmla="*/ 1342725 h 1823987"/>
                  <a:gd name="connsiteX1880" fmla="*/ 4174960 w 4242337"/>
                  <a:gd name="connsiteY1880" fmla="*/ 1330693 h 1823987"/>
                  <a:gd name="connsiteX1881" fmla="*/ 4162929 w 4242337"/>
                  <a:gd name="connsiteY1881" fmla="*/ 1329490 h 1823987"/>
                  <a:gd name="connsiteX1882" fmla="*/ 4162929 w 4242337"/>
                  <a:gd name="connsiteY1882" fmla="*/ 1329490 h 1823987"/>
                  <a:gd name="connsiteX1883" fmla="*/ 4167741 w 4242337"/>
                  <a:gd name="connsiteY1883" fmla="*/ 1281364 h 1823987"/>
                  <a:gd name="connsiteX1884" fmla="*/ 4165335 w 4242337"/>
                  <a:gd name="connsiteY1884" fmla="*/ 1305427 h 1823987"/>
                  <a:gd name="connsiteX1885" fmla="*/ 4177367 w 4242337"/>
                  <a:gd name="connsiteY1885" fmla="*/ 1306630 h 1823987"/>
                  <a:gd name="connsiteX1886" fmla="*/ 4177367 w 4242337"/>
                  <a:gd name="connsiteY1886" fmla="*/ 1306630 h 1823987"/>
                  <a:gd name="connsiteX1887" fmla="*/ 4177367 w 4242337"/>
                  <a:gd name="connsiteY1887" fmla="*/ 1306630 h 1823987"/>
                  <a:gd name="connsiteX1888" fmla="*/ 4179773 w 4242337"/>
                  <a:gd name="connsiteY1888" fmla="*/ 1283770 h 1823987"/>
                  <a:gd name="connsiteX1889" fmla="*/ 4179773 w 4242337"/>
                  <a:gd name="connsiteY1889" fmla="*/ 1282567 h 1823987"/>
                  <a:gd name="connsiteX1890" fmla="*/ 4167741 w 4242337"/>
                  <a:gd name="connsiteY1890" fmla="*/ 1281364 h 1823987"/>
                  <a:gd name="connsiteX1891" fmla="*/ 4167741 w 4242337"/>
                  <a:gd name="connsiteY1891" fmla="*/ 1281364 h 1823987"/>
                  <a:gd name="connsiteX1892" fmla="*/ 4171351 w 4242337"/>
                  <a:gd name="connsiteY1892" fmla="*/ 1233237 h 1823987"/>
                  <a:gd name="connsiteX1893" fmla="*/ 4168945 w 4242337"/>
                  <a:gd name="connsiteY1893" fmla="*/ 1257300 h 1823987"/>
                  <a:gd name="connsiteX1894" fmla="*/ 4180976 w 4242337"/>
                  <a:gd name="connsiteY1894" fmla="*/ 1258504 h 1823987"/>
                  <a:gd name="connsiteX1895" fmla="*/ 4183383 w 4242337"/>
                  <a:gd name="connsiteY1895" fmla="*/ 1234440 h 1823987"/>
                  <a:gd name="connsiteX1896" fmla="*/ 4171351 w 4242337"/>
                  <a:gd name="connsiteY1896" fmla="*/ 1233237 h 1823987"/>
                  <a:gd name="connsiteX1897" fmla="*/ 4171351 w 4242337"/>
                  <a:gd name="connsiteY1897" fmla="*/ 1233237 h 1823987"/>
                  <a:gd name="connsiteX1898" fmla="*/ 4174960 w 4242337"/>
                  <a:gd name="connsiteY1898" fmla="*/ 1186314 h 1823987"/>
                  <a:gd name="connsiteX1899" fmla="*/ 4172554 w 4242337"/>
                  <a:gd name="connsiteY1899" fmla="*/ 1210377 h 1823987"/>
                  <a:gd name="connsiteX1900" fmla="*/ 4184586 w 4242337"/>
                  <a:gd name="connsiteY1900" fmla="*/ 1211580 h 1823987"/>
                  <a:gd name="connsiteX1901" fmla="*/ 4185789 w 4242337"/>
                  <a:gd name="connsiteY1901" fmla="*/ 1199549 h 1823987"/>
                  <a:gd name="connsiteX1902" fmla="*/ 4186992 w 4242337"/>
                  <a:gd name="connsiteY1902" fmla="*/ 1187517 h 1823987"/>
                  <a:gd name="connsiteX1903" fmla="*/ 4174960 w 4242337"/>
                  <a:gd name="connsiteY1903" fmla="*/ 1186314 h 1823987"/>
                  <a:gd name="connsiteX1904" fmla="*/ 4174960 w 4242337"/>
                  <a:gd name="connsiteY1904" fmla="*/ 1186314 h 1823987"/>
                  <a:gd name="connsiteX1905" fmla="*/ 4179773 w 4242337"/>
                  <a:gd name="connsiteY1905" fmla="*/ 1138188 h 1823987"/>
                  <a:gd name="connsiteX1906" fmla="*/ 4177367 w 4242337"/>
                  <a:gd name="connsiteY1906" fmla="*/ 1162251 h 1823987"/>
                  <a:gd name="connsiteX1907" fmla="*/ 4189399 w 4242337"/>
                  <a:gd name="connsiteY1907" fmla="*/ 1163454 h 1823987"/>
                  <a:gd name="connsiteX1908" fmla="*/ 4191805 w 4242337"/>
                  <a:gd name="connsiteY1908" fmla="*/ 1139391 h 1823987"/>
                  <a:gd name="connsiteX1909" fmla="*/ 4179773 w 4242337"/>
                  <a:gd name="connsiteY1909" fmla="*/ 1138188 h 1823987"/>
                  <a:gd name="connsiteX1910" fmla="*/ 4179773 w 4242337"/>
                  <a:gd name="connsiteY1910" fmla="*/ 1138188 h 1823987"/>
                  <a:gd name="connsiteX1911" fmla="*/ 4182179 w 4242337"/>
                  <a:gd name="connsiteY1911" fmla="*/ 1090061 h 1823987"/>
                  <a:gd name="connsiteX1912" fmla="*/ 4180976 w 4242337"/>
                  <a:gd name="connsiteY1912" fmla="*/ 1114125 h 1823987"/>
                  <a:gd name="connsiteX1913" fmla="*/ 4193008 w 4242337"/>
                  <a:gd name="connsiteY1913" fmla="*/ 1115328 h 1823987"/>
                  <a:gd name="connsiteX1914" fmla="*/ 4194211 w 4242337"/>
                  <a:gd name="connsiteY1914" fmla="*/ 1091265 h 1823987"/>
                  <a:gd name="connsiteX1915" fmla="*/ 4182179 w 4242337"/>
                  <a:gd name="connsiteY1915" fmla="*/ 1090061 h 1823987"/>
                  <a:gd name="connsiteX1916" fmla="*/ 4182179 w 4242337"/>
                  <a:gd name="connsiteY1916" fmla="*/ 1090061 h 1823987"/>
                  <a:gd name="connsiteX1917" fmla="*/ 4185789 w 4242337"/>
                  <a:gd name="connsiteY1917" fmla="*/ 1041935 h 1823987"/>
                  <a:gd name="connsiteX1918" fmla="*/ 4184586 w 4242337"/>
                  <a:gd name="connsiteY1918" fmla="*/ 1065998 h 1823987"/>
                  <a:gd name="connsiteX1919" fmla="*/ 4196618 w 4242337"/>
                  <a:gd name="connsiteY1919" fmla="*/ 1067201 h 1823987"/>
                  <a:gd name="connsiteX1920" fmla="*/ 4196618 w 4242337"/>
                  <a:gd name="connsiteY1920" fmla="*/ 1061186 h 1823987"/>
                  <a:gd name="connsiteX1921" fmla="*/ 4196618 w 4242337"/>
                  <a:gd name="connsiteY1921" fmla="*/ 1055170 h 1823987"/>
                  <a:gd name="connsiteX1922" fmla="*/ 4196618 w 4242337"/>
                  <a:gd name="connsiteY1922" fmla="*/ 1055170 h 1823987"/>
                  <a:gd name="connsiteX1923" fmla="*/ 4196618 w 4242337"/>
                  <a:gd name="connsiteY1923" fmla="*/ 1053967 h 1823987"/>
                  <a:gd name="connsiteX1924" fmla="*/ 4197821 w 4242337"/>
                  <a:gd name="connsiteY1924" fmla="*/ 1043138 h 1823987"/>
                  <a:gd name="connsiteX1925" fmla="*/ 4185789 w 4242337"/>
                  <a:gd name="connsiteY1925" fmla="*/ 1041935 h 1823987"/>
                  <a:gd name="connsiteX1926" fmla="*/ 4185789 w 4242337"/>
                  <a:gd name="connsiteY1926" fmla="*/ 1041935 h 1823987"/>
                  <a:gd name="connsiteX1927" fmla="*/ 4189399 w 4242337"/>
                  <a:gd name="connsiteY1927" fmla="*/ 993809 h 1823987"/>
                  <a:gd name="connsiteX1928" fmla="*/ 4188195 w 4242337"/>
                  <a:gd name="connsiteY1928" fmla="*/ 1017872 h 1823987"/>
                  <a:gd name="connsiteX1929" fmla="*/ 4200227 w 4242337"/>
                  <a:gd name="connsiteY1929" fmla="*/ 1019075 h 1823987"/>
                  <a:gd name="connsiteX1930" fmla="*/ 4200227 w 4242337"/>
                  <a:gd name="connsiteY1930" fmla="*/ 1019075 h 1823987"/>
                  <a:gd name="connsiteX1931" fmla="*/ 4200227 w 4242337"/>
                  <a:gd name="connsiteY1931" fmla="*/ 1019075 h 1823987"/>
                  <a:gd name="connsiteX1932" fmla="*/ 4201430 w 4242337"/>
                  <a:gd name="connsiteY1932" fmla="*/ 1008247 h 1823987"/>
                  <a:gd name="connsiteX1933" fmla="*/ 4201430 w 4242337"/>
                  <a:gd name="connsiteY1933" fmla="*/ 1007043 h 1823987"/>
                  <a:gd name="connsiteX1934" fmla="*/ 4201430 w 4242337"/>
                  <a:gd name="connsiteY1934" fmla="*/ 1007043 h 1823987"/>
                  <a:gd name="connsiteX1935" fmla="*/ 4202633 w 4242337"/>
                  <a:gd name="connsiteY1935" fmla="*/ 995012 h 1823987"/>
                  <a:gd name="connsiteX1936" fmla="*/ 4189399 w 4242337"/>
                  <a:gd name="connsiteY1936" fmla="*/ 993809 h 1823987"/>
                  <a:gd name="connsiteX1937" fmla="*/ 4189399 w 4242337"/>
                  <a:gd name="connsiteY1937" fmla="*/ 993809 h 1823987"/>
                  <a:gd name="connsiteX1938" fmla="*/ 4191805 w 4242337"/>
                  <a:gd name="connsiteY1938" fmla="*/ 945682 h 1823987"/>
                  <a:gd name="connsiteX1939" fmla="*/ 4190602 w 4242337"/>
                  <a:gd name="connsiteY1939" fmla="*/ 969746 h 1823987"/>
                  <a:gd name="connsiteX1940" fmla="*/ 4202633 w 4242337"/>
                  <a:gd name="connsiteY1940" fmla="*/ 970949 h 1823987"/>
                  <a:gd name="connsiteX1941" fmla="*/ 4202633 w 4242337"/>
                  <a:gd name="connsiteY1941" fmla="*/ 968542 h 1823987"/>
                  <a:gd name="connsiteX1942" fmla="*/ 4202633 w 4242337"/>
                  <a:gd name="connsiteY1942" fmla="*/ 967339 h 1823987"/>
                  <a:gd name="connsiteX1943" fmla="*/ 4202633 w 4242337"/>
                  <a:gd name="connsiteY1943" fmla="*/ 967339 h 1823987"/>
                  <a:gd name="connsiteX1944" fmla="*/ 4202633 w 4242337"/>
                  <a:gd name="connsiteY1944" fmla="*/ 961324 h 1823987"/>
                  <a:gd name="connsiteX1945" fmla="*/ 4202633 w 4242337"/>
                  <a:gd name="connsiteY1945" fmla="*/ 961324 h 1823987"/>
                  <a:gd name="connsiteX1946" fmla="*/ 4202633 w 4242337"/>
                  <a:gd name="connsiteY1946" fmla="*/ 960120 h 1823987"/>
                  <a:gd name="connsiteX1947" fmla="*/ 4203836 w 4242337"/>
                  <a:gd name="connsiteY1947" fmla="*/ 949292 h 1823987"/>
                  <a:gd name="connsiteX1948" fmla="*/ 4203836 w 4242337"/>
                  <a:gd name="connsiteY1948" fmla="*/ 946886 h 1823987"/>
                  <a:gd name="connsiteX1949" fmla="*/ 4191805 w 4242337"/>
                  <a:gd name="connsiteY1949" fmla="*/ 945682 h 1823987"/>
                  <a:gd name="connsiteX1950" fmla="*/ 4191805 w 4242337"/>
                  <a:gd name="connsiteY1950" fmla="*/ 945682 h 1823987"/>
                  <a:gd name="connsiteX1951" fmla="*/ 4195414 w 4242337"/>
                  <a:gd name="connsiteY1951" fmla="*/ 897556 h 1823987"/>
                  <a:gd name="connsiteX1952" fmla="*/ 4194211 w 4242337"/>
                  <a:gd name="connsiteY1952" fmla="*/ 921619 h 1823987"/>
                  <a:gd name="connsiteX1953" fmla="*/ 4206243 w 4242337"/>
                  <a:gd name="connsiteY1953" fmla="*/ 922822 h 1823987"/>
                  <a:gd name="connsiteX1954" fmla="*/ 4207446 w 4242337"/>
                  <a:gd name="connsiteY1954" fmla="*/ 898759 h 1823987"/>
                  <a:gd name="connsiteX1955" fmla="*/ 4195414 w 4242337"/>
                  <a:gd name="connsiteY1955" fmla="*/ 897556 h 1823987"/>
                  <a:gd name="connsiteX1956" fmla="*/ 4195414 w 4242337"/>
                  <a:gd name="connsiteY1956" fmla="*/ 897556 h 1823987"/>
                  <a:gd name="connsiteX1957" fmla="*/ 4197821 w 4242337"/>
                  <a:gd name="connsiteY1957" fmla="*/ 849430 h 1823987"/>
                  <a:gd name="connsiteX1958" fmla="*/ 4196618 w 4242337"/>
                  <a:gd name="connsiteY1958" fmla="*/ 873493 h 1823987"/>
                  <a:gd name="connsiteX1959" fmla="*/ 4208649 w 4242337"/>
                  <a:gd name="connsiteY1959" fmla="*/ 874696 h 1823987"/>
                  <a:gd name="connsiteX1960" fmla="*/ 4208649 w 4242337"/>
                  <a:gd name="connsiteY1960" fmla="*/ 867477 h 1823987"/>
                  <a:gd name="connsiteX1961" fmla="*/ 4208649 w 4242337"/>
                  <a:gd name="connsiteY1961" fmla="*/ 865071 h 1823987"/>
                  <a:gd name="connsiteX1962" fmla="*/ 4208649 w 4242337"/>
                  <a:gd name="connsiteY1962" fmla="*/ 865071 h 1823987"/>
                  <a:gd name="connsiteX1963" fmla="*/ 4209852 w 4242337"/>
                  <a:gd name="connsiteY1963" fmla="*/ 850633 h 1823987"/>
                  <a:gd name="connsiteX1964" fmla="*/ 4197821 w 4242337"/>
                  <a:gd name="connsiteY1964" fmla="*/ 849430 h 1823987"/>
                  <a:gd name="connsiteX1965" fmla="*/ 4197821 w 4242337"/>
                  <a:gd name="connsiteY1965" fmla="*/ 849430 h 1823987"/>
                  <a:gd name="connsiteX1966" fmla="*/ 4200227 w 4242337"/>
                  <a:gd name="connsiteY1966" fmla="*/ 801303 h 1823987"/>
                  <a:gd name="connsiteX1967" fmla="*/ 4199024 w 4242337"/>
                  <a:gd name="connsiteY1967" fmla="*/ 825367 h 1823987"/>
                  <a:gd name="connsiteX1968" fmla="*/ 4211055 w 4242337"/>
                  <a:gd name="connsiteY1968" fmla="*/ 826570 h 1823987"/>
                  <a:gd name="connsiteX1969" fmla="*/ 4211055 w 4242337"/>
                  <a:gd name="connsiteY1969" fmla="*/ 826570 h 1823987"/>
                  <a:gd name="connsiteX1970" fmla="*/ 4212259 w 4242337"/>
                  <a:gd name="connsiteY1970" fmla="*/ 809725 h 1823987"/>
                  <a:gd name="connsiteX1971" fmla="*/ 4212259 w 4242337"/>
                  <a:gd name="connsiteY1971" fmla="*/ 803710 h 1823987"/>
                  <a:gd name="connsiteX1972" fmla="*/ 4200227 w 4242337"/>
                  <a:gd name="connsiteY1972" fmla="*/ 801303 h 1823987"/>
                  <a:gd name="connsiteX1973" fmla="*/ 4200227 w 4242337"/>
                  <a:gd name="connsiteY1973" fmla="*/ 801303 h 1823987"/>
                  <a:gd name="connsiteX1974" fmla="*/ 4202633 w 4242337"/>
                  <a:gd name="connsiteY1974" fmla="*/ 753177 h 1823987"/>
                  <a:gd name="connsiteX1975" fmla="*/ 4201430 w 4242337"/>
                  <a:gd name="connsiteY1975" fmla="*/ 777240 h 1823987"/>
                  <a:gd name="connsiteX1976" fmla="*/ 4213462 w 4242337"/>
                  <a:gd name="connsiteY1976" fmla="*/ 778443 h 1823987"/>
                  <a:gd name="connsiteX1977" fmla="*/ 4214665 w 4242337"/>
                  <a:gd name="connsiteY1977" fmla="*/ 757990 h 1823987"/>
                  <a:gd name="connsiteX1978" fmla="*/ 4214665 w 4242337"/>
                  <a:gd name="connsiteY1978" fmla="*/ 754380 h 1823987"/>
                  <a:gd name="connsiteX1979" fmla="*/ 4202633 w 4242337"/>
                  <a:gd name="connsiteY1979" fmla="*/ 753177 h 1823987"/>
                  <a:gd name="connsiteX1980" fmla="*/ 4202633 w 4242337"/>
                  <a:gd name="connsiteY1980" fmla="*/ 753177 h 1823987"/>
                  <a:gd name="connsiteX1981" fmla="*/ 4205040 w 4242337"/>
                  <a:gd name="connsiteY1981" fmla="*/ 706254 h 1823987"/>
                  <a:gd name="connsiteX1982" fmla="*/ 4203836 w 4242337"/>
                  <a:gd name="connsiteY1982" fmla="*/ 730317 h 1823987"/>
                  <a:gd name="connsiteX1983" fmla="*/ 4215868 w 4242337"/>
                  <a:gd name="connsiteY1983" fmla="*/ 730317 h 1823987"/>
                  <a:gd name="connsiteX1984" fmla="*/ 4215868 w 4242337"/>
                  <a:gd name="connsiteY1984" fmla="*/ 729114 h 1823987"/>
                  <a:gd name="connsiteX1985" fmla="*/ 4217071 w 4242337"/>
                  <a:gd name="connsiteY1985" fmla="*/ 706254 h 1823987"/>
                  <a:gd name="connsiteX1986" fmla="*/ 4205040 w 4242337"/>
                  <a:gd name="connsiteY1986" fmla="*/ 706254 h 1823987"/>
                  <a:gd name="connsiteX1987" fmla="*/ 4205040 w 4242337"/>
                  <a:gd name="connsiteY1987" fmla="*/ 706254 h 1823987"/>
                  <a:gd name="connsiteX1988" fmla="*/ 4207446 w 4242337"/>
                  <a:gd name="connsiteY1988" fmla="*/ 658128 h 1823987"/>
                  <a:gd name="connsiteX1989" fmla="*/ 4206243 w 4242337"/>
                  <a:gd name="connsiteY1989" fmla="*/ 682191 h 1823987"/>
                  <a:gd name="connsiteX1990" fmla="*/ 4218274 w 4242337"/>
                  <a:gd name="connsiteY1990" fmla="*/ 682191 h 1823987"/>
                  <a:gd name="connsiteX1991" fmla="*/ 4218274 w 4242337"/>
                  <a:gd name="connsiteY1991" fmla="*/ 678581 h 1823987"/>
                  <a:gd name="connsiteX1992" fmla="*/ 4219478 w 4242337"/>
                  <a:gd name="connsiteY1992" fmla="*/ 658128 h 1823987"/>
                  <a:gd name="connsiteX1993" fmla="*/ 4219478 w 4242337"/>
                  <a:gd name="connsiteY1993" fmla="*/ 656924 h 1823987"/>
                  <a:gd name="connsiteX1994" fmla="*/ 4207446 w 4242337"/>
                  <a:gd name="connsiteY1994" fmla="*/ 658128 h 1823987"/>
                  <a:gd name="connsiteX1995" fmla="*/ 4207446 w 4242337"/>
                  <a:gd name="connsiteY1995" fmla="*/ 658128 h 1823987"/>
                  <a:gd name="connsiteX1996" fmla="*/ 4209852 w 4242337"/>
                  <a:gd name="connsiteY1996" fmla="*/ 610001 h 1823987"/>
                  <a:gd name="connsiteX1997" fmla="*/ 4208649 w 4242337"/>
                  <a:gd name="connsiteY1997" fmla="*/ 634064 h 1823987"/>
                  <a:gd name="connsiteX1998" fmla="*/ 4220681 w 4242337"/>
                  <a:gd name="connsiteY1998" fmla="*/ 634064 h 1823987"/>
                  <a:gd name="connsiteX1999" fmla="*/ 4221884 w 4242337"/>
                  <a:gd name="connsiteY1999" fmla="*/ 619627 h 1823987"/>
                  <a:gd name="connsiteX2000" fmla="*/ 4221884 w 4242337"/>
                  <a:gd name="connsiteY2000" fmla="*/ 610001 h 1823987"/>
                  <a:gd name="connsiteX2001" fmla="*/ 4209852 w 4242337"/>
                  <a:gd name="connsiteY2001" fmla="*/ 610001 h 1823987"/>
                  <a:gd name="connsiteX2002" fmla="*/ 4209852 w 4242337"/>
                  <a:gd name="connsiteY2002" fmla="*/ 610001 h 1823987"/>
                  <a:gd name="connsiteX2003" fmla="*/ 4211055 w 4242337"/>
                  <a:gd name="connsiteY2003" fmla="*/ 561875 h 1823987"/>
                  <a:gd name="connsiteX2004" fmla="*/ 4209852 w 4242337"/>
                  <a:gd name="connsiteY2004" fmla="*/ 585938 h 1823987"/>
                  <a:gd name="connsiteX2005" fmla="*/ 4221884 w 4242337"/>
                  <a:gd name="connsiteY2005" fmla="*/ 585938 h 1823987"/>
                  <a:gd name="connsiteX2006" fmla="*/ 4221884 w 4242337"/>
                  <a:gd name="connsiteY2006" fmla="*/ 575110 h 1823987"/>
                  <a:gd name="connsiteX2007" fmla="*/ 4221884 w 4242337"/>
                  <a:gd name="connsiteY2007" fmla="*/ 561875 h 1823987"/>
                  <a:gd name="connsiteX2008" fmla="*/ 4211055 w 4242337"/>
                  <a:gd name="connsiteY2008" fmla="*/ 561875 h 1823987"/>
                  <a:gd name="connsiteX2009" fmla="*/ 4211055 w 4242337"/>
                  <a:gd name="connsiteY2009" fmla="*/ 561875 h 1823987"/>
                  <a:gd name="connsiteX2010" fmla="*/ 4213462 w 4242337"/>
                  <a:gd name="connsiteY2010" fmla="*/ 513749 h 1823987"/>
                  <a:gd name="connsiteX2011" fmla="*/ 4212259 w 4242337"/>
                  <a:gd name="connsiteY2011" fmla="*/ 537812 h 1823987"/>
                  <a:gd name="connsiteX2012" fmla="*/ 4224290 w 4242337"/>
                  <a:gd name="connsiteY2012" fmla="*/ 537812 h 1823987"/>
                  <a:gd name="connsiteX2013" fmla="*/ 4224290 w 4242337"/>
                  <a:gd name="connsiteY2013" fmla="*/ 528187 h 1823987"/>
                  <a:gd name="connsiteX2014" fmla="*/ 4224290 w 4242337"/>
                  <a:gd name="connsiteY2014" fmla="*/ 513749 h 1823987"/>
                  <a:gd name="connsiteX2015" fmla="*/ 4213462 w 4242337"/>
                  <a:gd name="connsiteY2015" fmla="*/ 513749 h 1823987"/>
                  <a:gd name="connsiteX2016" fmla="*/ 4213462 w 4242337"/>
                  <a:gd name="connsiteY2016" fmla="*/ 513749 h 1823987"/>
                  <a:gd name="connsiteX2017" fmla="*/ 4215868 w 4242337"/>
                  <a:gd name="connsiteY2017" fmla="*/ 465622 h 1823987"/>
                  <a:gd name="connsiteX2018" fmla="*/ 4214665 w 4242337"/>
                  <a:gd name="connsiteY2018" fmla="*/ 489685 h 1823987"/>
                  <a:gd name="connsiteX2019" fmla="*/ 4226697 w 4242337"/>
                  <a:gd name="connsiteY2019" fmla="*/ 489685 h 1823987"/>
                  <a:gd name="connsiteX2020" fmla="*/ 4227900 w 4242337"/>
                  <a:gd name="connsiteY2020" fmla="*/ 465622 h 1823987"/>
                  <a:gd name="connsiteX2021" fmla="*/ 4215868 w 4242337"/>
                  <a:gd name="connsiteY2021" fmla="*/ 465622 h 1823987"/>
                  <a:gd name="connsiteX2022" fmla="*/ 4215868 w 4242337"/>
                  <a:gd name="connsiteY2022" fmla="*/ 465622 h 1823987"/>
                  <a:gd name="connsiteX2023" fmla="*/ 4217071 w 4242337"/>
                  <a:gd name="connsiteY2023" fmla="*/ 417496 h 1823987"/>
                  <a:gd name="connsiteX2024" fmla="*/ 4215868 w 4242337"/>
                  <a:gd name="connsiteY2024" fmla="*/ 441559 h 1823987"/>
                  <a:gd name="connsiteX2025" fmla="*/ 4227900 w 4242337"/>
                  <a:gd name="connsiteY2025" fmla="*/ 441559 h 1823987"/>
                  <a:gd name="connsiteX2026" fmla="*/ 4229103 w 4242337"/>
                  <a:gd name="connsiteY2026" fmla="*/ 417496 h 1823987"/>
                  <a:gd name="connsiteX2027" fmla="*/ 4217071 w 4242337"/>
                  <a:gd name="connsiteY2027" fmla="*/ 417496 h 1823987"/>
                  <a:gd name="connsiteX2028" fmla="*/ 4217071 w 4242337"/>
                  <a:gd name="connsiteY2028" fmla="*/ 417496 h 1823987"/>
                  <a:gd name="connsiteX2029" fmla="*/ 4219478 w 4242337"/>
                  <a:gd name="connsiteY2029" fmla="*/ 369370 h 1823987"/>
                  <a:gd name="connsiteX2030" fmla="*/ 4218274 w 4242337"/>
                  <a:gd name="connsiteY2030" fmla="*/ 393433 h 1823987"/>
                  <a:gd name="connsiteX2031" fmla="*/ 4230306 w 4242337"/>
                  <a:gd name="connsiteY2031" fmla="*/ 393433 h 1823987"/>
                  <a:gd name="connsiteX2032" fmla="*/ 4230306 w 4242337"/>
                  <a:gd name="connsiteY2032" fmla="*/ 392230 h 1823987"/>
                  <a:gd name="connsiteX2033" fmla="*/ 4231509 w 4242337"/>
                  <a:gd name="connsiteY2033" fmla="*/ 374182 h 1823987"/>
                  <a:gd name="connsiteX2034" fmla="*/ 4231509 w 4242337"/>
                  <a:gd name="connsiteY2034" fmla="*/ 369370 h 1823987"/>
                  <a:gd name="connsiteX2035" fmla="*/ 4219478 w 4242337"/>
                  <a:gd name="connsiteY2035" fmla="*/ 369370 h 1823987"/>
                  <a:gd name="connsiteX2036" fmla="*/ 4219478 w 4242337"/>
                  <a:gd name="connsiteY2036" fmla="*/ 369370 h 1823987"/>
                  <a:gd name="connsiteX2037" fmla="*/ 4220681 w 4242337"/>
                  <a:gd name="connsiteY2037" fmla="*/ 321243 h 1823987"/>
                  <a:gd name="connsiteX2038" fmla="*/ 4219478 w 4242337"/>
                  <a:gd name="connsiteY2038" fmla="*/ 345306 h 1823987"/>
                  <a:gd name="connsiteX2039" fmla="*/ 4231509 w 4242337"/>
                  <a:gd name="connsiteY2039" fmla="*/ 345306 h 1823987"/>
                  <a:gd name="connsiteX2040" fmla="*/ 4231509 w 4242337"/>
                  <a:gd name="connsiteY2040" fmla="*/ 329665 h 1823987"/>
                  <a:gd name="connsiteX2041" fmla="*/ 4231509 w 4242337"/>
                  <a:gd name="connsiteY2041" fmla="*/ 321243 h 1823987"/>
                  <a:gd name="connsiteX2042" fmla="*/ 4220681 w 4242337"/>
                  <a:gd name="connsiteY2042" fmla="*/ 321243 h 1823987"/>
                  <a:gd name="connsiteX2043" fmla="*/ 4220681 w 4242337"/>
                  <a:gd name="connsiteY2043" fmla="*/ 321243 h 1823987"/>
                  <a:gd name="connsiteX2044" fmla="*/ 4221884 w 4242337"/>
                  <a:gd name="connsiteY2044" fmla="*/ 273117 h 1823987"/>
                  <a:gd name="connsiteX2045" fmla="*/ 4220681 w 4242337"/>
                  <a:gd name="connsiteY2045" fmla="*/ 297180 h 1823987"/>
                  <a:gd name="connsiteX2046" fmla="*/ 4232712 w 4242337"/>
                  <a:gd name="connsiteY2046" fmla="*/ 297180 h 1823987"/>
                  <a:gd name="connsiteX2047" fmla="*/ 4232712 w 4242337"/>
                  <a:gd name="connsiteY2047" fmla="*/ 286352 h 1823987"/>
                  <a:gd name="connsiteX2048" fmla="*/ 4232712 w 4242337"/>
                  <a:gd name="connsiteY2048" fmla="*/ 286352 h 1823987"/>
                  <a:gd name="connsiteX2049" fmla="*/ 4232712 w 4242337"/>
                  <a:gd name="connsiteY2049" fmla="*/ 286352 h 1823987"/>
                  <a:gd name="connsiteX2050" fmla="*/ 4232712 w 4242337"/>
                  <a:gd name="connsiteY2050" fmla="*/ 274320 h 1823987"/>
                  <a:gd name="connsiteX2051" fmla="*/ 4232712 w 4242337"/>
                  <a:gd name="connsiteY2051" fmla="*/ 273117 h 1823987"/>
                  <a:gd name="connsiteX2052" fmla="*/ 4221884 w 4242337"/>
                  <a:gd name="connsiteY2052" fmla="*/ 273117 h 1823987"/>
                  <a:gd name="connsiteX2053" fmla="*/ 4221884 w 4242337"/>
                  <a:gd name="connsiteY2053" fmla="*/ 273117 h 1823987"/>
                  <a:gd name="connsiteX2054" fmla="*/ 4224290 w 4242337"/>
                  <a:gd name="connsiteY2054" fmla="*/ 224991 h 1823987"/>
                  <a:gd name="connsiteX2055" fmla="*/ 4223087 w 4242337"/>
                  <a:gd name="connsiteY2055" fmla="*/ 249054 h 1823987"/>
                  <a:gd name="connsiteX2056" fmla="*/ 4235119 w 4242337"/>
                  <a:gd name="connsiteY2056" fmla="*/ 249054 h 1823987"/>
                  <a:gd name="connsiteX2057" fmla="*/ 4236322 w 4242337"/>
                  <a:gd name="connsiteY2057" fmla="*/ 224991 h 1823987"/>
                  <a:gd name="connsiteX2058" fmla="*/ 4224290 w 4242337"/>
                  <a:gd name="connsiteY2058" fmla="*/ 224991 h 1823987"/>
                  <a:gd name="connsiteX2059" fmla="*/ 4224290 w 4242337"/>
                  <a:gd name="connsiteY2059" fmla="*/ 224991 h 1823987"/>
                  <a:gd name="connsiteX2060" fmla="*/ 4225493 w 4242337"/>
                  <a:gd name="connsiteY2060" fmla="*/ 176864 h 1823987"/>
                  <a:gd name="connsiteX2061" fmla="*/ 4224290 w 4242337"/>
                  <a:gd name="connsiteY2061" fmla="*/ 200927 h 1823987"/>
                  <a:gd name="connsiteX2062" fmla="*/ 4236322 w 4242337"/>
                  <a:gd name="connsiteY2062" fmla="*/ 200927 h 1823987"/>
                  <a:gd name="connsiteX2063" fmla="*/ 4236322 w 4242337"/>
                  <a:gd name="connsiteY2063" fmla="*/ 185286 h 1823987"/>
                  <a:gd name="connsiteX2064" fmla="*/ 4236322 w 4242337"/>
                  <a:gd name="connsiteY2064" fmla="*/ 185286 h 1823987"/>
                  <a:gd name="connsiteX2065" fmla="*/ 4236322 w 4242337"/>
                  <a:gd name="connsiteY2065" fmla="*/ 185286 h 1823987"/>
                  <a:gd name="connsiteX2066" fmla="*/ 4236322 w 4242337"/>
                  <a:gd name="connsiteY2066" fmla="*/ 179271 h 1823987"/>
                  <a:gd name="connsiteX2067" fmla="*/ 4236322 w 4242337"/>
                  <a:gd name="connsiteY2067" fmla="*/ 179271 h 1823987"/>
                  <a:gd name="connsiteX2068" fmla="*/ 4236322 w 4242337"/>
                  <a:gd name="connsiteY2068" fmla="*/ 179271 h 1823987"/>
                  <a:gd name="connsiteX2069" fmla="*/ 4236322 w 4242337"/>
                  <a:gd name="connsiteY2069" fmla="*/ 176864 h 1823987"/>
                  <a:gd name="connsiteX2070" fmla="*/ 4225493 w 4242337"/>
                  <a:gd name="connsiteY2070" fmla="*/ 176864 h 1823987"/>
                  <a:gd name="connsiteX2071" fmla="*/ 4225493 w 4242337"/>
                  <a:gd name="connsiteY2071" fmla="*/ 176864 h 1823987"/>
                  <a:gd name="connsiteX2072" fmla="*/ 4226697 w 4242337"/>
                  <a:gd name="connsiteY2072" fmla="*/ 128738 h 1823987"/>
                  <a:gd name="connsiteX2073" fmla="*/ 4225493 w 4242337"/>
                  <a:gd name="connsiteY2073" fmla="*/ 152801 h 1823987"/>
                  <a:gd name="connsiteX2074" fmla="*/ 4237525 w 4242337"/>
                  <a:gd name="connsiteY2074" fmla="*/ 152801 h 1823987"/>
                  <a:gd name="connsiteX2075" fmla="*/ 4237525 w 4242337"/>
                  <a:gd name="connsiteY2075" fmla="*/ 150395 h 1823987"/>
                  <a:gd name="connsiteX2076" fmla="*/ 4237525 w 4242337"/>
                  <a:gd name="connsiteY2076" fmla="*/ 135957 h 1823987"/>
                  <a:gd name="connsiteX2077" fmla="*/ 4237525 w 4242337"/>
                  <a:gd name="connsiteY2077" fmla="*/ 135957 h 1823987"/>
                  <a:gd name="connsiteX2078" fmla="*/ 4237525 w 4242337"/>
                  <a:gd name="connsiteY2078" fmla="*/ 135957 h 1823987"/>
                  <a:gd name="connsiteX2079" fmla="*/ 4237525 w 4242337"/>
                  <a:gd name="connsiteY2079" fmla="*/ 129941 h 1823987"/>
                  <a:gd name="connsiteX2080" fmla="*/ 4226697 w 4242337"/>
                  <a:gd name="connsiteY2080" fmla="*/ 128738 h 1823987"/>
                  <a:gd name="connsiteX2081" fmla="*/ 4226697 w 4242337"/>
                  <a:gd name="connsiteY2081" fmla="*/ 128738 h 1823987"/>
                  <a:gd name="connsiteX2082" fmla="*/ 4227900 w 4242337"/>
                  <a:gd name="connsiteY2082" fmla="*/ 80612 h 1823987"/>
                  <a:gd name="connsiteX2083" fmla="*/ 4226697 w 4242337"/>
                  <a:gd name="connsiteY2083" fmla="*/ 104675 h 1823987"/>
                  <a:gd name="connsiteX2084" fmla="*/ 4238728 w 4242337"/>
                  <a:gd name="connsiteY2084" fmla="*/ 104675 h 1823987"/>
                  <a:gd name="connsiteX2085" fmla="*/ 4239931 w 4242337"/>
                  <a:gd name="connsiteY2085" fmla="*/ 80612 h 1823987"/>
                  <a:gd name="connsiteX2086" fmla="*/ 4227900 w 4242337"/>
                  <a:gd name="connsiteY2086" fmla="*/ 80612 h 1823987"/>
                  <a:gd name="connsiteX2087" fmla="*/ 4227900 w 4242337"/>
                  <a:gd name="connsiteY2087" fmla="*/ 80612 h 1823987"/>
                  <a:gd name="connsiteX2088" fmla="*/ 4229103 w 4242337"/>
                  <a:gd name="connsiteY2088" fmla="*/ 32485 h 1823987"/>
                  <a:gd name="connsiteX2089" fmla="*/ 4229103 w 4242337"/>
                  <a:gd name="connsiteY2089" fmla="*/ 56548 h 1823987"/>
                  <a:gd name="connsiteX2090" fmla="*/ 4241134 w 4242337"/>
                  <a:gd name="connsiteY2090" fmla="*/ 56548 h 1823987"/>
                  <a:gd name="connsiteX2091" fmla="*/ 4241134 w 4242337"/>
                  <a:gd name="connsiteY2091" fmla="*/ 51736 h 1823987"/>
                  <a:gd name="connsiteX2092" fmla="*/ 4241134 w 4242337"/>
                  <a:gd name="connsiteY2092" fmla="*/ 51736 h 1823987"/>
                  <a:gd name="connsiteX2093" fmla="*/ 4241134 w 4242337"/>
                  <a:gd name="connsiteY2093" fmla="*/ 51736 h 1823987"/>
                  <a:gd name="connsiteX2094" fmla="*/ 4241134 w 4242337"/>
                  <a:gd name="connsiteY2094" fmla="*/ 32485 h 1823987"/>
                  <a:gd name="connsiteX2095" fmla="*/ 4229103 w 4242337"/>
                  <a:gd name="connsiteY2095" fmla="*/ 32485 h 1823987"/>
                  <a:gd name="connsiteX2096" fmla="*/ 4229103 w 4242337"/>
                  <a:gd name="connsiteY2096" fmla="*/ 32485 h 1823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</a:cxnLst>
                <a:rect l="l" t="t" r="r" b="b"/>
                <a:pathLst>
                  <a:path w="4242337" h="1823987">
                    <a:moveTo>
                      <a:pt x="4242338" y="0"/>
                    </a:moveTo>
                    <a:lnTo>
                      <a:pt x="4218274" y="0"/>
                    </a:lnTo>
                    <a:lnTo>
                      <a:pt x="4218274" y="12032"/>
                    </a:lnTo>
                    <a:lnTo>
                      <a:pt x="4242338" y="12032"/>
                    </a:lnTo>
                    <a:cubicBezTo>
                      <a:pt x="4242338" y="3609"/>
                      <a:pt x="4242338" y="0"/>
                      <a:pt x="4242338" y="0"/>
                    </a:cubicBezTo>
                    <a:lnTo>
                      <a:pt x="4242338" y="0"/>
                    </a:lnTo>
                    <a:close/>
                    <a:moveTo>
                      <a:pt x="4194211" y="0"/>
                    </a:moveTo>
                    <a:lnTo>
                      <a:pt x="4170148" y="0"/>
                    </a:lnTo>
                    <a:lnTo>
                      <a:pt x="4170148" y="12032"/>
                    </a:lnTo>
                    <a:lnTo>
                      <a:pt x="4194211" y="12032"/>
                    </a:lnTo>
                    <a:lnTo>
                      <a:pt x="4194211" y="0"/>
                    </a:lnTo>
                    <a:lnTo>
                      <a:pt x="4194211" y="0"/>
                    </a:lnTo>
                    <a:close/>
                    <a:moveTo>
                      <a:pt x="4146085" y="0"/>
                    </a:moveTo>
                    <a:lnTo>
                      <a:pt x="4122022" y="0"/>
                    </a:lnTo>
                    <a:lnTo>
                      <a:pt x="4122022" y="12032"/>
                    </a:lnTo>
                    <a:lnTo>
                      <a:pt x="4146085" y="12032"/>
                    </a:lnTo>
                    <a:lnTo>
                      <a:pt x="4146085" y="0"/>
                    </a:lnTo>
                    <a:lnTo>
                      <a:pt x="4146085" y="0"/>
                    </a:lnTo>
                    <a:close/>
                    <a:moveTo>
                      <a:pt x="4097958" y="0"/>
                    </a:moveTo>
                    <a:lnTo>
                      <a:pt x="4073895" y="0"/>
                    </a:lnTo>
                    <a:lnTo>
                      <a:pt x="4073895" y="12032"/>
                    </a:lnTo>
                    <a:lnTo>
                      <a:pt x="4097958" y="12032"/>
                    </a:lnTo>
                    <a:lnTo>
                      <a:pt x="4097958" y="0"/>
                    </a:lnTo>
                    <a:lnTo>
                      <a:pt x="4097958" y="0"/>
                    </a:lnTo>
                    <a:close/>
                    <a:moveTo>
                      <a:pt x="4049832" y="0"/>
                    </a:moveTo>
                    <a:lnTo>
                      <a:pt x="4025769" y="0"/>
                    </a:lnTo>
                    <a:lnTo>
                      <a:pt x="4025769" y="12032"/>
                    </a:lnTo>
                    <a:lnTo>
                      <a:pt x="4049832" y="12032"/>
                    </a:lnTo>
                    <a:lnTo>
                      <a:pt x="4049832" y="0"/>
                    </a:lnTo>
                    <a:lnTo>
                      <a:pt x="4049832" y="0"/>
                    </a:lnTo>
                    <a:close/>
                    <a:moveTo>
                      <a:pt x="4001706" y="0"/>
                    </a:moveTo>
                    <a:lnTo>
                      <a:pt x="3977643" y="0"/>
                    </a:lnTo>
                    <a:lnTo>
                      <a:pt x="3977643" y="12032"/>
                    </a:lnTo>
                    <a:lnTo>
                      <a:pt x="4001706" y="12032"/>
                    </a:lnTo>
                    <a:lnTo>
                      <a:pt x="4001706" y="0"/>
                    </a:lnTo>
                    <a:lnTo>
                      <a:pt x="4001706" y="0"/>
                    </a:lnTo>
                    <a:close/>
                    <a:moveTo>
                      <a:pt x="3953579" y="0"/>
                    </a:moveTo>
                    <a:lnTo>
                      <a:pt x="3929516" y="0"/>
                    </a:lnTo>
                    <a:lnTo>
                      <a:pt x="3929516" y="12032"/>
                    </a:lnTo>
                    <a:lnTo>
                      <a:pt x="3953579" y="12032"/>
                    </a:lnTo>
                    <a:lnTo>
                      <a:pt x="3953579" y="0"/>
                    </a:lnTo>
                    <a:lnTo>
                      <a:pt x="3953579" y="0"/>
                    </a:lnTo>
                    <a:close/>
                    <a:moveTo>
                      <a:pt x="3905453" y="0"/>
                    </a:moveTo>
                    <a:lnTo>
                      <a:pt x="3881390" y="0"/>
                    </a:lnTo>
                    <a:lnTo>
                      <a:pt x="3881390" y="12032"/>
                    </a:lnTo>
                    <a:lnTo>
                      <a:pt x="3905453" y="12032"/>
                    </a:lnTo>
                    <a:lnTo>
                      <a:pt x="3905453" y="0"/>
                    </a:lnTo>
                    <a:lnTo>
                      <a:pt x="3905453" y="0"/>
                    </a:lnTo>
                    <a:close/>
                    <a:moveTo>
                      <a:pt x="3857327" y="0"/>
                    </a:moveTo>
                    <a:lnTo>
                      <a:pt x="3833263" y="0"/>
                    </a:lnTo>
                    <a:lnTo>
                      <a:pt x="3833263" y="12032"/>
                    </a:lnTo>
                    <a:lnTo>
                      <a:pt x="3857327" y="12032"/>
                    </a:lnTo>
                    <a:lnTo>
                      <a:pt x="3857327" y="0"/>
                    </a:lnTo>
                    <a:lnTo>
                      <a:pt x="3857327" y="0"/>
                    </a:lnTo>
                    <a:close/>
                    <a:moveTo>
                      <a:pt x="3809200" y="0"/>
                    </a:moveTo>
                    <a:lnTo>
                      <a:pt x="3785137" y="0"/>
                    </a:lnTo>
                    <a:lnTo>
                      <a:pt x="3785137" y="12032"/>
                    </a:lnTo>
                    <a:lnTo>
                      <a:pt x="3809200" y="12032"/>
                    </a:lnTo>
                    <a:lnTo>
                      <a:pt x="3809200" y="0"/>
                    </a:lnTo>
                    <a:lnTo>
                      <a:pt x="3809200" y="0"/>
                    </a:lnTo>
                    <a:close/>
                    <a:moveTo>
                      <a:pt x="3761074" y="0"/>
                    </a:moveTo>
                    <a:lnTo>
                      <a:pt x="3737011" y="0"/>
                    </a:lnTo>
                    <a:lnTo>
                      <a:pt x="3737011" y="12032"/>
                    </a:lnTo>
                    <a:lnTo>
                      <a:pt x="3761074" y="12032"/>
                    </a:lnTo>
                    <a:lnTo>
                      <a:pt x="3761074" y="0"/>
                    </a:lnTo>
                    <a:lnTo>
                      <a:pt x="3761074" y="0"/>
                    </a:lnTo>
                    <a:close/>
                    <a:moveTo>
                      <a:pt x="3712948" y="0"/>
                    </a:moveTo>
                    <a:lnTo>
                      <a:pt x="3688884" y="0"/>
                    </a:lnTo>
                    <a:lnTo>
                      <a:pt x="3688884" y="12032"/>
                    </a:lnTo>
                    <a:lnTo>
                      <a:pt x="3712948" y="12032"/>
                    </a:lnTo>
                    <a:lnTo>
                      <a:pt x="3712948" y="0"/>
                    </a:lnTo>
                    <a:lnTo>
                      <a:pt x="3712948" y="0"/>
                    </a:lnTo>
                    <a:close/>
                    <a:moveTo>
                      <a:pt x="3664821" y="0"/>
                    </a:moveTo>
                    <a:lnTo>
                      <a:pt x="3640758" y="0"/>
                    </a:lnTo>
                    <a:lnTo>
                      <a:pt x="3640758" y="12032"/>
                    </a:lnTo>
                    <a:lnTo>
                      <a:pt x="3664821" y="12032"/>
                    </a:lnTo>
                    <a:lnTo>
                      <a:pt x="3664821" y="0"/>
                    </a:lnTo>
                    <a:lnTo>
                      <a:pt x="3664821" y="0"/>
                    </a:lnTo>
                    <a:close/>
                    <a:moveTo>
                      <a:pt x="3616695" y="0"/>
                    </a:moveTo>
                    <a:lnTo>
                      <a:pt x="3592632" y="0"/>
                    </a:lnTo>
                    <a:lnTo>
                      <a:pt x="3592632" y="12032"/>
                    </a:lnTo>
                    <a:lnTo>
                      <a:pt x="3616695" y="12032"/>
                    </a:lnTo>
                    <a:lnTo>
                      <a:pt x="3616695" y="0"/>
                    </a:lnTo>
                    <a:lnTo>
                      <a:pt x="3616695" y="0"/>
                    </a:lnTo>
                    <a:close/>
                    <a:moveTo>
                      <a:pt x="3568569" y="0"/>
                    </a:moveTo>
                    <a:lnTo>
                      <a:pt x="3544505" y="0"/>
                    </a:lnTo>
                    <a:lnTo>
                      <a:pt x="3544505" y="12032"/>
                    </a:lnTo>
                    <a:lnTo>
                      <a:pt x="3568569" y="12032"/>
                    </a:lnTo>
                    <a:lnTo>
                      <a:pt x="3568569" y="0"/>
                    </a:lnTo>
                    <a:lnTo>
                      <a:pt x="3568569" y="0"/>
                    </a:lnTo>
                    <a:close/>
                    <a:moveTo>
                      <a:pt x="3520442" y="0"/>
                    </a:moveTo>
                    <a:lnTo>
                      <a:pt x="3496379" y="0"/>
                    </a:lnTo>
                    <a:lnTo>
                      <a:pt x="3496379" y="12032"/>
                    </a:lnTo>
                    <a:lnTo>
                      <a:pt x="3520442" y="12032"/>
                    </a:lnTo>
                    <a:lnTo>
                      <a:pt x="3520442" y="0"/>
                    </a:lnTo>
                    <a:lnTo>
                      <a:pt x="3520442" y="0"/>
                    </a:lnTo>
                    <a:close/>
                    <a:moveTo>
                      <a:pt x="3472316" y="0"/>
                    </a:moveTo>
                    <a:lnTo>
                      <a:pt x="3448253" y="0"/>
                    </a:lnTo>
                    <a:lnTo>
                      <a:pt x="3448253" y="12032"/>
                    </a:lnTo>
                    <a:lnTo>
                      <a:pt x="3472316" y="12032"/>
                    </a:lnTo>
                    <a:lnTo>
                      <a:pt x="3472316" y="0"/>
                    </a:lnTo>
                    <a:lnTo>
                      <a:pt x="3472316" y="0"/>
                    </a:lnTo>
                    <a:close/>
                    <a:moveTo>
                      <a:pt x="3424190" y="0"/>
                    </a:moveTo>
                    <a:lnTo>
                      <a:pt x="3400126" y="0"/>
                    </a:lnTo>
                    <a:lnTo>
                      <a:pt x="3400126" y="12032"/>
                    </a:lnTo>
                    <a:lnTo>
                      <a:pt x="3424190" y="12032"/>
                    </a:lnTo>
                    <a:lnTo>
                      <a:pt x="3424190" y="0"/>
                    </a:lnTo>
                    <a:lnTo>
                      <a:pt x="3424190" y="0"/>
                    </a:lnTo>
                    <a:close/>
                    <a:moveTo>
                      <a:pt x="3376063" y="0"/>
                    </a:moveTo>
                    <a:lnTo>
                      <a:pt x="3352000" y="0"/>
                    </a:lnTo>
                    <a:lnTo>
                      <a:pt x="3352000" y="12032"/>
                    </a:lnTo>
                    <a:lnTo>
                      <a:pt x="3376063" y="12032"/>
                    </a:lnTo>
                    <a:lnTo>
                      <a:pt x="3376063" y="0"/>
                    </a:lnTo>
                    <a:lnTo>
                      <a:pt x="3376063" y="0"/>
                    </a:lnTo>
                    <a:close/>
                    <a:moveTo>
                      <a:pt x="3327937" y="0"/>
                    </a:moveTo>
                    <a:lnTo>
                      <a:pt x="3303874" y="0"/>
                    </a:lnTo>
                    <a:lnTo>
                      <a:pt x="3303874" y="12032"/>
                    </a:lnTo>
                    <a:lnTo>
                      <a:pt x="3327937" y="12032"/>
                    </a:lnTo>
                    <a:lnTo>
                      <a:pt x="3327937" y="0"/>
                    </a:lnTo>
                    <a:lnTo>
                      <a:pt x="3327937" y="0"/>
                    </a:lnTo>
                    <a:close/>
                    <a:moveTo>
                      <a:pt x="3279811" y="0"/>
                    </a:moveTo>
                    <a:lnTo>
                      <a:pt x="3255747" y="0"/>
                    </a:lnTo>
                    <a:lnTo>
                      <a:pt x="3255747" y="12032"/>
                    </a:lnTo>
                    <a:lnTo>
                      <a:pt x="3279811" y="12032"/>
                    </a:lnTo>
                    <a:lnTo>
                      <a:pt x="3279811" y="0"/>
                    </a:lnTo>
                    <a:lnTo>
                      <a:pt x="3279811" y="0"/>
                    </a:lnTo>
                    <a:close/>
                    <a:moveTo>
                      <a:pt x="3231684" y="0"/>
                    </a:moveTo>
                    <a:lnTo>
                      <a:pt x="3207621" y="0"/>
                    </a:lnTo>
                    <a:lnTo>
                      <a:pt x="3207621" y="12032"/>
                    </a:lnTo>
                    <a:lnTo>
                      <a:pt x="3231684" y="12032"/>
                    </a:lnTo>
                    <a:lnTo>
                      <a:pt x="3231684" y="0"/>
                    </a:lnTo>
                    <a:lnTo>
                      <a:pt x="3231684" y="0"/>
                    </a:lnTo>
                    <a:close/>
                    <a:moveTo>
                      <a:pt x="3183558" y="0"/>
                    </a:moveTo>
                    <a:lnTo>
                      <a:pt x="3159495" y="0"/>
                    </a:lnTo>
                    <a:lnTo>
                      <a:pt x="3159495" y="12032"/>
                    </a:lnTo>
                    <a:lnTo>
                      <a:pt x="3183558" y="12032"/>
                    </a:lnTo>
                    <a:lnTo>
                      <a:pt x="3183558" y="0"/>
                    </a:lnTo>
                    <a:lnTo>
                      <a:pt x="3183558" y="0"/>
                    </a:lnTo>
                    <a:close/>
                    <a:moveTo>
                      <a:pt x="3135431" y="0"/>
                    </a:moveTo>
                    <a:lnTo>
                      <a:pt x="3111368" y="0"/>
                    </a:lnTo>
                    <a:lnTo>
                      <a:pt x="3111368" y="12032"/>
                    </a:lnTo>
                    <a:lnTo>
                      <a:pt x="3135431" y="12032"/>
                    </a:lnTo>
                    <a:lnTo>
                      <a:pt x="3135431" y="0"/>
                    </a:lnTo>
                    <a:lnTo>
                      <a:pt x="3135431" y="0"/>
                    </a:lnTo>
                    <a:close/>
                    <a:moveTo>
                      <a:pt x="3087305" y="0"/>
                    </a:moveTo>
                    <a:lnTo>
                      <a:pt x="3063242" y="0"/>
                    </a:lnTo>
                    <a:lnTo>
                      <a:pt x="3063242" y="12032"/>
                    </a:lnTo>
                    <a:lnTo>
                      <a:pt x="3087305" y="12032"/>
                    </a:lnTo>
                    <a:lnTo>
                      <a:pt x="3087305" y="0"/>
                    </a:lnTo>
                    <a:lnTo>
                      <a:pt x="3087305" y="0"/>
                    </a:lnTo>
                    <a:close/>
                    <a:moveTo>
                      <a:pt x="3039179" y="0"/>
                    </a:moveTo>
                    <a:lnTo>
                      <a:pt x="3015116" y="0"/>
                    </a:lnTo>
                    <a:lnTo>
                      <a:pt x="3015116" y="12032"/>
                    </a:lnTo>
                    <a:lnTo>
                      <a:pt x="3039179" y="12032"/>
                    </a:lnTo>
                    <a:lnTo>
                      <a:pt x="3039179" y="0"/>
                    </a:lnTo>
                    <a:lnTo>
                      <a:pt x="3039179" y="0"/>
                    </a:lnTo>
                    <a:close/>
                    <a:moveTo>
                      <a:pt x="2991052" y="0"/>
                    </a:moveTo>
                    <a:lnTo>
                      <a:pt x="2966989" y="0"/>
                    </a:lnTo>
                    <a:lnTo>
                      <a:pt x="2966989" y="12032"/>
                    </a:lnTo>
                    <a:lnTo>
                      <a:pt x="2991052" y="12032"/>
                    </a:lnTo>
                    <a:lnTo>
                      <a:pt x="2991052" y="0"/>
                    </a:lnTo>
                    <a:lnTo>
                      <a:pt x="2991052" y="0"/>
                    </a:lnTo>
                    <a:close/>
                    <a:moveTo>
                      <a:pt x="2942926" y="0"/>
                    </a:moveTo>
                    <a:lnTo>
                      <a:pt x="2918863" y="0"/>
                    </a:lnTo>
                    <a:lnTo>
                      <a:pt x="2918863" y="12032"/>
                    </a:lnTo>
                    <a:lnTo>
                      <a:pt x="2942926" y="12032"/>
                    </a:lnTo>
                    <a:lnTo>
                      <a:pt x="2942926" y="0"/>
                    </a:lnTo>
                    <a:lnTo>
                      <a:pt x="2942926" y="0"/>
                    </a:lnTo>
                    <a:close/>
                    <a:moveTo>
                      <a:pt x="2894800" y="0"/>
                    </a:moveTo>
                    <a:lnTo>
                      <a:pt x="2870737" y="0"/>
                    </a:lnTo>
                    <a:lnTo>
                      <a:pt x="2870737" y="12032"/>
                    </a:lnTo>
                    <a:lnTo>
                      <a:pt x="2894800" y="12032"/>
                    </a:lnTo>
                    <a:lnTo>
                      <a:pt x="2894800" y="0"/>
                    </a:lnTo>
                    <a:lnTo>
                      <a:pt x="2894800" y="0"/>
                    </a:lnTo>
                    <a:close/>
                    <a:moveTo>
                      <a:pt x="2846673" y="0"/>
                    </a:moveTo>
                    <a:lnTo>
                      <a:pt x="2822610" y="0"/>
                    </a:lnTo>
                    <a:lnTo>
                      <a:pt x="2822610" y="12032"/>
                    </a:lnTo>
                    <a:lnTo>
                      <a:pt x="2846673" y="12032"/>
                    </a:lnTo>
                    <a:lnTo>
                      <a:pt x="2846673" y="0"/>
                    </a:lnTo>
                    <a:lnTo>
                      <a:pt x="2846673" y="0"/>
                    </a:lnTo>
                    <a:close/>
                    <a:moveTo>
                      <a:pt x="2798547" y="0"/>
                    </a:moveTo>
                    <a:lnTo>
                      <a:pt x="2774484" y="0"/>
                    </a:lnTo>
                    <a:lnTo>
                      <a:pt x="2774484" y="12032"/>
                    </a:lnTo>
                    <a:lnTo>
                      <a:pt x="2798547" y="12032"/>
                    </a:lnTo>
                    <a:lnTo>
                      <a:pt x="2798547" y="0"/>
                    </a:lnTo>
                    <a:lnTo>
                      <a:pt x="2798547" y="0"/>
                    </a:lnTo>
                    <a:close/>
                    <a:moveTo>
                      <a:pt x="2750421" y="0"/>
                    </a:moveTo>
                    <a:lnTo>
                      <a:pt x="2726358" y="0"/>
                    </a:lnTo>
                    <a:lnTo>
                      <a:pt x="2726358" y="12032"/>
                    </a:lnTo>
                    <a:lnTo>
                      <a:pt x="2750421" y="12032"/>
                    </a:lnTo>
                    <a:lnTo>
                      <a:pt x="2750421" y="0"/>
                    </a:lnTo>
                    <a:lnTo>
                      <a:pt x="2750421" y="0"/>
                    </a:lnTo>
                    <a:close/>
                    <a:moveTo>
                      <a:pt x="2702294" y="0"/>
                    </a:moveTo>
                    <a:lnTo>
                      <a:pt x="2678231" y="0"/>
                    </a:lnTo>
                    <a:lnTo>
                      <a:pt x="2678231" y="12032"/>
                    </a:lnTo>
                    <a:lnTo>
                      <a:pt x="2702294" y="12032"/>
                    </a:lnTo>
                    <a:lnTo>
                      <a:pt x="2702294" y="0"/>
                    </a:lnTo>
                    <a:lnTo>
                      <a:pt x="2702294" y="0"/>
                    </a:lnTo>
                    <a:close/>
                    <a:moveTo>
                      <a:pt x="2654168" y="0"/>
                    </a:moveTo>
                    <a:lnTo>
                      <a:pt x="2630105" y="0"/>
                    </a:lnTo>
                    <a:lnTo>
                      <a:pt x="2630105" y="12032"/>
                    </a:lnTo>
                    <a:lnTo>
                      <a:pt x="2654168" y="12032"/>
                    </a:lnTo>
                    <a:lnTo>
                      <a:pt x="2654168" y="0"/>
                    </a:lnTo>
                    <a:lnTo>
                      <a:pt x="2654168" y="0"/>
                    </a:lnTo>
                    <a:close/>
                    <a:moveTo>
                      <a:pt x="2606042" y="0"/>
                    </a:moveTo>
                    <a:lnTo>
                      <a:pt x="2581979" y="0"/>
                    </a:lnTo>
                    <a:lnTo>
                      <a:pt x="2581979" y="12032"/>
                    </a:lnTo>
                    <a:lnTo>
                      <a:pt x="2606042" y="12032"/>
                    </a:lnTo>
                    <a:lnTo>
                      <a:pt x="2606042" y="0"/>
                    </a:lnTo>
                    <a:lnTo>
                      <a:pt x="2606042" y="0"/>
                    </a:lnTo>
                    <a:close/>
                    <a:moveTo>
                      <a:pt x="2557915" y="0"/>
                    </a:moveTo>
                    <a:lnTo>
                      <a:pt x="2533852" y="0"/>
                    </a:lnTo>
                    <a:lnTo>
                      <a:pt x="2533852" y="12032"/>
                    </a:lnTo>
                    <a:lnTo>
                      <a:pt x="2557915" y="12032"/>
                    </a:lnTo>
                    <a:lnTo>
                      <a:pt x="2557915" y="0"/>
                    </a:lnTo>
                    <a:lnTo>
                      <a:pt x="2557915" y="0"/>
                    </a:lnTo>
                    <a:close/>
                    <a:moveTo>
                      <a:pt x="2509789" y="0"/>
                    </a:moveTo>
                    <a:lnTo>
                      <a:pt x="2485726" y="0"/>
                    </a:lnTo>
                    <a:lnTo>
                      <a:pt x="2485726" y="12032"/>
                    </a:lnTo>
                    <a:lnTo>
                      <a:pt x="2509789" y="12032"/>
                    </a:lnTo>
                    <a:lnTo>
                      <a:pt x="2509789" y="0"/>
                    </a:lnTo>
                    <a:lnTo>
                      <a:pt x="2509789" y="0"/>
                    </a:lnTo>
                    <a:close/>
                    <a:moveTo>
                      <a:pt x="2461663" y="0"/>
                    </a:moveTo>
                    <a:lnTo>
                      <a:pt x="2437599" y="0"/>
                    </a:lnTo>
                    <a:lnTo>
                      <a:pt x="2437599" y="12032"/>
                    </a:lnTo>
                    <a:lnTo>
                      <a:pt x="2461663" y="12032"/>
                    </a:lnTo>
                    <a:lnTo>
                      <a:pt x="2461663" y="0"/>
                    </a:lnTo>
                    <a:lnTo>
                      <a:pt x="2461663" y="0"/>
                    </a:lnTo>
                    <a:close/>
                    <a:moveTo>
                      <a:pt x="2413536" y="0"/>
                    </a:moveTo>
                    <a:lnTo>
                      <a:pt x="2389473" y="0"/>
                    </a:lnTo>
                    <a:lnTo>
                      <a:pt x="2389473" y="12032"/>
                    </a:lnTo>
                    <a:lnTo>
                      <a:pt x="2413536" y="12032"/>
                    </a:lnTo>
                    <a:lnTo>
                      <a:pt x="2413536" y="0"/>
                    </a:lnTo>
                    <a:lnTo>
                      <a:pt x="2413536" y="0"/>
                    </a:lnTo>
                    <a:close/>
                    <a:moveTo>
                      <a:pt x="2365410" y="0"/>
                    </a:moveTo>
                    <a:lnTo>
                      <a:pt x="2341347" y="0"/>
                    </a:lnTo>
                    <a:lnTo>
                      <a:pt x="2341347" y="12032"/>
                    </a:lnTo>
                    <a:lnTo>
                      <a:pt x="2365410" y="12032"/>
                    </a:lnTo>
                    <a:lnTo>
                      <a:pt x="2365410" y="0"/>
                    </a:lnTo>
                    <a:lnTo>
                      <a:pt x="2365410" y="0"/>
                    </a:lnTo>
                    <a:close/>
                    <a:moveTo>
                      <a:pt x="2317284" y="0"/>
                    </a:moveTo>
                    <a:lnTo>
                      <a:pt x="2293220" y="0"/>
                    </a:lnTo>
                    <a:lnTo>
                      <a:pt x="2293220" y="12032"/>
                    </a:lnTo>
                    <a:lnTo>
                      <a:pt x="2317284" y="12032"/>
                    </a:lnTo>
                    <a:lnTo>
                      <a:pt x="2317284" y="0"/>
                    </a:lnTo>
                    <a:lnTo>
                      <a:pt x="2317284" y="0"/>
                    </a:lnTo>
                    <a:close/>
                    <a:moveTo>
                      <a:pt x="2269157" y="0"/>
                    </a:moveTo>
                    <a:lnTo>
                      <a:pt x="2245094" y="0"/>
                    </a:lnTo>
                    <a:lnTo>
                      <a:pt x="2245094" y="12032"/>
                    </a:lnTo>
                    <a:lnTo>
                      <a:pt x="2269157" y="12032"/>
                    </a:lnTo>
                    <a:lnTo>
                      <a:pt x="2269157" y="0"/>
                    </a:lnTo>
                    <a:lnTo>
                      <a:pt x="2269157" y="0"/>
                    </a:lnTo>
                    <a:close/>
                    <a:moveTo>
                      <a:pt x="2221031" y="0"/>
                    </a:moveTo>
                    <a:lnTo>
                      <a:pt x="2196968" y="0"/>
                    </a:lnTo>
                    <a:lnTo>
                      <a:pt x="2196968" y="12032"/>
                    </a:lnTo>
                    <a:lnTo>
                      <a:pt x="2221031" y="12032"/>
                    </a:lnTo>
                    <a:lnTo>
                      <a:pt x="2221031" y="0"/>
                    </a:lnTo>
                    <a:lnTo>
                      <a:pt x="2221031" y="0"/>
                    </a:lnTo>
                    <a:close/>
                    <a:moveTo>
                      <a:pt x="2172905" y="0"/>
                    </a:moveTo>
                    <a:lnTo>
                      <a:pt x="2148841" y="0"/>
                    </a:lnTo>
                    <a:lnTo>
                      <a:pt x="2148841" y="12032"/>
                    </a:lnTo>
                    <a:lnTo>
                      <a:pt x="2172905" y="12032"/>
                    </a:lnTo>
                    <a:lnTo>
                      <a:pt x="2172905" y="0"/>
                    </a:lnTo>
                    <a:lnTo>
                      <a:pt x="2172905" y="0"/>
                    </a:lnTo>
                    <a:close/>
                    <a:moveTo>
                      <a:pt x="2124778" y="0"/>
                    </a:moveTo>
                    <a:lnTo>
                      <a:pt x="2100715" y="0"/>
                    </a:lnTo>
                    <a:lnTo>
                      <a:pt x="2100715" y="12032"/>
                    </a:lnTo>
                    <a:lnTo>
                      <a:pt x="2124778" y="12032"/>
                    </a:lnTo>
                    <a:lnTo>
                      <a:pt x="2124778" y="0"/>
                    </a:lnTo>
                    <a:lnTo>
                      <a:pt x="2124778" y="0"/>
                    </a:lnTo>
                    <a:close/>
                    <a:moveTo>
                      <a:pt x="2076652" y="0"/>
                    </a:moveTo>
                    <a:lnTo>
                      <a:pt x="2052589" y="0"/>
                    </a:lnTo>
                    <a:lnTo>
                      <a:pt x="2052589" y="12032"/>
                    </a:lnTo>
                    <a:lnTo>
                      <a:pt x="2076652" y="12032"/>
                    </a:lnTo>
                    <a:lnTo>
                      <a:pt x="2076652" y="0"/>
                    </a:lnTo>
                    <a:lnTo>
                      <a:pt x="2076652" y="0"/>
                    </a:lnTo>
                    <a:close/>
                    <a:moveTo>
                      <a:pt x="2028526" y="0"/>
                    </a:moveTo>
                    <a:lnTo>
                      <a:pt x="2004462" y="0"/>
                    </a:lnTo>
                    <a:lnTo>
                      <a:pt x="2004462" y="12032"/>
                    </a:lnTo>
                    <a:lnTo>
                      <a:pt x="2028526" y="12032"/>
                    </a:lnTo>
                    <a:lnTo>
                      <a:pt x="2028526" y="0"/>
                    </a:lnTo>
                    <a:lnTo>
                      <a:pt x="2028526" y="0"/>
                    </a:lnTo>
                    <a:close/>
                    <a:moveTo>
                      <a:pt x="1980399" y="0"/>
                    </a:moveTo>
                    <a:lnTo>
                      <a:pt x="1956336" y="0"/>
                    </a:lnTo>
                    <a:lnTo>
                      <a:pt x="1956336" y="12032"/>
                    </a:lnTo>
                    <a:lnTo>
                      <a:pt x="1980399" y="12032"/>
                    </a:lnTo>
                    <a:lnTo>
                      <a:pt x="1980399" y="0"/>
                    </a:lnTo>
                    <a:lnTo>
                      <a:pt x="1980399" y="0"/>
                    </a:lnTo>
                    <a:close/>
                    <a:moveTo>
                      <a:pt x="1932273" y="0"/>
                    </a:moveTo>
                    <a:lnTo>
                      <a:pt x="1908210" y="0"/>
                    </a:lnTo>
                    <a:lnTo>
                      <a:pt x="1908210" y="12032"/>
                    </a:lnTo>
                    <a:lnTo>
                      <a:pt x="1932273" y="12032"/>
                    </a:lnTo>
                    <a:lnTo>
                      <a:pt x="1932273" y="0"/>
                    </a:lnTo>
                    <a:lnTo>
                      <a:pt x="1932273" y="0"/>
                    </a:lnTo>
                    <a:close/>
                    <a:moveTo>
                      <a:pt x="1884146" y="0"/>
                    </a:moveTo>
                    <a:lnTo>
                      <a:pt x="1860083" y="0"/>
                    </a:lnTo>
                    <a:lnTo>
                      <a:pt x="1860083" y="12032"/>
                    </a:lnTo>
                    <a:lnTo>
                      <a:pt x="1884146" y="12032"/>
                    </a:lnTo>
                    <a:lnTo>
                      <a:pt x="1884146" y="0"/>
                    </a:lnTo>
                    <a:lnTo>
                      <a:pt x="1884146" y="0"/>
                    </a:lnTo>
                    <a:close/>
                    <a:moveTo>
                      <a:pt x="1836020" y="0"/>
                    </a:moveTo>
                    <a:lnTo>
                      <a:pt x="1811957" y="0"/>
                    </a:lnTo>
                    <a:lnTo>
                      <a:pt x="1811957" y="12032"/>
                    </a:lnTo>
                    <a:lnTo>
                      <a:pt x="1836020" y="12032"/>
                    </a:lnTo>
                    <a:lnTo>
                      <a:pt x="1836020" y="0"/>
                    </a:lnTo>
                    <a:lnTo>
                      <a:pt x="1836020" y="0"/>
                    </a:lnTo>
                    <a:close/>
                    <a:moveTo>
                      <a:pt x="1787894" y="0"/>
                    </a:moveTo>
                    <a:lnTo>
                      <a:pt x="1763831" y="0"/>
                    </a:lnTo>
                    <a:lnTo>
                      <a:pt x="1763831" y="12032"/>
                    </a:lnTo>
                    <a:lnTo>
                      <a:pt x="1787894" y="12032"/>
                    </a:lnTo>
                    <a:lnTo>
                      <a:pt x="1787894" y="0"/>
                    </a:lnTo>
                    <a:lnTo>
                      <a:pt x="1787894" y="0"/>
                    </a:lnTo>
                    <a:close/>
                    <a:moveTo>
                      <a:pt x="1739767" y="0"/>
                    </a:moveTo>
                    <a:lnTo>
                      <a:pt x="1715704" y="0"/>
                    </a:lnTo>
                    <a:lnTo>
                      <a:pt x="1715704" y="12032"/>
                    </a:lnTo>
                    <a:lnTo>
                      <a:pt x="1739767" y="12032"/>
                    </a:lnTo>
                    <a:lnTo>
                      <a:pt x="1739767" y="0"/>
                    </a:lnTo>
                    <a:lnTo>
                      <a:pt x="1739767" y="0"/>
                    </a:lnTo>
                    <a:close/>
                    <a:moveTo>
                      <a:pt x="1691641" y="0"/>
                    </a:moveTo>
                    <a:lnTo>
                      <a:pt x="1667578" y="0"/>
                    </a:lnTo>
                    <a:lnTo>
                      <a:pt x="1667578" y="12032"/>
                    </a:lnTo>
                    <a:lnTo>
                      <a:pt x="1691641" y="12032"/>
                    </a:lnTo>
                    <a:lnTo>
                      <a:pt x="1691641" y="0"/>
                    </a:lnTo>
                    <a:lnTo>
                      <a:pt x="1691641" y="0"/>
                    </a:lnTo>
                    <a:close/>
                    <a:moveTo>
                      <a:pt x="1643515" y="0"/>
                    </a:moveTo>
                    <a:lnTo>
                      <a:pt x="1619452" y="0"/>
                    </a:lnTo>
                    <a:lnTo>
                      <a:pt x="1619452" y="12032"/>
                    </a:lnTo>
                    <a:lnTo>
                      <a:pt x="1643515" y="12032"/>
                    </a:lnTo>
                    <a:lnTo>
                      <a:pt x="1643515" y="0"/>
                    </a:lnTo>
                    <a:lnTo>
                      <a:pt x="1643515" y="0"/>
                    </a:lnTo>
                    <a:close/>
                    <a:moveTo>
                      <a:pt x="1595388" y="0"/>
                    </a:moveTo>
                    <a:lnTo>
                      <a:pt x="1571325" y="0"/>
                    </a:lnTo>
                    <a:lnTo>
                      <a:pt x="1571325" y="12032"/>
                    </a:lnTo>
                    <a:lnTo>
                      <a:pt x="1595388" y="12032"/>
                    </a:lnTo>
                    <a:lnTo>
                      <a:pt x="1595388" y="0"/>
                    </a:lnTo>
                    <a:lnTo>
                      <a:pt x="1595388" y="0"/>
                    </a:lnTo>
                    <a:close/>
                    <a:moveTo>
                      <a:pt x="1547262" y="0"/>
                    </a:moveTo>
                    <a:lnTo>
                      <a:pt x="1523199" y="0"/>
                    </a:lnTo>
                    <a:lnTo>
                      <a:pt x="1523199" y="12032"/>
                    </a:lnTo>
                    <a:lnTo>
                      <a:pt x="1547262" y="12032"/>
                    </a:lnTo>
                    <a:lnTo>
                      <a:pt x="1547262" y="0"/>
                    </a:lnTo>
                    <a:lnTo>
                      <a:pt x="1547262" y="0"/>
                    </a:lnTo>
                    <a:close/>
                    <a:moveTo>
                      <a:pt x="1499136" y="0"/>
                    </a:moveTo>
                    <a:lnTo>
                      <a:pt x="1475073" y="0"/>
                    </a:lnTo>
                    <a:lnTo>
                      <a:pt x="1475073" y="12032"/>
                    </a:lnTo>
                    <a:lnTo>
                      <a:pt x="1499136" y="12032"/>
                    </a:lnTo>
                    <a:lnTo>
                      <a:pt x="1499136" y="0"/>
                    </a:lnTo>
                    <a:lnTo>
                      <a:pt x="1499136" y="0"/>
                    </a:lnTo>
                    <a:close/>
                    <a:moveTo>
                      <a:pt x="1451009" y="0"/>
                    </a:moveTo>
                    <a:lnTo>
                      <a:pt x="1426946" y="0"/>
                    </a:lnTo>
                    <a:lnTo>
                      <a:pt x="1426946" y="12032"/>
                    </a:lnTo>
                    <a:lnTo>
                      <a:pt x="1451009" y="12032"/>
                    </a:lnTo>
                    <a:lnTo>
                      <a:pt x="1451009" y="0"/>
                    </a:lnTo>
                    <a:lnTo>
                      <a:pt x="1451009" y="0"/>
                    </a:lnTo>
                    <a:close/>
                    <a:moveTo>
                      <a:pt x="1402883" y="0"/>
                    </a:moveTo>
                    <a:lnTo>
                      <a:pt x="1378820" y="0"/>
                    </a:lnTo>
                    <a:lnTo>
                      <a:pt x="1378820" y="12032"/>
                    </a:lnTo>
                    <a:lnTo>
                      <a:pt x="1402883" y="12032"/>
                    </a:lnTo>
                    <a:lnTo>
                      <a:pt x="1402883" y="0"/>
                    </a:lnTo>
                    <a:lnTo>
                      <a:pt x="1402883" y="0"/>
                    </a:lnTo>
                    <a:close/>
                    <a:moveTo>
                      <a:pt x="1354757" y="0"/>
                    </a:moveTo>
                    <a:lnTo>
                      <a:pt x="1330694" y="0"/>
                    </a:lnTo>
                    <a:lnTo>
                      <a:pt x="1330694" y="12032"/>
                    </a:lnTo>
                    <a:lnTo>
                      <a:pt x="1354757" y="12032"/>
                    </a:lnTo>
                    <a:lnTo>
                      <a:pt x="1354757" y="0"/>
                    </a:lnTo>
                    <a:lnTo>
                      <a:pt x="1354757" y="0"/>
                    </a:lnTo>
                    <a:close/>
                    <a:moveTo>
                      <a:pt x="1306630" y="0"/>
                    </a:moveTo>
                    <a:lnTo>
                      <a:pt x="1282567" y="0"/>
                    </a:lnTo>
                    <a:lnTo>
                      <a:pt x="1282567" y="12032"/>
                    </a:lnTo>
                    <a:lnTo>
                      <a:pt x="1306630" y="12032"/>
                    </a:lnTo>
                    <a:lnTo>
                      <a:pt x="1306630" y="0"/>
                    </a:lnTo>
                    <a:lnTo>
                      <a:pt x="1306630" y="0"/>
                    </a:lnTo>
                    <a:close/>
                    <a:moveTo>
                      <a:pt x="1258504" y="0"/>
                    </a:moveTo>
                    <a:lnTo>
                      <a:pt x="1234441" y="0"/>
                    </a:lnTo>
                    <a:lnTo>
                      <a:pt x="1234441" y="12032"/>
                    </a:lnTo>
                    <a:lnTo>
                      <a:pt x="1258504" y="12032"/>
                    </a:lnTo>
                    <a:lnTo>
                      <a:pt x="1258504" y="0"/>
                    </a:lnTo>
                    <a:lnTo>
                      <a:pt x="1258504" y="0"/>
                    </a:lnTo>
                    <a:close/>
                    <a:moveTo>
                      <a:pt x="1210378" y="0"/>
                    </a:moveTo>
                    <a:lnTo>
                      <a:pt x="1186314" y="0"/>
                    </a:lnTo>
                    <a:lnTo>
                      <a:pt x="1186314" y="12032"/>
                    </a:lnTo>
                    <a:lnTo>
                      <a:pt x="1210378" y="12032"/>
                    </a:lnTo>
                    <a:lnTo>
                      <a:pt x="1210378" y="0"/>
                    </a:lnTo>
                    <a:lnTo>
                      <a:pt x="1210378" y="0"/>
                    </a:lnTo>
                    <a:close/>
                    <a:moveTo>
                      <a:pt x="1162251" y="0"/>
                    </a:moveTo>
                    <a:lnTo>
                      <a:pt x="1138188" y="0"/>
                    </a:lnTo>
                    <a:lnTo>
                      <a:pt x="1138188" y="12032"/>
                    </a:lnTo>
                    <a:lnTo>
                      <a:pt x="1162251" y="12032"/>
                    </a:lnTo>
                    <a:lnTo>
                      <a:pt x="1162251" y="0"/>
                    </a:lnTo>
                    <a:lnTo>
                      <a:pt x="1162251" y="0"/>
                    </a:lnTo>
                    <a:close/>
                    <a:moveTo>
                      <a:pt x="1114125" y="0"/>
                    </a:moveTo>
                    <a:lnTo>
                      <a:pt x="1090062" y="0"/>
                    </a:lnTo>
                    <a:lnTo>
                      <a:pt x="1090062" y="12032"/>
                    </a:lnTo>
                    <a:lnTo>
                      <a:pt x="1114125" y="12032"/>
                    </a:lnTo>
                    <a:lnTo>
                      <a:pt x="1114125" y="0"/>
                    </a:lnTo>
                    <a:lnTo>
                      <a:pt x="1114125" y="0"/>
                    </a:lnTo>
                    <a:close/>
                    <a:moveTo>
                      <a:pt x="1065999" y="0"/>
                    </a:moveTo>
                    <a:lnTo>
                      <a:pt x="1041935" y="0"/>
                    </a:lnTo>
                    <a:lnTo>
                      <a:pt x="1041935" y="12032"/>
                    </a:lnTo>
                    <a:lnTo>
                      <a:pt x="1065999" y="12032"/>
                    </a:lnTo>
                    <a:lnTo>
                      <a:pt x="1065999" y="0"/>
                    </a:lnTo>
                    <a:lnTo>
                      <a:pt x="1065999" y="0"/>
                    </a:lnTo>
                    <a:close/>
                    <a:moveTo>
                      <a:pt x="1017872" y="0"/>
                    </a:moveTo>
                    <a:lnTo>
                      <a:pt x="993809" y="0"/>
                    </a:lnTo>
                    <a:lnTo>
                      <a:pt x="993809" y="12032"/>
                    </a:lnTo>
                    <a:lnTo>
                      <a:pt x="1017872" y="12032"/>
                    </a:lnTo>
                    <a:lnTo>
                      <a:pt x="1017872" y="0"/>
                    </a:lnTo>
                    <a:lnTo>
                      <a:pt x="1017872" y="0"/>
                    </a:lnTo>
                    <a:close/>
                    <a:moveTo>
                      <a:pt x="969746" y="0"/>
                    </a:moveTo>
                    <a:lnTo>
                      <a:pt x="945683" y="0"/>
                    </a:lnTo>
                    <a:lnTo>
                      <a:pt x="945683" y="12032"/>
                    </a:lnTo>
                    <a:lnTo>
                      <a:pt x="969746" y="12032"/>
                    </a:lnTo>
                    <a:lnTo>
                      <a:pt x="969746" y="0"/>
                    </a:lnTo>
                    <a:lnTo>
                      <a:pt x="969746" y="0"/>
                    </a:lnTo>
                    <a:close/>
                    <a:moveTo>
                      <a:pt x="921620" y="0"/>
                    </a:moveTo>
                    <a:lnTo>
                      <a:pt x="897556" y="0"/>
                    </a:lnTo>
                    <a:lnTo>
                      <a:pt x="897556" y="12032"/>
                    </a:lnTo>
                    <a:lnTo>
                      <a:pt x="921620" y="12032"/>
                    </a:lnTo>
                    <a:lnTo>
                      <a:pt x="921620" y="0"/>
                    </a:lnTo>
                    <a:lnTo>
                      <a:pt x="921620" y="0"/>
                    </a:lnTo>
                    <a:close/>
                    <a:moveTo>
                      <a:pt x="873493" y="0"/>
                    </a:moveTo>
                    <a:lnTo>
                      <a:pt x="849430" y="0"/>
                    </a:lnTo>
                    <a:lnTo>
                      <a:pt x="849430" y="12032"/>
                    </a:lnTo>
                    <a:lnTo>
                      <a:pt x="873493" y="12032"/>
                    </a:lnTo>
                    <a:lnTo>
                      <a:pt x="873493" y="0"/>
                    </a:lnTo>
                    <a:lnTo>
                      <a:pt x="873493" y="0"/>
                    </a:lnTo>
                    <a:close/>
                    <a:moveTo>
                      <a:pt x="825367" y="0"/>
                    </a:moveTo>
                    <a:lnTo>
                      <a:pt x="801304" y="0"/>
                    </a:lnTo>
                    <a:lnTo>
                      <a:pt x="801304" y="12032"/>
                    </a:lnTo>
                    <a:lnTo>
                      <a:pt x="825367" y="12032"/>
                    </a:lnTo>
                    <a:lnTo>
                      <a:pt x="825367" y="0"/>
                    </a:lnTo>
                    <a:lnTo>
                      <a:pt x="825367" y="0"/>
                    </a:lnTo>
                    <a:close/>
                    <a:moveTo>
                      <a:pt x="777241" y="0"/>
                    </a:moveTo>
                    <a:lnTo>
                      <a:pt x="753177" y="0"/>
                    </a:lnTo>
                    <a:lnTo>
                      <a:pt x="753177" y="12032"/>
                    </a:lnTo>
                    <a:lnTo>
                      <a:pt x="777241" y="12032"/>
                    </a:lnTo>
                    <a:lnTo>
                      <a:pt x="777241" y="0"/>
                    </a:lnTo>
                    <a:lnTo>
                      <a:pt x="777241" y="0"/>
                    </a:lnTo>
                    <a:close/>
                    <a:moveTo>
                      <a:pt x="729114" y="0"/>
                    </a:moveTo>
                    <a:lnTo>
                      <a:pt x="705051" y="0"/>
                    </a:lnTo>
                    <a:lnTo>
                      <a:pt x="705051" y="12032"/>
                    </a:lnTo>
                    <a:lnTo>
                      <a:pt x="729114" y="12032"/>
                    </a:lnTo>
                    <a:lnTo>
                      <a:pt x="729114" y="0"/>
                    </a:lnTo>
                    <a:lnTo>
                      <a:pt x="729114" y="0"/>
                    </a:lnTo>
                    <a:close/>
                    <a:moveTo>
                      <a:pt x="680988" y="0"/>
                    </a:moveTo>
                    <a:lnTo>
                      <a:pt x="656925" y="0"/>
                    </a:lnTo>
                    <a:lnTo>
                      <a:pt x="656925" y="12032"/>
                    </a:lnTo>
                    <a:lnTo>
                      <a:pt x="680988" y="12032"/>
                    </a:lnTo>
                    <a:lnTo>
                      <a:pt x="680988" y="0"/>
                    </a:lnTo>
                    <a:lnTo>
                      <a:pt x="680988" y="0"/>
                    </a:lnTo>
                    <a:close/>
                    <a:moveTo>
                      <a:pt x="632861" y="0"/>
                    </a:moveTo>
                    <a:lnTo>
                      <a:pt x="608798" y="0"/>
                    </a:lnTo>
                    <a:lnTo>
                      <a:pt x="608798" y="12032"/>
                    </a:lnTo>
                    <a:lnTo>
                      <a:pt x="632861" y="12032"/>
                    </a:lnTo>
                    <a:lnTo>
                      <a:pt x="632861" y="0"/>
                    </a:lnTo>
                    <a:lnTo>
                      <a:pt x="632861" y="0"/>
                    </a:lnTo>
                    <a:close/>
                    <a:moveTo>
                      <a:pt x="584735" y="0"/>
                    </a:moveTo>
                    <a:lnTo>
                      <a:pt x="560672" y="0"/>
                    </a:lnTo>
                    <a:lnTo>
                      <a:pt x="560672" y="12032"/>
                    </a:lnTo>
                    <a:lnTo>
                      <a:pt x="584735" y="12032"/>
                    </a:lnTo>
                    <a:lnTo>
                      <a:pt x="584735" y="0"/>
                    </a:lnTo>
                    <a:lnTo>
                      <a:pt x="584735" y="0"/>
                    </a:lnTo>
                    <a:close/>
                    <a:moveTo>
                      <a:pt x="536609" y="0"/>
                    </a:moveTo>
                    <a:lnTo>
                      <a:pt x="512546" y="0"/>
                    </a:lnTo>
                    <a:lnTo>
                      <a:pt x="512546" y="12032"/>
                    </a:lnTo>
                    <a:lnTo>
                      <a:pt x="536609" y="12032"/>
                    </a:lnTo>
                    <a:lnTo>
                      <a:pt x="536609" y="0"/>
                    </a:lnTo>
                    <a:lnTo>
                      <a:pt x="536609" y="0"/>
                    </a:lnTo>
                    <a:close/>
                    <a:moveTo>
                      <a:pt x="488482" y="0"/>
                    </a:moveTo>
                    <a:lnTo>
                      <a:pt x="464419" y="0"/>
                    </a:lnTo>
                    <a:lnTo>
                      <a:pt x="464419" y="12032"/>
                    </a:lnTo>
                    <a:lnTo>
                      <a:pt x="488482" y="12032"/>
                    </a:lnTo>
                    <a:lnTo>
                      <a:pt x="488482" y="0"/>
                    </a:lnTo>
                    <a:lnTo>
                      <a:pt x="488482" y="0"/>
                    </a:lnTo>
                    <a:close/>
                    <a:moveTo>
                      <a:pt x="440356" y="0"/>
                    </a:moveTo>
                    <a:lnTo>
                      <a:pt x="416293" y="0"/>
                    </a:lnTo>
                    <a:lnTo>
                      <a:pt x="416293" y="12032"/>
                    </a:lnTo>
                    <a:lnTo>
                      <a:pt x="440356" y="12032"/>
                    </a:lnTo>
                    <a:lnTo>
                      <a:pt x="440356" y="0"/>
                    </a:lnTo>
                    <a:lnTo>
                      <a:pt x="440356" y="0"/>
                    </a:lnTo>
                    <a:close/>
                    <a:moveTo>
                      <a:pt x="392230" y="0"/>
                    </a:moveTo>
                    <a:lnTo>
                      <a:pt x="368167" y="0"/>
                    </a:lnTo>
                    <a:lnTo>
                      <a:pt x="368167" y="12032"/>
                    </a:lnTo>
                    <a:lnTo>
                      <a:pt x="392230" y="12032"/>
                    </a:lnTo>
                    <a:lnTo>
                      <a:pt x="392230" y="0"/>
                    </a:lnTo>
                    <a:lnTo>
                      <a:pt x="392230" y="0"/>
                    </a:lnTo>
                    <a:close/>
                    <a:moveTo>
                      <a:pt x="344103" y="0"/>
                    </a:moveTo>
                    <a:lnTo>
                      <a:pt x="320040" y="0"/>
                    </a:lnTo>
                    <a:lnTo>
                      <a:pt x="320040" y="12032"/>
                    </a:lnTo>
                    <a:lnTo>
                      <a:pt x="344103" y="12032"/>
                    </a:lnTo>
                    <a:lnTo>
                      <a:pt x="344103" y="0"/>
                    </a:lnTo>
                    <a:lnTo>
                      <a:pt x="344103" y="0"/>
                    </a:lnTo>
                    <a:close/>
                    <a:moveTo>
                      <a:pt x="295977" y="0"/>
                    </a:moveTo>
                    <a:lnTo>
                      <a:pt x="271914" y="0"/>
                    </a:lnTo>
                    <a:lnTo>
                      <a:pt x="271914" y="12032"/>
                    </a:lnTo>
                    <a:lnTo>
                      <a:pt x="295977" y="12032"/>
                    </a:lnTo>
                    <a:lnTo>
                      <a:pt x="295977" y="0"/>
                    </a:lnTo>
                    <a:lnTo>
                      <a:pt x="295977" y="0"/>
                    </a:lnTo>
                    <a:close/>
                    <a:moveTo>
                      <a:pt x="247851" y="0"/>
                    </a:moveTo>
                    <a:lnTo>
                      <a:pt x="223788" y="0"/>
                    </a:lnTo>
                    <a:lnTo>
                      <a:pt x="223788" y="12032"/>
                    </a:lnTo>
                    <a:lnTo>
                      <a:pt x="247851" y="12032"/>
                    </a:lnTo>
                    <a:lnTo>
                      <a:pt x="247851" y="0"/>
                    </a:lnTo>
                    <a:lnTo>
                      <a:pt x="247851" y="0"/>
                    </a:lnTo>
                    <a:close/>
                    <a:moveTo>
                      <a:pt x="199724" y="0"/>
                    </a:moveTo>
                    <a:lnTo>
                      <a:pt x="175661" y="0"/>
                    </a:lnTo>
                    <a:lnTo>
                      <a:pt x="175661" y="12032"/>
                    </a:lnTo>
                    <a:lnTo>
                      <a:pt x="199724" y="12032"/>
                    </a:lnTo>
                    <a:lnTo>
                      <a:pt x="199724" y="0"/>
                    </a:lnTo>
                    <a:lnTo>
                      <a:pt x="199724" y="0"/>
                    </a:lnTo>
                    <a:close/>
                    <a:moveTo>
                      <a:pt x="151598" y="0"/>
                    </a:moveTo>
                    <a:lnTo>
                      <a:pt x="127535" y="0"/>
                    </a:lnTo>
                    <a:lnTo>
                      <a:pt x="127535" y="12032"/>
                    </a:lnTo>
                    <a:lnTo>
                      <a:pt x="151598" y="12032"/>
                    </a:lnTo>
                    <a:lnTo>
                      <a:pt x="151598" y="0"/>
                    </a:lnTo>
                    <a:lnTo>
                      <a:pt x="151598" y="0"/>
                    </a:lnTo>
                    <a:close/>
                    <a:moveTo>
                      <a:pt x="103472" y="0"/>
                    </a:moveTo>
                    <a:lnTo>
                      <a:pt x="91440" y="0"/>
                    </a:lnTo>
                    <a:lnTo>
                      <a:pt x="91440" y="0"/>
                    </a:lnTo>
                    <a:cubicBezTo>
                      <a:pt x="91440" y="0"/>
                      <a:pt x="91440" y="3609"/>
                      <a:pt x="91440" y="12032"/>
                    </a:cubicBezTo>
                    <a:lnTo>
                      <a:pt x="103472" y="12032"/>
                    </a:lnTo>
                    <a:lnTo>
                      <a:pt x="103472" y="12032"/>
                    </a:lnTo>
                    <a:lnTo>
                      <a:pt x="103472" y="12032"/>
                    </a:lnTo>
                    <a:lnTo>
                      <a:pt x="103472" y="3609"/>
                    </a:lnTo>
                    <a:lnTo>
                      <a:pt x="103472" y="0"/>
                    </a:lnTo>
                    <a:lnTo>
                      <a:pt x="103472" y="0"/>
                    </a:lnTo>
                    <a:close/>
                    <a:moveTo>
                      <a:pt x="103472" y="34892"/>
                    </a:moveTo>
                    <a:lnTo>
                      <a:pt x="91440" y="34892"/>
                    </a:lnTo>
                    <a:cubicBezTo>
                      <a:pt x="91440" y="34892"/>
                      <a:pt x="91440" y="36095"/>
                      <a:pt x="91440" y="36095"/>
                    </a:cubicBezTo>
                    <a:cubicBezTo>
                      <a:pt x="91440" y="43314"/>
                      <a:pt x="91440" y="50533"/>
                      <a:pt x="91440" y="58955"/>
                    </a:cubicBezTo>
                    <a:lnTo>
                      <a:pt x="103472" y="58955"/>
                    </a:lnTo>
                    <a:lnTo>
                      <a:pt x="103472" y="34892"/>
                    </a:lnTo>
                    <a:lnTo>
                      <a:pt x="103472" y="34892"/>
                    </a:lnTo>
                    <a:close/>
                    <a:moveTo>
                      <a:pt x="104675" y="83018"/>
                    </a:moveTo>
                    <a:lnTo>
                      <a:pt x="92643" y="83018"/>
                    </a:lnTo>
                    <a:cubicBezTo>
                      <a:pt x="92643" y="83018"/>
                      <a:pt x="92643" y="84221"/>
                      <a:pt x="92643" y="84221"/>
                    </a:cubicBezTo>
                    <a:cubicBezTo>
                      <a:pt x="92643" y="86627"/>
                      <a:pt x="92643" y="89034"/>
                      <a:pt x="92643" y="92643"/>
                    </a:cubicBezTo>
                    <a:cubicBezTo>
                      <a:pt x="92643" y="92643"/>
                      <a:pt x="92643" y="92643"/>
                      <a:pt x="92643" y="92643"/>
                    </a:cubicBezTo>
                    <a:cubicBezTo>
                      <a:pt x="92643" y="92643"/>
                      <a:pt x="92643" y="92643"/>
                      <a:pt x="92643" y="92643"/>
                    </a:cubicBezTo>
                    <a:cubicBezTo>
                      <a:pt x="92643" y="97456"/>
                      <a:pt x="92643" y="102268"/>
                      <a:pt x="92643" y="107081"/>
                    </a:cubicBezTo>
                    <a:lnTo>
                      <a:pt x="104675" y="107081"/>
                    </a:lnTo>
                    <a:lnTo>
                      <a:pt x="104675" y="83018"/>
                    </a:lnTo>
                    <a:lnTo>
                      <a:pt x="104675" y="83018"/>
                    </a:lnTo>
                    <a:close/>
                    <a:moveTo>
                      <a:pt x="104675" y="131144"/>
                    </a:moveTo>
                    <a:lnTo>
                      <a:pt x="92643" y="131144"/>
                    </a:lnTo>
                    <a:cubicBezTo>
                      <a:pt x="92643" y="133551"/>
                      <a:pt x="92643" y="137160"/>
                      <a:pt x="92643" y="140770"/>
                    </a:cubicBezTo>
                    <a:cubicBezTo>
                      <a:pt x="92643" y="145582"/>
                      <a:pt x="92643" y="150395"/>
                      <a:pt x="92643" y="155207"/>
                    </a:cubicBezTo>
                    <a:lnTo>
                      <a:pt x="104675" y="155207"/>
                    </a:lnTo>
                    <a:lnTo>
                      <a:pt x="104675" y="131144"/>
                    </a:lnTo>
                    <a:lnTo>
                      <a:pt x="104675" y="131144"/>
                    </a:lnTo>
                    <a:close/>
                    <a:moveTo>
                      <a:pt x="104675" y="179271"/>
                    </a:moveTo>
                    <a:lnTo>
                      <a:pt x="92643" y="179271"/>
                    </a:lnTo>
                    <a:cubicBezTo>
                      <a:pt x="92643" y="184083"/>
                      <a:pt x="92643" y="188896"/>
                      <a:pt x="92643" y="193708"/>
                    </a:cubicBezTo>
                    <a:cubicBezTo>
                      <a:pt x="92643" y="197318"/>
                      <a:pt x="92643" y="199724"/>
                      <a:pt x="92643" y="203334"/>
                    </a:cubicBezTo>
                    <a:lnTo>
                      <a:pt x="104675" y="203334"/>
                    </a:lnTo>
                    <a:lnTo>
                      <a:pt x="104675" y="179271"/>
                    </a:lnTo>
                    <a:lnTo>
                      <a:pt x="104675" y="179271"/>
                    </a:lnTo>
                    <a:close/>
                    <a:moveTo>
                      <a:pt x="105878" y="227397"/>
                    </a:moveTo>
                    <a:lnTo>
                      <a:pt x="93846" y="227397"/>
                    </a:lnTo>
                    <a:cubicBezTo>
                      <a:pt x="93846" y="232210"/>
                      <a:pt x="93846" y="237022"/>
                      <a:pt x="93846" y="241835"/>
                    </a:cubicBezTo>
                    <a:cubicBezTo>
                      <a:pt x="93846" y="245444"/>
                      <a:pt x="93846" y="247851"/>
                      <a:pt x="93846" y="251460"/>
                    </a:cubicBezTo>
                    <a:lnTo>
                      <a:pt x="105878" y="251460"/>
                    </a:lnTo>
                    <a:lnTo>
                      <a:pt x="105878" y="227397"/>
                    </a:lnTo>
                    <a:lnTo>
                      <a:pt x="105878" y="227397"/>
                    </a:lnTo>
                    <a:close/>
                    <a:moveTo>
                      <a:pt x="105878" y="275523"/>
                    </a:moveTo>
                    <a:lnTo>
                      <a:pt x="93846" y="275523"/>
                    </a:lnTo>
                    <a:cubicBezTo>
                      <a:pt x="93846" y="283945"/>
                      <a:pt x="93846" y="291164"/>
                      <a:pt x="93846" y="299586"/>
                    </a:cubicBezTo>
                    <a:lnTo>
                      <a:pt x="105878" y="299586"/>
                    </a:lnTo>
                    <a:lnTo>
                      <a:pt x="105878" y="275523"/>
                    </a:lnTo>
                    <a:lnTo>
                      <a:pt x="105878" y="275523"/>
                    </a:lnTo>
                    <a:close/>
                    <a:moveTo>
                      <a:pt x="105878" y="323650"/>
                    </a:moveTo>
                    <a:lnTo>
                      <a:pt x="93846" y="323650"/>
                    </a:lnTo>
                    <a:cubicBezTo>
                      <a:pt x="93846" y="327259"/>
                      <a:pt x="93846" y="330869"/>
                      <a:pt x="93846" y="334478"/>
                    </a:cubicBezTo>
                    <a:cubicBezTo>
                      <a:pt x="93846" y="336884"/>
                      <a:pt x="93846" y="338087"/>
                      <a:pt x="93846" y="340494"/>
                    </a:cubicBezTo>
                    <a:cubicBezTo>
                      <a:pt x="93846" y="342900"/>
                      <a:pt x="93846" y="345306"/>
                      <a:pt x="93846" y="347713"/>
                    </a:cubicBezTo>
                    <a:lnTo>
                      <a:pt x="105878" y="347713"/>
                    </a:lnTo>
                    <a:lnTo>
                      <a:pt x="105878" y="323650"/>
                    </a:lnTo>
                    <a:lnTo>
                      <a:pt x="105878" y="323650"/>
                    </a:lnTo>
                    <a:close/>
                    <a:moveTo>
                      <a:pt x="105878" y="372979"/>
                    </a:moveTo>
                    <a:lnTo>
                      <a:pt x="93846" y="372979"/>
                    </a:lnTo>
                    <a:cubicBezTo>
                      <a:pt x="93846" y="381401"/>
                      <a:pt x="93846" y="388620"/>
                      <a:pt x="93846" y="397042"/>
                    </a:cubicBezTo>
                    <a:lnTo>
                      <a:pt x="105878" y="397042"/>
                    </a:lnTo>
                    <a:lnTo>
                      <a:pt x="105878" y="372979"/>
                    </a:lnTo>
                    <a:lnTo>
                      <a:pt x="105878" y="372979"/>
                    </a:lnTo>
                    <a:close/>
                    <a:moveTo>
                      <a:pt x="105878" y="421105"/>
                    </a:moveTo>
                    <a:lnTo>
                      <a:pt x="93846" y="421105"/>
                    </a:lnTo>
                    <a:cubicBezTo>
                      <a:pt x="93846" y="429527"/>
                      <a:pt x="93846" y="436746"/>
                      <a:pt x="93846" y="445169"/>
                    </a:cubicBezTo>
                    <a:lnTo>
                      <a:pt x="105878" y="445169"/>
                    </a:lnTo>
                    <a:lnTo>
                      <a:pt x="105878" y="421105"/>
                    </a:lnTo>
                    <a:lnTo>
                      <a:pt x="105878" y="421105"/>
                    </a:lnTo>
                    <a:close/>
                    <a:moveTo>
                      <a:pt x="93846" y="469232"/>
                    </a:moveTo>
                    <a:cubicBezTo>
                      <a:pt x="93846" y="471638"/>
                      <a:pt x="93846" y="474044"/>
                      <a:pt x="93846" y="476451"/>
                    </a:cubicBezTo>
                    <a:cubicBezTo>
                      <a:pt x="93846" y="482466"/>
                      <a:pt x="93846" y="487279"/>
                      <a:pt x="93846" y="493295"/>
                    </a:cubicBezTo>
                    <a:lnTo>
                      <a:pt x="105878" y="493295"/>
                    </a:lnTo>
                    <a:lnTo>
                      <a:pt x="105878" y="469232"/>
                    </a:lnTo>
                    <a:lnTo>
                      <a:pt x="93846" y="469232"/>
                    </a:lnTo>
                    <a:lnTo>
                      <a:pt x="93846" y="469232"/>
                    </a:lnTo>
                    <a:close/>
                    <a:moveTo>
                      <a:pt x="93846" y="517358"/>
                    </a:moveTo>
                    <a:cubicBezTo>
                      <a:pt x="93846" y="518561"/>
                      <a:pt x="93846" y="518561"/>
                      <a:pt x="93846" y="519764"/>
                    </a:cubicBezTo>
                    <a:cubicBezTo>
                      <a:pt x="93846" y="526983"/>
                      <a:pt x="93846" y="534202"/>
                      <a:pt x="93846" y="540218"/>
                    </a:cubicBezTo>
                    <a:cubicBezTo>
                      <a:pt x="93846" y="540218"/>
                      <a:pt x="93846" y="540218"/>
                      <a:pt x="93846" y="541421"/>
                    </a:cubicBezTo>
                    <a:lnTo>
                      <a:pt x="105878" y="541421"/>
                    </a:lnTo>
                    <a:lnTo>
                      <a:pt x="105878" y="517358"/>
                    </a:lnTo>
                    <a:lnTo>
                      <a:pt x="93846" y="517358"/>
                    </a:lnTo>
                    <a:lnTo>
                      <a:pt x="93846" y="517358"/>
                    </a:lnTo>
                    <a:close/>
                    <a:moveTo>
                      <a:pt x="93846" y="565484"/>
                    </a:moveTo>
                    <a:cubicBezTo>
                      <a:pt x="93846" y="567891"/>
                      <a:pt x="93846" y="570297"/>
                      <a:pt x="93846" y="572703"/>
                    </a:cubicBezTo>
                    <a:cubicBezTo>
                      <a:pt x="93846" y="576313"/>
                      <a:pt x="93846" y="579922"/>
                      <a:pt x="93846" y="584735"/>
                    </a:cubicBezTo>
                    <a:cubicBezTo>
                      <a:pt x="93846" y="587141"/>
                      <a:pt x="93846" y="588344"/>
                      <a:pt x="93846" y="590751"/>
                    </a:cubicBezTo>
                    <a:lnTo>
                      <a:pt x="105878" y="590751"/>
                    </a:lnTo>
                    <a:lnTo>
                      <a:pt x="105878" y="566688"/>
                    </a:lnTo>
                    <a:lnTo>
                      <a:pt x="93846" y="565484"/>
                    </a:lnTo>
                    <a:lnTo>
                      <a:pt x="93846" y="565484"/>
                    </a:lnTo>
                    <a:close/>
                    <a:moveTo>
                      <a:pt x="93846" y="613611"/>
                    </a:moveTo>
                    <a:cubicBezTo>
                      <a:pt x="93846" y="616017"/>
                      <a:pt x="93846" y="617220"/>
                      <a:pt x="93846" y="619627"/>
                    </a:cubicBezTo>
                    <a:cubicBezTo>
                      <a:pt x="93846" y="623236"/>
                      <a:pt x="93846" y="625642"/>
                      <a:pt x="93846" y="629252"/>
                    </a:cubicBezTo>
                    <a:lnTo>
                      <a:pt x="93846" y="629252"/>
                    </a:lnTo>
                    <a:cubicBezTo>
                      <a:pt x="93846" y="629252"/>
                      <a:pt x="93846" y="629252"/>
                      <a:pt x="93846" y="629252"/>
                    </a:cubicBezTo>
                    <a:cubicBezTo>
                      <a:pt x="93846" y="631658"/>
                      <a:pt x="93846" y="635268"/>
                      <a:pt x="93846" y="637674"/>
                    </a:cubicBezTo>
                    <a:lnTo>
                      <a:pt x="105878" y="637674"/>
                    </a:lnTo>
                    <a:lnTo>
                      <a:pt x="105878" y="613611"/>
                    </a:lnTo>
                    <a:lnTo>
                      <a:pt x="93846" y="613611"/>
                    </a:lnTo>
                    <a:lnTo>
                      <a:pt x="93846" y="613611"/>
                    </a:lnTo>
                    <a:close/>
                    <a:moveTo>
                      <a:pt x="92643" y="661737"/>
                    </a:moveTo>
                    <a:cubicBezTo>
                      <a:pt x="92643" y="670159"/>
                      <a:pt x="92643" y="677378"/>
                      <a:pt x="92643" y="685800"/>
                    </a:cubicBezTo>
                    <a:lnTo>
                      <a:pt x="104675" y="685800"/>
                    </a:lnTo>
                    <a:lnTo>
                      <a:pt x="104675" y="661737"/>
                    </a:lnTo>
                    <a:lnTo>
                      <a:pt x="92643" y="661737"/>
                    </a:lnTo>
                    <a:lnTo>
                      <a:pt x="92643" y="661737"/>
                    </a:lnTo>
                    <a:close/>
                    <a:moveTo>
                      <a:pt x="92643" y="709863"/>
                    </a:moveTo>
                    <a:cubicBezTo>
                      <a:pt x="92643" y="718285"/>
                      <a:pt x="92643" y="725504"/>
                      <a:pt x="92643" y="733927"/>
                    </a:cubicBezTo>
                    <a:lnTo>
                      <a:pt x="104675" y="733927"/>
                    </a:lnTo>
                    <a:lnTo>
                      <a:pt x="104675" y="709863"/>
                    </a:lnTo>
                    <a:lnTo>
                      <a:pt x="92643" y="709863"/>
                    </a:lnTo>
                    <a:lnTo>
                      <a:pt x="92643" y="709863"/>
                    </a:lnTo>
                    <a:close/>
                    <a:moveTo>
                      <a:pt x="92643" y="757990"/>
                    </a:moveTo>
                    <a:cubicBezTo>
                      <a:pt x="92643" y="762802"/>
                      <a:pt x="92643" y="768818"/>
                      <a:pt x="92643" y="773631"/>
                    </a:cubicBezTo>
                    <a:cubicBezTo>
                      <a:pt x="92643" y="776037"/>
                      <a:pt x="92643" y="778443"/>
                      <a:pt x="92643" y="782053"/>
                    </a:cubicBezTo>
                    <a:lnTo>
                      <a:pt x="104675" y="782053"/>
                    </a:lnTo>
                    <a:lnTo>
                      <a:pt x="104675" y="757990"/>
                    </a:lnTo>
                    <a:lnTo>
                      <a:pt x="92643" y="757990"/>
                    </a:lnTo>
                    <a:lnTo>
                      <a:pt x="92643" y="757990"/>
                    </a:lnTo>
                    <a:close/>
                    <a:moveTo>
                      <a:pt x="91440" y="806116"/>
                    </a:moveTo>
                    <a:cubicBezTo>
                      <a:pt x="91440" y="807319"/>
                      <a:pt x="91440" y="808522"/>
                      <a:pt x="91440" y="810929"/>
                    </a:cubicBezTo>
                    <a:cubicBezTo>
                      <a:pt x="91440" y="810929"/>
                      <a:pt x="91440" y="810929"/>
                      <a:pt x="91440" y="810929"/>
                    </a:cubicBezTo>
                    <a:cubicBezTo>
                      <a:pt x="91440" y="810929"/>
                      <a:pt x="91440" y="812132"/>
                      <a:pt x="91440" y="812132"/>
                    </a:cubicBezTo>
                    <a:cubicBezTo>
                      <a:pt x="91440" y="812132"/>
                      <a:pt x="91440" y="812132"/>
                      <a:pt x="91440" y="813335"/>
                    </a:cubicBezTo>
                    <a:cubicBezTo>
                      <a:pt x="91440" y="813335"/>
                      <a:pt x="91440" y="813335"/>
                      <a:pt x="91440" y="813335"/>
                    </a:cubicBezTo>
                    <a:cubicBezTo>
                      <a:pt x="91440" y="819351"/>
                      <a:pt x="91440" y="825367"/>
                      <a:pt x="91440" y="830179"/>
                    </a:cubicBezTo>
                    <a:lnTo>
                      <a:pt x="103472" y="830179"/>
                    </a:lnTo>
                    <a:lnTo>
                      <a:pt x="103472" y="806116"/>
                    </a:lnTo>
                    <a:lnTo>
                      <a:pt x="91440" y="806116"/>
                    </a:lnTo>
                    <a:lnTo>
                      <a:pt x="91440" y="806116"/>
                    </a:lnTo>
                    <a:close/>
                    <a:moveTo>
                      <a:pt x="90237" y="854242"/>
                    </a:moveTo>
                    <a:cubicBezTo>
                      <a:pt x="90237" y="862664"/>
                      <a:pt x="90237" y="869883"/>
                      <a:pt x="90237" y="878306"/>
                    </a:cubicBezTo>
                    <a:lnTo>
                      <a:pt x="102268" y="878306"/>
                    </a:lnTo>
                    <a:lnTo>
                      <a:pt x="102268" y="854242"/>
                    </a:lnTo>
                    <a:lnTo>
                      <a:pt x="90237" y="854242"/>
                    </a:lnTo>
                    <a:lnTo>
                      <a:pt x="90237" y="854242"/>
                    </a:lnTo>
                    <a:close/>
                    <a:moveTo>
                      <a:pt x="90237" y="902369"/>
                    </a:moveTo>
                    <a:cubicBezTo>
                      <a:pt x="90237" y="902369"/>
                      <a:pt x="90237" y="902369"/>
                      <a:pt x="90237" y="902369"/>
                    </a:cubicBezTo>
                    <a:cubicBezTo>
                      <a:pt x="90237" y="903572"/>
                      <a:pt x="90237" y="903572"/>
                      <a:pt x="90237" y="904775"/>
                    </a:cubicBezTo>
                    <a:cubicBezTo>
                      <a:pt x="90237" y="905978"/>
                      <a:pt x="90237" y="905978"/>
                      <a:pt x="90237" y="907181"/>
                    </a:cubicBezTo>
                    <a:cubicBezTo>
                      <a:pt x="90237" y="907181"/>
                      <a:pt x="90237" y="908385"/>
                      <a:pt x="90237" y="908385"/>
                    </a:cubicBezTo>
                    <a:cubicBezTo>
                      <a:pt x="90237" y="908385"/>
                      <a:pt x="90237" y="909588"/>
                      <a:pt x="90237" y="909588"/>
                    </a:cubicBezTo>
                    <a:cubicBezTo>
                      <a:pt x="90237" y="910791"/>
                      <a:pt x="90237" y="910791"/>
                      <a:pt x="90237" y="911994"/>
                    </a:cubicBezTo>
                    <a:cubicBezTo>
                      <a:pt x="90237" y="911994"/>
                      <a:pt x="90237" y="911994"/>
                      <a:pt x="90237" y="911994"/>
                    </a:cubicBezTo>
                    <a:cubicBezTo>
                      <a:pt x="90237" y="916807"/>
                      <a:pt x="90237" y="921619"/>
                      <a:pt x="90237" y="926432"/>
                    </a:cubicBezTo>
                    <a:lnTo>
                      <a:pt x="102268" y="926432"/>
                    </a:lnTo>
                    <a:lnTo>
                      <a:pt x="102268" y="902369"/>
                    </a:lnTo>
                    <a:lnTo>
                      <a:pt x="90237" y="902369"/>
                    </a:lnTo>
                    <a:lnTo>
                      <a:pt x="90237" y="902369"/>
                    </a:lnTo>
                    <a:close/>
                    <a:moveTo>
                      <a:pt x="89034" y="950495"/>
                    </a:moveTo>
                    <a:cubicBezTo>
                      <a:pt x="89034" y="950495"/>
                      <a:pt x="89034" y="950495"/>
                      <a:pt x="89034" y="950495"/>
                    </a:cubicBezTo>
                    <a:cubicBezTo>
                      <a:pt x="89034" y="954104"/>
                      <a:pt x="89034" y="957714"/>
                      <a:pt x="89034" y="961324"/>
                    </a:cubicBezTo>
                    <a:cubicBezTo>
                      <a:pt x="89034" y="966136"/>
                      <a:pt x="89034" y="970949"/>
                      <a:pt x="89034" y="974558"/>
                    </a:cubicBezTo>
                    <a:lnTo>
                      <a:pt x="101065" y="974558"/>
                    </a:lnTo>
                    <a:lnTo>
                      <a:pt x="101065" y="950495"/>
                    </a:lnTo>
                    <a:lnTo>
                      <a:pt x="89034" y="950495"/>
                    </a:lnTo>
                    <a:lnTo>
                      <a:pt x="89034" y="950495"/>
                    </a:lnTo>
                    <a:close/>
                    <a:moveTo>
                      <a:pt x="87831" y="997418"/>
                    </a:moveTo>
                    <a:cubicBezTo>
                      <a:pt x="87831" y="998621"/>
                      <a:pt x="87831" y="998621"/>
                      <a:pt x="87831" y="997418"/>
                    </a:cubicBezTo>
                    <a:cubicBezTo>
                      <a:pt x="87831" y="1003434"/>
                      <a:pt x="87831" y="1009450"/>
                      <a:pt x="87831" y="1014262"/>
                    </a:cubicBezTo>
                    <a:cubicBezTo>
                      <a:pt x="87831" y="1016669"/>
                      <a:pt x="87831" y="1019075"/>
                      <a:pt x="87831" y="1021481"/>
                    </a:cubicBezTo>
                    <a:lnTo>
                      <a:pt x="99862" y="1021481"/>
                    </a:lnTo>
                    <a:lnTo>
                      <a:pt x="101065" y="997418"/>
                    </a:lnTo>
                    <a:lnTo>
                      <a:pt x="87831" y="997418"/>
                    </a:lnTo>
                    <a:lnTo>
                      <a:pt x="87831" y="997418"/>
                    </a:lnTo>
                    <a:close/>
                    <a:moveTo>
                      <a:pt x="86627" y="1045545"/>
                    </a:moveTo>
                    <a:cubicBezTo>
                      <a:pt x="86627" y="1053967"/>
                      <a:pt x="86627" y="1061186"/>
                      <a:pt x="85424" y="1069608"/>
                    </a:cubicBezTo>
                    <a:lnTo>
                      <a:pt x="97456" y="1069608"/>
                    </a:lnTo>
                    <a:lnTo>
                      <a:pt x="98659" y="1045545"/>
                    </a:lnTo>
                    <a:lnTo>
                      <a:pt x="86627" y="1045545"/>
                    </a:lnTo>
                    <a:lnTo>
                      <a:pt x="86627" y="1045545"/>
                    </a:lnTo>
                    <a:close/>
                    <a:moveTo>
                      <a:pt x="85424" y="1093671"/>
                    </a:moveTo>
                    <a:cubicBezTo>
                      <a:pt x="85424" y="1102093"/>
                      <a:pt x="85424" y="1109312"/>
                      <a:pt x="84221" y="1117734"/>
                    </a:cubicBezTo>
                    <a:lnTo>
                      <a:pt x="96253" y="1117734"/>
                    </a:lnTo>
                    <a:lnTo>
                      <a:pt x="97456" y="1093671"/>
                    </a:lnTo>
                    <a:lnTo>
                      <a:pt x="85424" y="1093671"/>
                    </a:lnTo>
                    <a:lnTo>
                      <a:pt x="85424" y="1093671"/>
                    </a:lnTo>
                    <a:close/>
                    <a:moveTo>
                      <a:pt x="83018" y="1141797"/>
                    </a:moveTo>
                    <a:cubicBezTo>
                      <a:pt x="83018" y="1147813"/>
                      <a:pt x="83018" y="1152626"/>
                      <a:pt x="83018" y="1158641"/>
                    </a:cubicBezTo>
                    <a:cubicBezTo>
                      <a:pt x="83018" y="1161048"/>
                      <a:pt x="83018" y="1163454"/>
                      <a:pt x="83018" y="1165860"/>
                    </a:cubicBezTo>
                    <a:lnTo>
                      <a:pt x="95050" y="1165860"/>
                    </a:lnTo>
                    <a:lnTo>
                      <a:pt x="96253" y="1141797"/>
                    </a:lnTo>
                    <a:lnTo>
                      <a:pt x="83018" y="1141797"/>
                    </a:lnTo>
                    <a:lnTo>
                      <a:pt x="83018" y="1141797"/>
                    </a:lnTo>
                    <a:close/>
                    <a:moveTo>
                      <a:pt x="81815" y="1189924"/>
                    </a:moveTo>
                    <a:cubicBezTo>
                      <a:pt x="81815" y="1197143"/>
                      <a:pt x="81815" y="1203158"/>
                      <a:pt x="80612" y="1210377"/>
                    </a:cubicBezTo>
                    <a:cubicBezTo>
                      <a:pt x="80612" y="1211580"/>
                      <a:pt x="80612" y="1212784"/>
                      <a:pt x="80612" y="1213987"/>
                    </a:cubicBezTo>
                    <a:lnTo>
                      <a:pt x="92643" y="1213987"/>
                    </a:lnTo>
                    <a:lnTo>
                      <a:pt x="93846" y="1189924"/>
                    </a:lnTo>
                    <a:lnTo>
                      <a:pt x="81815" y="1189924"/>
                    </a:lnTo>
                    <a:lnTo>
                      <a:pt x="81815" y="1189924"/>
                    </a:lnTo>
                    <a:close/>
                    <a:moveTo>
                      <a:pt x="79408" y="1238050"/>
                    </a:moveTo>
                    <a:cubicBezTo>
                      <a:pt x="79408" y="1241659"/>
                      <a:pt x="79408" y="1245269"/>
                      <a:pt x="79408" y="1248878"/>
                    </a:cubicBezTo>
                    <a:cubicBezTo>
                      <a:pt x="79408" y="1248878"/>
                      <a:pt x="79408" y="1248878"/>
                      <a:pt x="79408" y="1248878"/>
                    </a:cubicBezTo>
                    <a:cubicBezTo>
                      <a:pt x="79408" y="1248878"/>
                      <a:pt x="79408" y="1248878"/>
                      <a:pt x="79408" y="1248878"/>
                    </a:cubicBezTo>
                    <a:cubicBezTo>
                      <a:pt x="79408" y="1252488"/>
                      <a:pt x="79408" y="1256097"/>
                      <a:pt x="79408" y="1259707"/>
                    </a:cubicBezTo>
                    <a:cubicBezTo>
                      <a:pt x="79408" y="1259707"/>
                      <a:pt x="79408" y="1259707"/>
                      <a:pt x="79408" y="1259707"/>
                    </a:cubicBezTo>
                    <a:cubicBezTo>
                      <a:pt x="79408" y="1259707"/>
                      <a:pt x="79408" y="1259707"/>
                      <a:pt x="79408" y="1259707"/>
                    </a:cubicBezTo>
                    <a:cubicBezTo>
                      <a:pt x="79408" y="1259707"/>
                      <a:pt x="79408" y="1259707"/>
                      <a:pt x="79408" y="1259707"/>
                    </a:cubicBezTo>
                    <a:lnTo>
                      <a:pt x="91440" y="1259707"/>
                    </a:lnTo>
                    <a:lnTo>
                      <a:pt x="92643" y="1235644"/>
                    </a:lnTo>
                    <a:lnTo>
                      <a:pt x="79408" y="1238050"/>
                    </a:lnTo>
                    <a:lnTo>
                      <a:pt x="79408" y="1238050"/>
                    </a:lnTo>
                    <a:close/>
                    <a:moveTo>
                      <a:pt x="77002" y="1286176"/>
                    </a:moveTo>
                    <a:cubicBezTo>
                      <a:pt x="77002" y="1292192"/>
                      <a:pt x="75799" y="1298208"/>
                      <a:pt x="75799" y="1304224"/>
                    </a:cubicBezTo>
                    <a:cubicBezTo>
                      <a:pt x="75799" y="1306630"/>
                      <a:pt x="75799" y="1307833"/>
                      <a:pt x="75799" y="1310239"/>
                    </a:cubicBezTo>
                    <a:lnTo>
                      <a:pt x="87831" y="1311442"/>
                    </a:lnTo>
                    <a:cubicBezTo>
                      <a:pt x="87831" y="1303020"/>
                      <a:pt x="89034" y="1295802"/>
                      <a:pt x="89034" y="1287379"/>
                    </a:cubicBezTo>
                    <a:lnTo>
                      <a:pt x="77002" y="1286176"/>
                    </a:lnTo>
                    <a:lnTo>
                      <a:pt x="77002" y="1286176"/>
                    </a:lnTo>
                    <a:close/>
                    <a:moveTo>
                      <a:pt x="74596" y="1334303"/>
                    </a:moveTo>
                    <a:cubicBezTo>
                      <a:pt x="74596" y="1342725"/>
                      <a:pt x="73393" y="1349944"/>
                      <a:pt x="73393" y="1358366"/>
                    </a:cubicBezTo>
                    <a:lnTo>
                      <a:pt x="85424" y="1359569"/>
                    </a:lnTo>
                    <a:cubicBezTo>
                      <a:pt x="85424" y="1351147"/>
                      <a:pt x="86627" y="1343928"/>
                      <a:pt x="86627" y="1335506"/>
                    </a:cubicBezTo>
                    <a:lnTo>
                      <a:pt x="74596" y="1334303"/>
                    </a:lnTo>
                    <a:lnTo>
                      <a:pt x="74596" y="1334303"/>
                    </a:lnTo>
                    <a:close/>
                    <a:moveTo>
                      <a:pt x="72190" y="1382429"/>
                    </a:moveTo>
                    <a:cubicBezTo>
                      <a:pt x="72190" y="1390851"/>
                      <a:pt x="70986" y="1398070"/>
                      <a:pt x="70986" y="1406492"/>
                    </a:cubicBezTo>
                    <a:lnTo>
                      <a:pt x="83018" y="1407695"/>
                    </a:lnTo>
                    <a:cubicBezTo>
                      <a:pt x="83018" y="1399273"/>
                      <a:pt x="84221" y="1392054"/>
                      <a:pt x="84221" y="1383632"/>
                    </a:cubicBezTo>
                    <a:lnTo>
                      <a:pt x="72190" y="1382429"/>
                    </a:lnTo>
                    <a:lnTo>
                      <a:pt x="72190" y="1382429"/>
                    </a:lnTo>
                    <a:close/>
                    <a:moveTo>
                      <a:pt x="69783" y="1430555"/>
                    </a:moveTo>
                    <a:cubicBezTo>
                      <a:pt x="69783" y="1432962"/>
                      <a:pt x="69783" y="1435368"/>
                      <a:pt x="69783" y="1436571"/>
                    </a:cubicBezTo>
                    <a:lnTo>
                      <a:pt x="69783" y="1436571"/>
                    </a:lnTo>
                    <a:cubicBezTo>
                      <a:pt x="69783" y="1436571"/>
                      <a:pt x="69783" y="1436571"/>
                      <a:pt x="69783" y="1436571"/>
                    </a:cubicBezTo>
                    <a:cubicBezTo>
                      <a:pt x="69783" y="1436571"/>
                      <a:pt x="69783" y="1436571"/>
                      <a:pt x="69783" y="1436571"/>
                    </a:cubicBezTo>
                    <a:cubicBezTo>
                      <a:pt x="69783" y="1436571"/>
                      <a:pt x="69783" y="1436571"/>
                      <a:pt x="69783" y="1436571"/>
                    </a:cubicBezTo>
                    <a:cubicBezTo>
                      <a:pt x="69783" y="1436571"/>
                      <a:pt x="69783" y="1436571"/>
                      <a:pt x="69783" y="1437774"/>
                    </a:cubicBezTo>
                    <a:cubicBezTo>
                      <a:pt x="69783" y="1437774"/>
                      <a:pt x="69783" y="1437774"/>
                      <a:pt x="69783" y="1437774"/>
                    </a:cubicBezTo>
                    <a:cubicBezTo>
                      <a:pt x="69783" y="1442587"/>
                      <a:pt x="68580" y="1448603"/>
                      <a:pt x="68580" y="1453415"/>
                    </a:cubicBezTo>
                    <a:lnTo>
                      <a:pt x="80612" y="1454618"/>
                    </a:lnTo>
                    <a:cubicBezTo>
                      <a:pt x="80612" y="1446196"/>
                      <a:pt x="81815" y="1438977"/>
                      <a:pt x="81815" y="1430555"/>
                    </a:cubicBezTo>
                    <a:lnTo>
                      <a:pt x="69783" y="1430555"/>
                    </a:lnTo>
                    <a:lnTo>
                      <a:pt x="69783" y="1430555"/>
                    </a:lnTo>
                    <a:close/>
                    <a:moveTo>
                      <a:pt x="66174" y="1478682"/>
                    </a:moveTo>
                    <a:cubicBezTo>
                      <a:pt x="66174" y="1478682"/>
                      <a:pt x="66174" y="1478682"/>
                      <a:pt x="66174" y="1478682"/>
                    </a:cubicBezTo>
                    <a:cubicBezTo>
                      <a:pt x="66174" y="1478682"/>
                      <a:pt x="66174" y="1478682"/>
                      <a:pt x="66174" y="1478682"/>
                    </a:cubicBezTo>
                    <a:cubicBezTo>
                      <a:pt x="66174" y="1482291"/>
                      <a:pt x="66174" y="1485900"/>
                      <a:pt x="64971" y="1489510"/>
                    </a:cubicBezTo>
                    <a:cubicBezTo>
                      <a:pt x="64971" y="1489510"/>
                      <a:pt x="64971" y="1489510"/>
                      <a:pt x="64971" y="1489510"/>
                    </a:cubicBezTo>
                    <a:cubicBezTo>
                      <a:pt x="64971" y="1489510"/>
                      <a:pt x="64971" y="1489510"/>
                      <a:pt x="64971" y="1489510"/>
                    </a:cubicBezTo>
                    <a:cubicBezTo>
                      <a:pt x="64971" y="1494323"/>
                      <a:pt x="63767" y="1497932"/>
                      <a:pt x="63767" y="1502745"/>
                    </a:cubicBezTo>
                    <a:lnTo>
                      <a:pt x="75799" y="1503948"/>
                    </a:lnTo>
                    <a:cubicBezTo>
                      <a:pt x="77002" y="1495526"/>
                      <a:pt x="77002" y="1488307"/>
                      <a:pt x="78205" y="1479885"/>
                    </a:cubicBezTo>
                    <a:lnTo>
                      <a:pt x="66174" y="1478682"/>
                    </a:lnTo>
                    <a:lnTo>
                      <a:pt x="66174" y="1478682"/>
                    </a:lnTo>
                    <a:close/>
                    <a:moveTo>
                      <a:pt x="61361" y="1526808"/>
                    </a:moveTo>
                    <a:cubicBezTo>
                      <a:pt x="61361" y="1528011"/>
                      <a:pt x="61361" y="1529214"/>
                      <a:pt x="61361" y="1529214"/>
                    </a:cubicBezTo>
                    <a:cubicBezTo>
                      <a:pt x="61361" y="1531620"/>
                      <a:pt x="61361" y="1534027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41246"/>
                      <a:pt x="58955" y="1546058"/>
                      <a:pt x="58955" y="1550871"/>
                    </a:cubicBezTo>
                    <a:lnTo>
                      <a:pt x="70986" y="1552074"/>
                    </a:lnTo>
                    <a:cubicBezTo>
                      <a:pt x="72190" y="1543652"/>
                      <a:pt x="72190" y="1536433"/>
                      <a:pt x="73393" y="1528011"/>
                    </a:cubicBezTo>
                    <a:lnTo>
                      <a:pt x="61361" y="1526808"/>
                    </a:lnTo>
                    <a:lnTo>
                      <a:pt x="61361" y="1526808"/>
                    </a:lnTo>
                    <a:close/>
                    <a:moveTo>
                      <a:pt x="57752" y="1574934"/>
                    </a:moveTo>
                    <a:cubicBezTo>
                      <a:pt x="57752" y="1576137"/>
                      <a:pt x="57752" y="1577341"/>
                      <a:pt x="57752" y="1579747"/>
                    </a:cubicBezTo>
                    <a:cubicBezTo>
                      <a:pt x="57752" y="1579747"/>
                      <a:pt x="57752" y="1579747"/>
                      <a:pt x="57752" y="1579747"/>
                    </a:cubicBezTo>
                    <a:cubicBezTo>
                      <a:pt x="57752" y="1579747"/>
                      <a:pt x="57752" y="1579747"/>
                      <a:pt x="57752" y="1579747"/>
                    </a:cubicBezTo>
                    <a:cubicBezTo>
                      <a:pt x="57752" y="1579747"/>
                      <a:pt x="57752" y="1579747"/>
                      <a:pt x="57752" y="1579747"/>
                    </a:cubicBezTo>
                    <a:lnTo>
                      <a:pt x="57752" y="1579747"/>
                    </a:lnTo>
                    <a:cubicBezTo>
                      <a:pt x="56548" y="1585763"/>
                      <a:pt x="56548" y="1591778"/>
                      <a:pt x="55345" y="1598997"/>
                    </a:cubicBezTo>
                    <a:lnTo>
                      <a:pt x="67377" y="1600200"/>
                    </a:lnTo>
                    <a:cubicBezTo>
                      <a:pt x="68580" y="1591778"/>
                      <a:pt x="68580" y="1584560"/>
                      <a:pt x="69783" y="1576137"/>
                    </a:cubicBezTo>
                    <a:lnTo>
                      <a:pt x="57752" y="1574934"/>
                    </a:lnTo>
                    <a:lnTo>
                      <a:pt x="57752" y="1574934"/>
                    </a:lnTo>
                    <a:close/>
                    <a:moveTo>
                      <a:pt x="51736" y="1621857"/>
                    </a:moveTo>
                    <a:cubicBezTo>
                      <a:pt x="51736" y="1623061"/>
                      <a:pt x="51736" y="1625467"/>
                      <a:pt x="51736" y="1626670"/>
                    </a:cubicBezTo>
                    <a:cubicBezTo>
                      <a:pt x="51736" y="1626670"/>
                      <a:pt x="51736" y="1626670"/>
                      <a:pt x="51736" y="1626670"/>
                    </a:cubicBezTo>
                    <a:cubicBezTo>
                      <a:pt x="51736" y="1626670"/>
                      <a:pt x="51736" y="1626670"/>
                      <a:pt x="51736" y="1626670"/>
                    </a:cubicBezTo>
                    <a:cubicBezTo>
                      <a:pt x="50533" y="1632686"/>
                      <a:pt x="50533" y="1638702"/>
                      <a:pt x="49330" y="1644717"/>
                    </a:cubicBezTo>
                    <a:cubicBezTo>
                      <a:pt x="49330" y="1644717"/>
                      <a:pt x="49330" y="1645921"/>
                      <a:pt x="49330" y="1645921"/>
                    </a:cubicBezTo>
                    <a:lnTo>
                      <a:pt x="61361" y="1647124"/>
                    </a:lnTo>
                    <a:cubicBezTo>
                      <a:pt x="62564" y="1638702"/>
                      <a:pt x="63767" y="1631483"/>
                      <a:pt x="64971" y="1623061"/>
                    </a:cubicBezTo>
                    <a:lnTo>
                      <a:pt x="51736" y="1621857"/>
                    </a:lnTo>
                    <a:lnTo>
                      <a:pt x="51736" y="1621857"/>
                    </a:lnTo>
                    <a:close/>
                    <a:moveTo>
                      <a:pt x="45720" y="1669984"/>
                    </a:moveTo>
                    <a:cubicBezTo>
                      <a:pt x="45720" y="1672390"/>
                      <a:pt x="45720" y="1673593"/>
                      <a:pt x="44517" y="1675999"/>
                    </a:cubicBezTo>
                    <a:cubicBezTo>
                      <a:pt x="43314" y="1680812"/>
                      <a:pt x="43314" y="1685625"/>
                      <a:pt x="42111" y="1689234"/>
                    </a:cubicBezTo>
                    <a:cubicBezTo>
                      <a:pt x="42111" y="1689234"/>
                      <a:pt x="42111" y="1689234"/>
                      <a:pt x="42111" y="1689234"/>
                    </a:cubicBezTo>
                    <a:cubicBezTo>
                      <a:pt x="42111" y="1689234"/>
                      <a:pt x="42111" y="1689234"/>
                      <a:pt x="42111" y="1689234"/>
                    </a:cubicBezTo>
                    <a:cubicBezTo>
                      <a:pt x="42111" y="1690437"/>
                      <a:pt x="42111" y="1691641"/>
                      <a:pt x="40907" y="1692844"/>
                    </a:cubicBezTo>
                    <a:lnTo>
                      <a:pt x="52939" y="1695250"/>
                    </a:lnTo>
                    <a:cubicBezTo>
                      <a:pt x="54142" y="1688031"/>
                      <a:pt x="55345" y="1679609"/>
                      <a:pt x="56548" y="1671187"/>
                    </a:cubicBezTo>
                    <a:lnTo>
                      <a:pt x="45720" y="1669984"/>
                    </a:lnTo>
                    <a:lnTo>
                      <a:pt x="45720" y="1669984"/>
                    </a:lnTo>
                    <a:close/>
                    <a:moveTo>
                      <a:pt x="37298" y="1718110"/>
                    </a:moveTo>
                    <a:cubicBezTo>
                      <a:pt x="36095" y="1724126"/>
                      <a:pt x="34892" y="1728939"/>
                      <a:pt x="33688" y="1733751"/>
                    </a:cubicBezTo>
                    <a:cubicBezTo>
                      <a:pt x="33688" y="1733751"/>
                      <a:pt x="33688" y="1733751"/>
                      <a:pt x="33688" y="1733751"/>
                    </a:cubicBezTo>
                    <a:cubicBezTo>
                      <a:pt x="33688" y="1733751"/>
                      <a:pt x="33688" y="1733751"/>
                      <a:pt x="33688" y="1733751"/>
                    </a:cubicBezTo>
                    <a:cubicBezTo>
                      <a:pt x="33688" y="1736157"/>
                      <a:pt x="32485" y="1738564"/>
                      <a:pt x="32485" y="1740970"/>
                    </a:cubicBezTo>
                    <a:lnTo>
                      <a:pt x="44517" y="1743376"/>
                    </a:lnTo>
                    <a:cubicBezTo>
                      <a:pt x="45720" y="1736157"/>
                      <a:pt x="48126" y="1727735"/>
                      <a:pt x="49330" y="1719313"/>
                    </a:cubicBezTo>
                    <a:lnTo>
                      <a:pt x="37298" y="1718110"/>
                    </a:lnTo>
                    <a:lnTo>
                      <a:pt x="37298" y="1718110"/>
                    </a:lnTo>
                    <a:close/>
                    <a:moveTo>
                      <a:pt x="26469" y="1765033"/>
                    </a:moveTo>
                    <a:cubicBezTo>
                      <a:pt x="25266" y="1771049"/>
                      <a:pt x="22860" y="1775862"/>
                      <a:pt x="21657" y="1781877"/>
                    </a:cubicBezTo>
                    <a:lnTo>
                      <a:pt x="21657" y="1781877"/>
                    </a:lnTo>
                    <a:cubicBezTo>
                      <a:pt x="21657" y="1781877"/>
                      <a:pt x="21657" y="1781877"/>
                      <a:pt x="21657" y="1781877"/>
                    </a:cubicBezTo>
                    <a:lnTo>
                      <a:pt x="21657" y="1781877"/>
                    </a:ln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0454" y="1784284"/>
                      <a:pt x="20454" y="1785487"/>
                      <a:pt x="19251" y="1787893"/>
                    </a:cubicBezTo>
                    <a:lnTo>
                      <a:pt x="30079" y="1791503"/>
                    </a:lnTo>
                    <a:cubicBezTo>
                      <a:pt x="32485" y="1784284"/>
                      <a:pt x="34892" y="1775862"/>
                      <a:pt x="37298" y="1767440"/>
                    </a:cubicBezTo>
                    <a:lnTo>
                      <a:pt x="26469" y="1765033"/>
                    </a:lnTo>
                    <a:lnTo>
                      <a:pt x="26469" y="1765033"/>
                    </a:lnTo>
                    <a:close/>
                    <a:moveTo>
                      <a:pt x="10828" y="1809550"/>
                    </a:moveTo>
                    <a:cubicBezTo>
                      <a:pt x="9625" y="1810753"/>
                      <a:pt x="9625" y="1811956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6016" y="1817972"/>
                      <a:pt x="3609" y="1820378"/>
                      <a:pt x="0" y="1823988"/>
                    </a:cubicBez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15641" y="1823988"/>
                    </a:lnTo>
                    <a:cubicBezTo>
                      <a:pt x="18047" y="1821582"/>
                      <a:pt x="19251" y="1817972"/>
                      <a:pt x="21657" y="1814363"/>
                    </a:cubicBezTo>
                    <a:lnTo>
                      <a:pt x="10828" y="1809550"/>
                    </a:lnTo>
                    <a:lnTo>
                      <a:pt x="10828" y="1809550"/>
                    </a:lnTo>
                    <a:close/>
                    <a:moveTo>
                      <a:pt x="52939" y="1811956"/>
                    </a:moveTo>
                    <a:lnTo>
                      <a:pt x="28876" y="1811956"/>
                    </a:lnTo>
                    <a:lnTo>
                      <a:pt x="28876" y="1823988"/>
                    </a:lnTo>
                    <a:lnTo>
                      <a:pt x="52939" y="1823988"/>
                    </a:lnTo>
                    <a:lnTo>
                      <a:pt x="52939" y="1811956"/>
                    </a:lnTo>
                    <a:lnTo>
                      <a:pt x="52939" y="1811956"/>
                    </a:lnTo>
                    <a:close/>
                    <a:moveTo>
                      <a:pt x="101065" y="1811956"/>
                    </a:moveTo>
                    <a:lnTo>
                      <a:pt x="77002" y="1811956"/>
                    </a:lnTo>
                    <a:lnTo>
                      <a:pt x="77002" y="1823988"/>
                    </a:lnTo>
                    <a:lnTo>
                      <a:pt x="101065" y="1823988"/>
                    </a:lnTo>
                    <a:lnTo>
                      <a:pt x="101065" y="1811956"/>
                    </a:lnTo>
                    <a:lnTo>
                      <a:pt x="101065" y="1811956"/>
                    </a:lnTo>
                    <a:close/>
                    <a:moveTo>
                      <a:pt x="149192" y="1810753"/>
                    </a:moveTo>
                    <a:lnTo>
                      <a:pt x="125128" y="1810753"/>
                    </a:lnTo>
                    <a:lnTo>
                      <a:pt x="125128" y="1822785"/>
                    </a:lnTo>
                    <a:lnTo>
                      <a:pt x="149192" y="1822785"/>
                    </a:lnTo>
                    <a:lnTo>
                      <a:pt x="149192" y="1810753"/>
                    </a:lnTo>
                    <a:lnTo>
                      <a:pt x="149192" y="1810753"/>
                    </a:lnTo>
                    <a:close/>
                    <a:moveTo>
                      <a:pt x="197318" y="1809550"/>
                    </a:moveTo>
                    <a:lnTo>
                      <a:pt x="173255" y="1809550"/>
                    </a:lnTo>
                    <a:lnTo>
                      <a:pt x="173255" y="1821582"/>
                    </a:lnTo>
                    <a:lnTo>
                      <a:pt x="197318" y="1821582"/>
                    </a:lnTo>
                    <a:lnTo>
                      <a:pt x="197318" y="1809550"/>
                    </a:lnTo>
                    <a:lnTo>
                      <a:pt x="197318" y="1809550"/>
                    </a:lnTo>
                    <a:close/>
                    <a:moveTo>
                      <a:pt x="245444" y="1809550"/>
                    </a:moveTo>
                    <a:lnTo>
                      <a:pt x="221381" y="1809550"/>
                    </a:lnTo>
                    <a:lnTo>
                      <a:pt x="221381" y="1821582"/>
                    </a:lnTo>
                    <a:lnTo>
                      <a:pt x="245444" y="1821582"/>
                    </a:lnTo>
                    <a:lnTo>
                      <a:pt x="245444" y="1809550"/>
                    </a:lnTo>
                    <a:lnTo>
                      <a:pt x="245444" y="1809550"/>
                    </a:lnTo>
                    <a:close/>
                    <a:moveTo>
                      <a:pt x="293571" y="1808347"/>
                    </a:moveTo>
                    <a:lnTo>
                      <a:pt x="269508" y="1808347"/>
                    </a:lnTo>
                    <a:lnTo>
                      <a:pt x="269508" y="1820378"/>
                    </a:lnTo>
                    <a:lnTo>
                      <a:pt x="293571" y="1820378"/>
                    </a:lnTo>
                    <a:lnTo>
                      <a:pt x="293571" y="1808347"/>
                    </a:lnTo>
                    <a:lnTo>
                      <a:pt x="293571" y="1808347"/>
                    </a:lnTo>
                    <a:close/>
                    <a:moveTo>
                      <a:pt x="341697" y="1807144"/>
                    </a:moveTo>
                    <a:lnTo>
                      <a:pt x="317634" y="1807144"/>
                    </a:lnTo>
                    <a:lnTo>
                      <a:pt x="317634" y="1819175"/>
                    </a:lnTo>
                    <a:lnTo>
                      <a:pt x="341697" y="1819175"/>
                    </a:lnTo>
                    <a:lnTo>
                      <a:pt x="341697" y="1807144"/>
                    </a:lnTo>
                    <a:lnTo>
                      <a:pt x="341697" y="1807144"/>
                    </a:lnTo>
                    <a:close/>
                    <a:moveTo>
                      <a:pt x="389823" y="1807144"/>
                    </a:moveTo>
                    <a:lnTo>
                      <a:pt x="365760" y="1807144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70573" y="1819175"/>
                      <a:pt x="388620" y="1819175"/>
                      <a:pt x="388620" y="1819175"/>
                    </a:cubicBezTo>
                    <a:lnTo>
                      <a:pt x="389823" y="1807144"/>
                    </a:lnTo>
                    <a:lnTo>
                      <a:pt x="389823" y="1807144"/>
                    </a:lnTo>
                    <a:close/>
                    <a:moveTo>
                      <a:pt x="437950" y="1805941"/>
                    </a:moveTo>
                    <a:lnTo>
                      <a:pt x="413887" y="1805941"/>
                    </a:lnTo>
                    <a:lnTo>
                      <a:pt x="413887" y="1817972"/>
                    </a:lnTo>
                    <a:cubicBezTo>
                      <a:pt x="413887" y="1817972"/>
                      <a:pt x="422309" y="1817972"/>
                      <a:pt x="429528" y="1817972"/>
                    </a:cubicBezTo>
                    <a:lnTo>
                      <a:pt x="437950" y="1817972"/>
                    </a:lnTo>
                    <a:lnTo>
                      <a:pt x="437950" y="1805941"/>
                    </a:lnTo>
                    <a:lnTo>
                      <a:pt x="437950" y="1805941"/>
                    </a:lnTo>
                    <a:close/>
                    <a:moveTo>
                      <a:pt x="486076" y="1804737"/>
                    </a:moveTo>
                    <a:lnTo>
                      <a:pt x="462013" y="1804737"/>
                    </a:lnTo>
                    <a:lnTo>
                      <a:pt x="462013" y="1816769"/>
                    </a:ln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72841" y="1816769"/>
                      <a:pt x="484873" y="1816769"/>
                      <a:pt x="484873" y="1816769"/>
                    </a:cubicBezTo>
                    <a:lnTo>
                      <a:pt x="486076" y="1804737"/>
                    </a:lnTo>
                    <a:lnTo>
                      <a:pt x="486076" y="1804737"/>
                    </a:lnTo>
                    <a:close/>
                    <a:moveTo>
                      <a:pt x="534202" y="1804737"/>
                    </a:moveTo>
                    <a:lnTo>
                      <a:pt x="510139" y="1804737"/>
                    </a:lnTo>
                    <a:lnTo>
                      <a:pt x="510139" y="1816769"/>
                    </a:lnTo>
                    <a:cubicBezTo>
                      <a:pt x="510139" y="1816769"/>
                      <a:pt x="517358" y="1816769"/>
                      <a:pt x="523374" y="1816769"/>
                    </a:cubicBezTo>
                    <a:lnTo>
                      <a:pt x="523374" y="1816769"/>
                    </a:lnTo>
                    <a:cubicBezTo>
                      <a:pt x="523374" y="1816769"/>
                      <a:pt x="523374" y="1816769"/>
                      <a:pt x="523374" y="1816769"/>
                    </a:cubicBezTo>
                    <a:lnTo>
                      <a:pt x="534202" y="1816769"/>
                    </a:lnTo>
                    <a:lnTo>
                      <a:pt x="534202" y="1804737"/>
                    </a:lnTo>
                    <a:lnTo>
                      <a:pt x="534202" y="1804737"/>
                    </a:lnTo>
                    <a:close/>
                    <a:moveTo>
                      <a:pt x="582329" y="1803534"/>
                    </a:moveTo>
                    <a:lnTo>
                      <a:pt x="558266" y="1803534"/>
                    </a:lnTo>
                    <a:lnTo>
                      <a:pt x="558266" y="1815566"/>
                    </a:ln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73907" y="1815566"/>
                      <a:pt x="581126" y="1815566"/>
                      <a:pt x="581126" y="1815566"/>
                    </a:cubicBezTo>
                    <a:lnTo>
                      <a:pt x="582329" y="1803534"/>
                    </a:lnTo>
                    <a:lnTo>
                      <a:pt x="582329" y="1803534"/>
                    </a:lnTo>
                    <a:close/>
                    <a:moveTo>
                      <a:pt x="630455" y="1802331"/>
                    </a:moveTo>
                    <a:lnTo>
                      <a:pt x="606392" y="1802331"/>
                    </a:lnTo>
                    <a:lnTo>
                      <a:pt x="606392" y="1814363"/>
                    </a:lnTo>
                    <a:cubicBezTo>
                      <a:pt x="606392" y="1814363"/>
                      <a:pt x="612408" y="1814363"/>
                      <a:pt x="618424" y="1814363"/>
                    </a:cubicBezTo>
                    <a:lnTo>
                      <a:pt x="630455" y="1814363"/>
                    </a:lnTo>
                    <a:lnTo>
                      <a:pt x="630455" y="1802331"/>
                    </a:lnTo>
                    <a:lnTo>
                      <a:pt x="630455" y="1802331"/>
                    </a:lnTo>
                    <a:close/>
                    <a:moveTo>
                      <a:pt x="678582" y="1802331"/>
                    </a:moveTo>
                    <a:lnTo>
                      <a:pt x="654518" y="1802331"/>
                    </a:lnTo>
                    <a:lnTo>
                      <a:pt x="654518" y="1814363"/>
                    </a:lnTo>
                    <a:lnTo>
                      <a:pt x="667753" y="1814363"/>
                    </a:lnTo>
                    <a:cubicBezTo>
                      <a:pt x="667753" y="1814363"/>
                      <a:pt x="667753" y="1814363"/>
                      <a:pt x="667753" y="1814363"/>
                    </a:cubicBezTo>
                    <a:lnTo>
                      <a:pt x="667753" y="1814363"/>
                    </a:lnTo>
                    <a:cubicBezTo>
                      <a:pt x="672566" y="1814363"/>
                      <a:pt x="678582" y="1814363"/>
                      <a:pt x="678582" y="1814363"/>
                    </a:cubicBezTo>
                    <a:lnTo>
                      <a:pt x="678582" y="1802331"/>
                    </a:lnTo>
                    <a:lnTo>
                      <a:pt x="678582" y="1802331"/>
                    </a:lnTo>
                    <a:close/>
                    <a:moveTo>
                      <a:pt x="726708" y="1801128"/>
                    </a:moveTo>
                    <a:lnTo>
                      <a:pt x="702645" y="1801128"/>
                    </a:lnTo>
                    <a:lnTo>
                      <a:pt x="702645" y="1813160"/>
                    </a:lnTo>
                    <a:cubicBezTo>
                      <a:pt x="702645" y="1813160"/>
                      <a:pt x="707457" y="1813160"/>
                      <a:pt x="713473" y="1813160"/>
                    </a:cubicBezTo>
                    <a:lnTo>
                      <a:pt x="713473" y="1813160"/>
                    </a:lnTo>
                    <a:cubicBezTo>
                      <a:pt x="713473" y="1813160"/>
                      <a:pt x="713473" y="1813160"/>
                      <a:pt x="713473" y="1813160"/>
                    </a:cubicBezTo>
                    <a:lnTo>
                      <a:pt x="726708" y="1813160"/>
                    </a:lnTo>
                    <a:lnTo>
                      <a:pt x="726708" y="1801128"/>
                    </a:lnTo>
                    <a:lnTo>
                      <a:pt x="726708" y="1801128"/>
                    </a:lnTo>
                    <a:close/>
                    <a:moveTo>
                      <a:pt x="774834" y="1799925"/>
                    </a:moveTo>
                    <a:lnTo>
                      <a:pt x="750771" y="1799925"/>
                    </a:lnTo>
                    <a:lnTo>
                      <a:pt x="750771" y="1811956"/>
                    </a:ln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72428" y="1811956"/>
                      <a:pt x="774834" y="1811956"/>
                      <a:pt x="774834" y="1811956"/>
                    </a:cubicBezTo>
                    <a:lnTo>
                      <a:pt x="774834" y="1799925"/>
                    </a:lnTo>
                    <a:lnTo>
                      <a:pt x="774834" y="1799925"/>
                    </a:lnTo>
                    <a:close/>
                    <a:moveTo>
                      <a:pt x="822961" y="1799925"/>
                    </a:moveTo>
                    <a:lnTo>
                      <a:pt x="798897" y="1799925"/>
                    </a:lnTo>
                    <a:lnTo>
                      <a:pt x="798897" y="1811956"/>
                    </a:lnTo>
                    <a:cubicBezTo>
                      <a:pt x="798897" y="1811956"/>
                      <a:pt x="803710" y="1811956"/>
                      <a:pt x="808523" y="1811956"/>
                    </a:cubicBezTo>
                    <a:lnTo>
                      <a:pt x="822961" y="1811956"/>
                    </a:lnTo>
                    <a:lnTo>
                      <a:pt x="822961" y="1799925"/>
                    </a:lnTo>
                    <a:lnTo>
                      <a:pt x="822961" y="1799925"/>
                    </a:lnTo>
                    <a:close/>
                    <a:moveTo>
                      <a:pt x="871087" y="1798722"/>
                    </a:moveTo>
                    <a:lnTo>
                      <a:pt x="847024" y="1798722"/>
                    </a:lnTo>
                    <a:lnTo>
                      <a:pt x="847024" y="1810753"/>
                    </a:ln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71087" y="1798722"/>
                    </a:lnTo>
                    <a:lnTo>
                      <a:pt x="871087" y="1798722"/>
                    </a:lnTo>
                    <a:close/>
                    <a:moveTo>
                      <a:pt x="919213" y="1797519"/>
                    </a:moveTo>
                    <a:lnTo>
                      <a:pt x="895150" y="1797519"/>
                    </a:lnTo>
                    <a:lnTo>
                      <a:pt x="895150" y="1809550"/>
                    </a:lnTo>
                    <a:lnTo>
                      <a:pt x="919213" y="1809550"/>
                    </a:lnTo>
                    <a:lnTo>
                      <a:pt x="919213" y="1797519"/>
                    </a:lnTo>
                    <a:lnTo>
                      <a:pt x="919213" y="1797519"/>
                    </a:lnTo>
                    <a:close/>
                    <a:moveTo>
                      <a:pt x="967340" y="1797519"/>
                    </a:moveTo>
                    <a:lnTo>
                      <a:pt x="943276" y="1797519"/>
                    </a:lnTo>
                    <a:lnTo>
                      <a:pt x="943276" y="1809550"/>
                    </a:lnTo>
                    <a:lnTo>
                      <a:pt x="967340" y="1809550"/>
                    </a:lnTo>
                    <a:lnTo>
                      <a:pt x="967340" y="1797519"/>
                    </a:lnTo>
                    <a:lnTo>
                      <a:pt x="967340" y="1797519"/>
                    </a:lnTo>
                    <a:close/>
                    <a:moveTo>
                      <a:pt x="1015466" y="1796315"/>
                    </a:moveTo>
                    <a:lnTo>
                      <a:pt x="991403" y="1796315"/>
                    </a:lnTo>
                    <a:lnTo>
                      <a:pt x="991403" y="1808347"/>
                    </a:lnTo>
                    <a:lnTo>
                      <a:pt x="1015466" y="1808347"/>
                    </a:lnTo>
                    <a:lnTo>
                      <a:pt x="1015466" y="1796315"/>
                    </a:lnTo>
                    <a:lnTo>
                      <a:pt x="1015466" y="1796315"/>
                    </a:lnTo>
                    <a:close/>
                    <a:moveTo>
                      <a:pt x="1063592" y="1795112"/>
                    </a:moveTo>
                    <a:lnTo>
                      <a:pt x="1039529" y="1795112"/>
                    </a:lnTo>
                    <a:lnTo>
                      <a:pt x="1039529" y="1807144"/>
                    </a:lnTo>
                    <a:lnTo>
                      <a:pt x="1063592" y="1807144"/>
                    </a:lnTo>
                    <a:lnTo>
                      <a:pt x="1063592" y="1795112"/>
                    </a:lnTo>
                    <a:lnTo>
                      <a:pt x="1063592" y="1795112"/>
                    </a:lnTo>
                    <a:close/>
                    <a:moveTo>
                      <a:pt x="1111719" y="1795112"/>
                    </a:moveTo>
                    <a:lnTo>
                      <a:pt x="1087655" y="1795112"/>
                    </a:lnTo>
                    <a:lnTo>
                      <a:pt x="1087655" y="1807144"/>
                    </a:lnTo>
                    <a:lnTo>
                      <a:pt x="1111719" y="1807144"/>
                    </a:lnTo>
                    <a:lnTo>
                      <a:pt x="1111719" y="1795112"/>
                    </a:lnTo>
                    <a:lnTo>
                      <a:pt x="1111719" y="1795112"/>
                    </a:lnTo>
                    <a:close/>
                    <a:moveTo>
                      <a:pt x="1159845" y="1793909"/>
                    </a:moveTo>
                    <a:lnTo>
                      <a:pt x="1135782" y="1793909"/>
                    </a:lnTo>
                    <a:lnTo>
                      <a:pt x="1135782" y="1805941"/>
                    </a:lnTo>
                    <a:lnTo>
                      <a:pt x="1159845" y="1805941"/>
                    </a:lnTo>
                    <a:lnTo>
                      <a:pt x="1159845" y="1793909"/>
                    </a:lnTo>
                    <a:lnTo>
                      <a:pt x="1159845" y="1793909"/>
                    </a:lnTo>
                    <a:close/>
                    <a:moveTo>
                      <a:pt x="1207971" y="1792706"/>
                    </a:moveTo>
                    <a:lnTo>
                      <a:pt x="1183908" y="1792706"/>
                    </a:lnTo>
                    <a:lnTo>
                      <a:pt x="1183908" y="1804737"/>
                    </a:lnTo>
                    <a:lnTo>
                      <a:pt x="1207971" y="1804737"/>
                    </a:lnTo>
                    <a:lnTo>
                      <a:pt x="1207971" y="1792706"/>
                    </a:lnTo>
                    <a:lnTo>
                      <a:pt x="1207971" y="1792706"/>
                    </a:lnTo>
                    <a:close/>
                    <a:moveTo>
                      <a:pt x="1256098" y="1792706"/>
                    </a:moveTo>
                    <a:lnTo>
                      <a:pt x="1232035" y="1792706"/>
                    </a:lnTo>
                    <a:lnTo>
                      <a:pt x="1232035" y="1804737"/>
                    </a:lnTo>
                    <a:lnTo>
                      <a:pt x="1256098" y="1804737"/>
                    </a:lnTo>
                    <a:lnTo>
                      <a:pt x="1256098" y="1792706"/>
                    </a:lnTo>
                    <a:lnTo>
                      <a:pt x="1256098" y="1792706"/>
                    </a:lnTo>
                    <a:close/>
                    <a:moveTo>
                      <a:pt x="1304224" y="1791503"/>
                    </a:moveTo>
                    <a:lnTo>
                      <a:pt x="1280161" y="1791503"/>
                    </a:lnTo>
                    <a:lnTo>
                      <a:pt x="1280161" y="1803534"/>
                    </a:lnTo>
                    <a:lnTo>
                      <a:pt x="1304224" y="1803534"/>
                    </a:lnTo>
                    <a:lnTo>
                      <a:pt x="1304224" y="1791503"/>
                    </a:lnTo>
                    <a:lnTo>
                      <a:pt x="1304224" y="1791503"/>
                    </a:lnTo>
                    <a:close/>
                    <a:moveTo>
                      <a:pt x="1352350" y="1790299"/>
                    </a:moveTo>
                    <a:lnTo>
                      <a:pt x="1328287" y="1790299"/>
                    </a:lnTo>
                    <a:lnTo>
                      <a:pt x="1328287" y="1802331"/>
                    </a:lnTo>
                    <a:lnTo>
                      <a:pt x="1352350" y="1802331"/>
                    </a:lnTo>
                    <a:lnTo>
                      <a:pt x="1352350" y="1790299"/>
                    </a:lnTo>
                    <a:lnTo>
                      <a:pt x="1352350" y="1790299"/>
                    </a:lnTo>
                    <a:close/>
                    <a:moveTo>
                      <a:pt x="1400477" y="1790299"/>
                    </a:moveTo>
                    <a:lnTo>
                      <a:pt x="1376414" y="1790299"/>
                    </a:lnTo>
                    <a:lnTo>
                      <a:pt x="1376414" y="1802331"/>
                    </a:lnTo>
                    <a:lnTo>
                      <a:pt x="1400477" y="1802331"/>
                    </a:lnTo>
                    <a:lnTo>
                      <a:pt x="1400477" y="1790299"/>
                    </a:lnTo>
                    <a:lnTo>
                      <a:pt x="1400477" y="1790299"/>
                    </a:lnTo>
                    <a:close/>
                    <a:moveTo>
                      <a:pt x="1448603" y="1789096"/>
                    </a:moveTo>
                    <a:lnTo>
                      <a:pt x="1424540" y="1789096"/>
                    </a:lnTo>
                    <a:lnTo>
                      <a:pt x="1424540" y="1801128"/>
                    </a:lnTo>
                    <a:cubicBezTo>
                      <a:pt x="1424540" y="1801128"/>
                      <a:pt x="1432962" y="1801128"/>
                      <a:pt x="1440181" y="1801128"/>
                    </a:cubicBezTo>
                    <a:lnTo>
                      <a:pt x="1448603" y="1801128"/>
                    </a:lnTo>
                    <a:lnTo>
                      <a:pt x="1448603" y="1789096"/>
                    </a:lnTo>
                    <a:lnTo>
                      <a:pt x="1448603" y="1789096"/>
                    </a:lnTo>
                    <a:close/>
                    <a:moveTo>
                      <a:pt x="1496729" y="1787893"/>
                    </a:moveTo>
                    <a:lnTo>
                      <a:pt x="1472666" y="1787893"/>
                    </a:lnTo>
                    <a:lnTo>
                      <a:pt x="1472666" y="1799925"/>
                    </a:ln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lnTo>
                      <a:pt x="1475073" y="1799925"/>
                    </a:ln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81088" y="1799925"/>
                      <a:pt x="1496729" y="1799925"/>
                      <a:pt x="1496729" y="1799925"/>
                    </a:cubicBezTo>
                    <a:lnTo>
                      <a:pt x="1496729" y="1787893"/>
                    </a:lnTo>
                    <a:lnTo>
                      <a:pt x="1496729" y="1787893"/>
                    </a:lnTo>
                    <a:close/>
                    <a:moveTo>
                      <a:pt x="1544856" y="1787893"/>
                    </a:moveTo>
                    <a:lnTo>
                      <a:pt x="1520793" y="1787893"/>
                    </a:lnTo>
                    <a:lnTo>
                      <a:pt x="1520793" y="1799925"/>
                    </a:lnTo>
                    <a:cubicBezTo>
                      <a:pt x="1520793" y="1799925"/>
                      <a:pt x="1529215" y="1799925"/>
                      <a:pt x="1535230" y="1799925"/>
                    </a:cubicBezTo>
                    <a:lnTo>
                      <a:pt x="1535230" y="1799925"/>
                    </a:lnTo>
                    <a:cubicBezTo>
                      <a:pt x="1535230" y="1799925"/>
                      <a:pt x="1535230" y="1799925"/>
                      <a:pt x="1535230" y="1799925"/>
                    </a:cubicBezTo>
                    <a:lnTo>
                      <a:pt x="1543653" y="1799925"/>
                    </a:lnTo>
                    <a:lnTo>
                      <a:pt x="1544856" y="1787893"/>
                    </a:lnTo>
                    <a:lnTo>
                      <a:pt x="1544856" y="1787893"/>
                    </a:lnTo>
                    <a:close/>
                    <a:moveTo>
                      <a:pt x="1592982" y="1786690"/>
                    </a:moveTo>
                    <a:lnTo>
                      <a:pt x="1568919" y="1786690"/>
                    </a:lnTo>
                    <a:lnTo>
                      <a:pt x="1568919" y="1798722"/>
                    </a:ln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lnTo>
                      <a:pt x="1573732" y="1798722"/>
                    </a:ln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80951" y="1798722"/>
                      <a:pt x="1591779" y="1798722"/>
                      <a:pt x="1591779" y="1798722"/>
                    </a:cubicBezTo>
                    <a:lnTo>
                      <a:pt x="1592982" y="1786690"/>
                    </a:lnTo>
                    <a:lnTo>
                      <a:pt x="1592982" y="1786690"/>
                    </a:lnTo>
                    <a:close/>
                    <a:moveTo>
                      <a:pt x="1641108" y="1785487"/>
                    </a:moveTo>
                    <a:lnTo>
                      <a:pt x="1617045" y="1785487"/>
                    </a:lnTo>
                    <a:lnTo>
                      <a:pt x="1617045" y="1797519"/>
                    </a:lnTo>
                    <a:cubicBezTo>
                      <a:pt x="1617045" y="1797519"/>
                      <a:pt x="1624264" y="1797519"/>
                      <a:pt x="1630280" y="1797519"/>
                    </a:cubicBezTo>
                    <a:lnTo>
                      <a:pt x="1641108" y="1797519"/>
                    </a:lnTo>
                    <a:lnTo>
                      <a:pt x="1641108" y="1785487"/>
                    </a:lnTo>
                    <a:lnTo>
                      <a:pt x="1641108" y="1785487"/>
                    </a:lnTo>
                    <a:close/>
                    <a:moveTo>
                      <a:pt x="1689235" y="1785487"/>
                    </a:moveTo>
                    <a:lnTo>
                      <a:pt x="1665172" y="1785487"/>
                    </a:lnTo>
                    <a:lnTo>
                      <a:pt x="1665172" y="1797519"/>
                    </a:lnTo>
                    <a:lnTo>
                      <a:pt x="1676000" y="1797519"/>
                    </a:lnTo>
                    <a:cubicBezTo>
                      <a:pt x="1676000" y="1797519"/>
                      <a:pt x="1676000" y="1797519"/>
                      <a:pt x="1676000" y="1797519"/>
                    </a:cubicBezTo>
                    <a:lnTo>
                      <a:pt x="1676000" y="1797519"/>
                    </a:lnTo>
                    <a:cubicBezTo>
                      <a:pt x="1676000" y="1797519"/>
                      <a:pt x="1676000" y="1797519"/>
                      <a:pt x="1676000" y="1797519"/>
                    </a:cubicBezTo>
                    <a:lnTo>
                      <a:pt x="1676000" y="1797519"/>
                    </a:lnTo>
                    <a:cubicBezTo>
                      <a:pt x="1676000" y="1797519"/>
                      <a:pt x="1676000" y="1797519"/>
                      <a:pt x="1676000" y="1797519"/>
                    </a:cubicBezTo>
                    <a:lnTo>
                      <a:pt x="1676000" y="1797519"/>
                    </a:lnTo>
                    <a:cubicBezTo>
                      <a:pt x="1682016" y="1797519"/>
                      <a:pt x="1689235" y="1797519"/>
                      <a:pt x="1689235" y="1797519"/>
                    </a:cubicBezTo>
                    <a:lnTo>
                      <a:pt x="1689235" y="1785487"/>
                    </a:lnTo>
                    <a:lnTo>
                      <a:pt x="1689235" y="1785487"/>
                    </a:lnTo>
                    <a:close/>
                    <a:moveTo>
                      <a:pt x="1737361" y="1784284"/>
                    </a:moveTo>
                    <a:lnTo>
                      <a:pt x="1713298" y="1784284"/>
                    </a:lnTo>
                    <a:lnTo>
                      <a:pt x="1713298" y="1796315"/>
                    </a:lnTo>
                    <a:cubicBezTo>
                      <a:pt x="1713298" y="1796315"/>
                      <a:pt x="1719314" y="1796315"/>
                      <a:pt x="1725330" y="1796315"/>
                    </a:cubicBezTo>
                    <a:lnTo>
                      <a:pt x="1725330" y="1796315"/>
                    </a:lnTo>
                    <a:cubicBezTo>
                      <a:pt x="1725330" y="1796315"/>
                      <a:pt x="1725330" y="1796315"/>
                      <a:pt x="1725330" y="1796315"/>
                    </a:cubicBezTo>
                    <a:lnTo>
                      <a:pt x="1725330" y="1796315"/>
                    </a:lnTo>
                    <a:cubicBezTo>
                      <a:pt x="1725330" y="1796315"/>
                      <a:pt x="1725330" y="1796315"/>
                      <a:pt x="1725330" y="1796315"/>
                    </a:cubicBezTo>
                    <a:lnTo>
                      <a:pt x="1737361" y="1796315"/>
                    </a:lnTo>
                    <a:lnTo>
                      <a:pt x="1737361" y="1784284"/>
                    </a:lnTo>
                    <a:lnTo>
                      <a:pt x="1737361" y="1784284"/>
                    </a:lnTo>
                    <a:close/>
                    <a:moveTo>
                      <a:pt x="1785487" y="1783081"/>
                    </a:moveTo>
                    <a:lnTo>
                      <a:pt x="1761424" y="1783081"/>
                    </a:lnTo>
                    <a:lnTo>
                      <a:pt x="1761424" y="1795112"/>
                    </a:ln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81878" y="1795112"/>
                      <a:pt x="1784284" y="1795112"/>
                      <a:pt x="1784284" y="1795112"/>
                    </a:cubicBezTo>
                    <a:lnTo>
                      <a:pt x="1785487" y="1783081"/>
                    </a:lnTo>
                    <a:lnTo>
                      <a:pt x="1785487" y="1783081"/>
                    </a:lnTo>
                    <a:close/>
                    <a:moveTo>
                      <a:pt x="1833614" y="1783081"/>
                    </a:moveTo>
                    <a:lnTo>
                      <a:pt x="1809551" y="1783081"/>
                    </a:lnTo>
                    <a:lnTo>
                      <a:pt x="1809551" y="1795112"/>
                    </a:lnTo>
                    <a:cubicBezTo>
                      <a:pt x="1809551" y="1795112"/>
                      <a:pt x="1814363" y="1795112"/>
                      <a:pt x="1820379" y="1795112"/>
                    </a:cubicBezTo>
                    <a:lnTo>
                      <a:pt x="1833614" y="1795112"/>
                    </a:lnTo>
                    <a:lnTo>
                      <a:pt x="1833614" y="1783081"/>
                    </a:lnTo>
                    <a:lnTo>
                      <a:pt x="1833614" y="1783081"/>
                    </a:lnTo>
                    <a:close/>
                    <a:moveTo>
                      <a:pt x="1881740" y="1781877"/>
                    </a:moveTo>
                    <a:lnTo>
                      <a:pt x="1857677" y="1781877"/>
                    </a:lnTo>
                    <a:lnTo>
                      <a:pt x="1857677" y="1793909"/>
                    </a:lnTo>
                    <a:lnTo>
                      <a:pt x="1876927" y="1793909"/>
                    </a:lnTo>
                    <a:cubicBezTo>
                      <a:pt x="1876927" y="1793909"/>
                      <a:pt x="1876927" y="1793909"/>
                      <a:pt x="1876927" y="1793909"/>
                    </a:cubicBezTo>
                    <a:lnTo>
                      <a:pt x="1876927" y="1793909"/>
                    </a:lnTo>
                    <a:cubicBezTo>
                      <a:pt x="1876927" y="1793909"/>
                      <a:pt x="1876927" y="1793909"/>
                      <a:pt x="1876927" y="1793909"/>
                    </a:cubicBezTo>
                    <a:lnTo>
                      <a:pt x="1876927" y="1793909"/>
                    </a:lnTo>
                    <a:cubicBezTo>
                      <a:pt x="1879334" y="1793909"/>
                      <a:pt x="1881740" y="1793909"/>
                      <a:pt x="1881740" y="1793909"/>
                    </a:cubicBezTo>
                    <a:lnTo>
                      <a:pt x="1881740" y="1781877"/>
                    </a:lnTo>
                    <a:lnTo>
                      <a:pt x="1881740" y="1781877"/>
                    </a:lnTo>
                    <a:close/>
                    <a:moveTo>
                      <a:pt x="1929867" y="1780674"/>
                    </a:moveTo>
                    <a:lnTo>
                      <a:pt x="1905803" y="1780674"/>
                    </a:lnTo>
                    <a:lnTo>
                      <a:pt x="1905803" y="1792706"/>
                    </a:lnTo>
                    <a:cubicBezTo>
                      <a:pt x="1905803" y="1792706"/>
                      <a:pt x="1909413" y="1792706"/>
                      <a:pt x="1915429" y="1792706"/>
                    </a:cubicBezTo>
                    <a:lnTo>
                      <a:pt x="1929867" y="1792706"/>
                    </a:lnTo>
                    <a:lnTo>
                      <a:pt x="1929867" y="1780674"/>
                    </a:lnTo>
                    <a:lnTo>
                      <a:pt x="1929867" y="1780674"/>
                    </a:lnTo>
                    <a:close/>
                    <a:moveTo>
                      <a:pt x="1977993" y="1780674"/>
                    </a:moveTo>
                    <a:lnTo>
                      <a:pt x="1953930" y="1780674"/>
                    </a:lnTo>
                    <a:lnTo>
                      <a:pt x="1953930" y="1792706"/>
                    </a:lnTo>
                    <a:lnTo>
                      <a:pt x="1977993" y="1792706"/>
                    </a:lnTo>
                    <a:lnTo>
                      <a:pt x="1977993" y="1780674"/>
                    </a:lnTo>
                    <a:lnTo>
                      <a:pt x="1977993" y="1780674"/>
                    </a:lnTo>
                    <a:close/>
                    <a:moveTo>
                      <a:pt x="2026119" y="1779471"/>
                    </a:moveTo>
                    <a:lnTo>
                      <a:pt x="2002056" y="1779471"/>
                    </a:lnTo>
                    <a:lnTo>
                      <a:pt x="2002056" y="1791503"/>
                    </a:lnTo>
                    <a:lnTo>
                      <a:pt x="2026119" y="1791503"/>
                    </a:lnTo>
                    <a:lnTo>
                      <a:pt x="2026119" y="1779471"/>
                    </a:lnTo>
                    <a:lnTo>
                      <a:pt x="2026119" y="1779471"/>
                    </a:lnTo>
                    <a:close/>
                    <a:moveTo>
                      <a:pt x="2074246" y="1778268"/>
                    </a:moveTo>
                    <a:lnTo>
                      <a:pt x="2050182" y="1778268"/>
                    </a:lnTo>
                    <a:lnTo>
                      <a:pt x="2050182" y="1790299"/>
                    </a:lnTo>
                    <a:lnTo>
                      <a:pt x="2074246" y="1790299"/>
                    </a:lnTo>
                    <a:lnTo>
                      <a:pt x="2074246" y="1778268"/>
                    </a:lnTo>
                    <a:lnTo>
                      <a:pt x="2074246" y="1778268"/>
                    </a:lnTo>
                    <a:close/>
                    <a:moveTo>
                      <a:pt x="2122372" y="1778268"/>
                    </a:moveTo>
                    <a:lnTo>
                      <a:pt x="2098309" y="1778268"/>
                    </a:lnTo>
                    <a:lnTo>
                      <a:pt x="2098309" y="1790299"/>
                    </a:lnTo>
                    <a:lnTo>
                      <a:pt x="2122372" y="1790299"/>
                    </a:lnTo>
                    <a:lnTo>
                      <a:pt x="2122372" y="1778268"/>
                    </a:lnTo>
                    <a:lnTo>
                      <a:pt x="2122372" y="1778268"/>
                    </a:lnTo>
                    <a:close/>
                    <a:moveTo>
                      <a:pt x="2170498" y="1777065"/>
                    </a:moveTo>
                    <a:lnTo>
                      <a:pt x="2146435" y="1777065"/>
                    </a:lnTo>
                    <a:lnTo>
                      <a:pt x="2146435" y="1789096"/>
                    </a:lnTo>
                    <a:lnTo>
                      <a:pt x="2170498" y="1789096"/>
                    </a:lnTo>
                    <a:lnTo>
                      <a:pt x="2170498" y="1777065"/>
                    </a:lnTo>
                    <a:lnTo>
                      <a:pt x="2170498" y="1777065"/>
                    </a:lnTo>
                    <a:close/>
                    <a:moveTo>
                      <a:pt x="2218625" y="1775862"/>
                    </a:moveTo>
                    <a:lnTo>
                      <a:pt x="2194561" y="1775862"/>
                    </a:lnTo>
                    <a:lnTo>
                      <a:pt x="2194561" y="1787893"/>
                    </a:lnTo>
                    <a:lnTo>
                      <a:pt x="2218625" y="1787893"/>
                    </a:lnTo>
                    <a:lnTo>
                      <a:pt x="2218625" y="1775862"/>
                    </a:lnTo>
                    <a:lnTo>
                      <a:pt x="2218625" y="1775862"/>
                    </a:lnTo>
                    <a:close/>
                    <a:moveTo>
                      <a:pt x="2266751" y="1775862"/>
                    </a:moveTo>
                    <a:lnTo>
                      <a:pt x="2242688" y="1775862"/>
                    </a:lnTo>
                    <a:lnTo>
                      <a:pt x="2242688" y="1787893"/>
                    </a:lnTo>
                    <a:lnTo>
                      <a:pt x="2266751" y="1787893"/>
                    </a:lnTo>
                    <a:lnTo>
                      <a:pt x="2266751" y="1775862"/>
                    </a:lnTo>
                    <a:lnTo>
                      <a:pt x="2266751" y="1775862"/>
                    </a:lnTo>
                    <a:close/>
                    <a:moveTo>
                      <a:pt x="2314877" y="1774658"/>
                    </a:moveTo>
                    <a:lnTo>
                      <a:pt x="2290814" y="1774658"/>
                    </a:lnTo>
                    <a:lnTo>
                      <a:pt x="2290814" y="1786690"/>
                    </a:lnTo>
                    <a:lnTo>
                      <a:pt x="2314877" y="1786690"/>
                    </a:lnTo>
                    <a:lnTo>
                      <a:pt x="2314877" y="1774658"/>
                    </a:lnTo>
                    <a:lnTo>
                      <a:pt x="2314877" y="1774658"/>
                    </a:lnTo>
                    <a:close/>
                    <a:moveTo>
                      <a:pt x="2363004" y="1773455"/>
                    </a:moveTo>
                    <a:lnTo>
                      <a:pt x="2338941" y="1773455"/>
                    </a:lnTo>
                    <a:lnTo>
                      <a:pt x="2338941" y="1785487"/>
                    </a:lnTo>
                    <a:lnTo>
                      <a:pt x="2363004" y="1785487"/>
                    </a:lnTo>
                    <a:lnTo>
                      <a:pt x="2363004" y="1773455"/>
                    </a:lnTo>
                    <a:lnTo>
                      <a:pt x="2363004" y="1773455"/>
                    </a:lnTo>
                    <a:close/>
                    <a:moveTo>
                      <a:pt x="2411130" y="1773455"/>
                    </a:moveTo>
                    <a:lnTo>
                      <a:pt x="2387067" y="1773455"/>
                    </a:lnTo>
                    <a:lnTo>
                      <a:pt x="2387067" y="1785487"/>
                    </a:lnTo>
                    <a:lnTo>
                      <a:pt x="2411130" y="1785487"/>
                    </a:lnTo>
                    <a:lnTo>
                      <a:pt x="2411130" y="1773455"/>
                    </a:lnTo>
                    <a:lnTo>
                      <a:pt x="2411130" y="1773455"/>
                    </a:lnTo>
                    <a:close/>
                    <a:moveTo>
                      <a:pt x="2459256" y="1772252"/>
                    </a:moveTo>
                    <a:lnTo>
                      <a:pt x="2435193" y="1772252"/>
                    </a:lnTo>
                    <a:lnTo>
                      <a:pt x="2435193" y="1784284"/>
                    </a:lnTo>
                    <a:lnTo>
                      <a:pt x="2459256" y="1784284"/>
                    </a:lnTo>
                    <a:lnTo>
                      <a:pt x="2459256" y="1772252"/>
                    </a:lnTo>
                    <a:lnTo>
                      <a:pt x="2459256" y="1772252"/>
                    </a:lnTo>
                    <a:close/>
                    <a:moveTo>
                      <a:pt x="2507383" y="1771049"/>
                    </a:moveTo>
                    <a:lnTo>
                      <a:pt x="2483320" y="1771049"/>
                    </a:lnTo>
                    <a:lnTo>
                      <a:pt x="2483320" y="1783081"/>
                    </a:lnTo>
                    <a:lnTo>
                      <a:pt x="2507383" y="1783081"/>
                    </a:lnTo>
                    <a:lnTo>
                      <a:pt x="2507383" y="1771049"/>
                    </a:lnTo>
                    <a:lnTo>
                      <a:pt x="2507383" y="1771049"/>
                    </a:lnTo>
                    <a:close/>
                    <a:moveTo>
                      <a:pt x="2555509" y="1771049"/>
                    </a:moveTo>
                    <a:lnTo>
                      <a:pt x="2531446" y="1771049"/>
                    </a:lnTo>
                    <a:lnTo>
                      <a:pt x="2531446" y="1783081"/>
                    </a:lnTo>
                    <a:cubicBezTo>
                      <a:pt x="2531446" y="1783081"/>
                      <a:pt x="2539868" y="1783081"/>
                      <a:pt x="2547087" y="1783081"/>
                    </a:cubicBezTo>
                    <a:lnTo>
                      <a:pt x="2547087" y="1783081"/>
                    </a:lnTo>
                    <a:cubicBezTo>
                      <a:pt x="2547087" y="1783081"/>
                      <a:pt x="2547087" y="1783081"/>
                      <a:pt x="2547087" y="1783081"/>
                    </a:cubicBezTo>
                    <a:lnTo>
                      <a:pt x="2555509" y="1783081"/>
                    </a:lnTo>
                    <a:lnTo>
                      <a:pt x="2555509" y="1771049"/>
                    </a:lnTo>
                    <a:lnTo>
                      <a:pt x="2555509" y="1771049"/>
                    </a:lnTo>
                    <a:close/>
                    <a:moveTo>
                      <a:pt x="2603635" y="1769846"/>
                    </a:moveTo>
                    <a:lnTo>
                      <a:pt x="2579572" y="1769846"/>
                    </a:lnTo>
                    <a:lnTo>
                      <a:pt x="2579572" y="1781877"/>
                    </a:ln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90401" y="1781877"/>
                      <a:pt x="2603635" y="1781877"/>
                      <a:pt x="2603635" y="1781877"/>
                    </a:cubicBezTo>
                    <a:lnTo>
                      <a:pt x="2603635" y="1769846"/>
                    </a:lnTo>
                    <a:lnTo>
                      <a:pt x="2603635" y="1769846"/>
                    </a:lnTo>
                    <a:close/>
                    <a:moveTo>
                      <a:pt x="2651762" y="1768643"/>
                    </a:moveTo>
                    <a:lnTo>
                      <a:pt x="2627699" y="1768643"/>
                    </a:lnTo>
                    <a:lnTo>
                      <a:pt x="2627699" y="1780674"/>
                    </a:lnTo>
                    <a:cubicBezTo>
                      <a:pt x="2627699" y="1780674"/>
                      <a:pt x="2634917" y="1780674"/>
                      <a:pt x="2642136" y="1780674"/>
                    </a:cubicBezTo>
                    <a:lnTo>
                      <a:pt x="2651762" y="1780674"/>
                    </a:lnTo>
                    <a:lnTo>
                      <a:pt x="2651762" y="1768643"/>
                    </a:lnTo>
                    <a:lnTo>
                      <a:pt x="2651762" y="1768643"/>
                    </a:lnTo>
                    <a:close/>
                    <a:moveTo>
                      <a:pt x="2699888" y="1768643"/>
                    </a:moveTo>
                    <a:lnTo>
                      <a:pt x="2675825" y="1768643"/>
                    </a:lnTo>
                    <a:lnTo>
                      <a:pt x="2675825" y="1780674"/>
                    </a:lnTo>
                    <a:lnTo>
                      <a:pt x="2681841" y="1780674"/>
                    </a:lnTo>
                    <a:lnTo>
                      <a:pt x="2681841" y="1780674"/>
                    </a:ln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90263" y="1780674"/>
                      <a:pt x="2699888" y="1780674"/>
                      <a:pt x="2699888" y="1780674"/>
                    </a:cubicBezTo>
                    <a:lnTo>
                      <a:pt x="2699888" y="1768643"/>
                    </a:lnTo>
                    <a:lnTo>
                      <a:pt x="2699888" y="1768643"/>
                    </a:lnTo>
                    <a:close/>
                    <a:moveTo>
                      <a:pt x="2748014" y="1767440"/>
                    </a:moveTo>
                    <a:lnTo>
                      <a:pt x="2723951" y="1767440"/>
                    </a:lnTo>
                    <a:lnTo>
                      <a:pt x="2723951" y="1779471"/>
                    </a:lnTo>
                    <a:cubicBezTo>
                      <a:pt x="2723951" y="1779471"/>
                      <a:pt x="2729967" y="1779471"/>
                      <a:pt x="2737186" y="1779471"/>
                    </a:cubicBezTo>
                    <a:lnTo>
                      <a:pt x="2737186" y="1779471"/>
                    </a:lnTo>
                    <a:cubicBezTo>
                      <a:pt x="2737186" y="1779471"/>
                      <a:pt x="2737186" y="1779471"/>
                      <a:pt x="2737186" y="1779471"/>
                    </a:cubicBezTo>
                    <a:lnTo>
                      <a:pt x="2748014" y="1779471"/>
                    </a:lnTo>
                    <a:lnTo>
                      <a:pt x="2748014" y="1767440"/>
                    </a:lnTo>
                    <a:lnTo>
                      <a:pt x="2748014" y="1767440"/>
                    </a:lnTo>
                    <a:close/>
                    <a:moveTo>
                      <a:pt x="2796141" y="1766236"/>
                    </a:moveTo>
                    <a:lnTo>
                      <a:pt x="2772078" y="1766236"/>
                    </a:lnTo>
                    <a:lnTo>
                      <a:pt x="2772078" y="1778268"/>
                    </a:lnTo>
                    <a:lnTo>
                      <a:pt x="2782906" y="1778268"/>
                    </a:lnTo>
                    <a:cubicBezTo>
                      <a:pt x="2782906" y="1778268"/>
                      <a:pt x="2782906" y="1778268"/>
                      <a:pt x="2782906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90125" y="1778268"/>
                      <a:pt x="2796141" y="1778268"/>
                      <a:pt x="2796141" y="1778268"/>
                    </a:cubicBezTo>
                    <a:lnTo>
                      <a:pt x="2796141" y="1766236"/>
                    </a:lnTo>
                    <a:lnTo>
                      <a:pt x="2796141" y="1766236"/>
                    </a:lnTo>
                    <a:close/>
                    <a:moveTo>
                      <a:pt x="2844267" y="1766236"/>
                    </a:moveTo>
                    <a:lnTo>
                      <a:pt x="2820204" y="1766236"/>
                    </a:lnTo>
                    <a:lnTo>
                      <a:pt x="2820204" y="1778268"/>
                    </a:lnTo>
                    <a:cubicBezTo>
                      <a:pt x="2820204" y="1778268"/>
                      <a:pt x="2826220" y="1778268"/>
                      <a:pt x="2831032" y="1778268"/>
                    </a:cubicBezTo>
                    <a:lnTo>
                      <a:pt x="2831032" y="1778268"/>
                    </a:lnTo>
                    <a:cubicBezTo>
                      <a:pt x="2831032" y="1778268"/>
                      <a:pt x="2831032" y="1778268"/>
                      <a:pt x="2831032" y="1778268"/>
                    </a:cubicBezTo>
                    <a:lnTo>
                      <a:pt x="2844267" y="1778268"/>
                    </a:lnTo>
                    <a:lnTo>
                      <a:pt x="2844267" y="1766236"/>
                    </a:lnTo>
                    <a:lnTo>
                      <a:pt x="2844267" y="1766236"/>
                    </a:lnTo>
                    <a:close/>
                    <a:moveTo>
                      <a:pt x="2892393" y="1765033"/>
                    </a:moveTo>
                    <a:lnTo>
                      <a:pt x="2868330" y="1765033"/>
                    </a:lnTo>
                    <a:lnTo>
                      <a:pt x="2868330" y="1777065"/>
                    </a:ln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8784" y="1777065"/>
                      <a:pt x="2891190" y="1777065"/>
                      <a:pt x="2891190" y="1777065"/>
                    </a:cubicBezTo>
                    <a:lnTo>
                      <a:pt x="2892393" y="1765033"/>
                    </a:lnTo>
                    <a:lnTo>
                      <a:pt x="2892393" y="1765033"/>
                    </a:lnTo>
                    <a:close/>
                    <a:moveTo>
                      <a:pt x="2940520" y="1763830"/>
                    </a:moveTo>
                    <a:lnTo>
                      <a:pt x="2916456" y="1763830"/>
                    </a:lnTo>
                    <a:lnTo>
                      <a:pt x="2916456" y="1775862"/>
                    </a:lnTo>
                    <a:cubicBezTo>
                      <a:pt x="2916456" y="1775862"/>
                      <a:pt x="2921269" y="1775862"/>
                      <a:pt x="2926082" y="1775862"/>
                    </a:cubicBezTo>
                    <a:lnTo>
                      <a:pt x="2926082" y="1775862"/>
                    </a:lnTo>
                    <a:cubicBezTo>
                      <a:pt x="2926082" y="1775862"/>
                      <a:pt x="2926082" y="1775862"/>
                      <a:pt x="2926082" y="1775862"/>
                    </a:cubicBezTo>
                    <a:lnTo>
                      <a:pt x="2926082" y="1775862"/>
                    </a:lnTo>
                    <a:cubicBezTo>
                      <a:pt x="2926082" y="1775862"/>
                      <a:pt x="2926082" y="1775862"/>
                      <a:pt x="2926082" y="1775862"/>
                    </a:cubicBezTo>
                    <a:lnTo>
                      <a:pt x="2940520" y="1775862"/>
                    </a:lnTo>
                    <a:lnTo>
                      <a:pt x="2940520" y="1763830"/>
                    </a:lnTo>
                    <a:lnTo>
                      <a:pt x="2940520" y="1763830"/>
                    </a:lnTo>
                    <a:close/>
                    <a:moveTo>
                      <a:pt x="2988646" y="1763830"/>
                    </a:moveTo>
                    <a:lnTo>
                      <a:pt x="2964583" y="1763830"/>
                    </a:lnTo>
                    <a:lnTo>
                      <a:pt x="2964583" y="1775862"/>
                    </a:lnTo>
                    <a:lnTo>
                      <a:pt x="2985037" y="1775862"/>
                    </a:lnTo>
                    <a:cubicBezTo>
                      <a:pt x="2985037" y="1775862"/>
                      <a:pt x="2985037" y="1775862"/>
                      <a:pt x="2985037" y="1775862"/>
                    </a:cubicBezTo>
                    <a:lnTo>
                      <a:pt x="2985037" y="1775862"/>
                    </a:lnTo>
                    <a:cubicBezTo>
                      <a:pt x="2985037" y="1775862"/>
                      <a:pt x="2985037" y="1775862"/>
                      <a:pt x="2985037" y="1775862"/>
                    </a:cubicBezTo>
                    <a:lnTo>
                      <a:pt x="2985037" y="1775862"/>
                    </a:lnTo>
                    <a:cubicBezTo>
                      <a:pt x="2985037" y="1775862"/>
                      <a:pt x="2985037" y="1775862"/>
                      <a:pt x="2985037" y="1775862"/>
                    </a:cubicBezTo>
                    <a:lnTo>
                      <a:pt x="2985037" y="1775862"/>
                    </a:lnTo>
                    <a:cubicBezTo>
                      <a:pt x="2987443" y="1775862"/>
                      <a:pt x="2988646" y="1775862"/>
                      <a:pt x="2988646" y="1775862"/>
                    </a:cubicBezTo>
                    <a:lnTo>
                      <a:pt x="2988646" y="1763830"/>
                    </a:lnTo>
                    <a:lnTo>
                      <a:pt x="2988646" y="1763830"/>
                    </a:lnTo>
                    <a:close/>
                    <a:moveTo>
                      <a:pt x="3036772" y="1762627"/>
                    </a:moveTo>
                    <a:lnTo>
                      <a:pt x="3012709" y="1762627"/>
                    </a:lnTo>
                    <a:lnTo>
                      <a:pt x="3012709" y="1774658"/>
                    </a:lnTo>
                    <a:lnTo>
                      <a:pt x="3036772" y="1774658"/>
                    </a:lnTo>
                    <a:lnTo>
                      <a:pt x="3036772" y="1762627"/>
                    </a:lnTo>
                    <a:lnTo>
                      <a:pt x="3036772" y="1762627"/>
                    </a:lnTo>
                    <a:close/>
                    <a:moveTo>
                      <a:pt x="3084899" y="1761424"/>
                    </a:moveTo>
                    <a:lnTo>
                      <a:pt x="3060836" y="1761424"/>
                    </a:lnTo>
                    <a:lnTo>
                      <a:pt x="3060836" y="1773455"/>
                    </a:lnTo>
                    <a:lnTo>
                      <a:pt x="3084899" y="1773455"/>
                    </a:lnTo>
                    <a:lnTo>
                      <a:pt x="3084899" y="1761424"/>
                    </a:lnTo>
                    <a:lnTo>
                      <a:pt x="3084899" y="1761424"/>
                    </a:lnTo>
                    <a:close/>
                    <a:moveTo>
                      <a:pt x="3133025" y="1761424"/>
                    </a:moveTo>
                    <a:lnTo>
                      <a:pt x="3108962" y="1761424"/>
                    </a:lnTo>
                    <a:lnTo>
                      <a:pt x="3108962" y="1773455"/>
                    </a:lnTo>
                    <a:lnTo>
                      <a:pt x="3133025" y="1773455"/>
                    </a:lnTo>
                    <a:lnTo>
                      <a:pt x="3133025" y="1761424"/>
                    </a:lnTo>
                    <a:lnTo>
                      <a:pt x="3133025" y="1761424"/>
                    </a:lnTo>
                    <a:close/>
                    <a:moveTo>
                      <a:pt x="3181151" y="1760221"/>
                    </a:moveTo>
                    <a:lnTo>
                      <a:pt x="3157088" y="1760221"/>
                    </a:lnTo>
                    <a:lnTo>
                      <a:pt x="3157088" y="1772252"/>
                    </a:lnTo>
                    <a:lnTo>
                      <a:pt x="3181151" y="1772252"/>
                    </a:lnTo>
                    <a:lnTo>
                      <a:pt x="3181151" y="1760221"/>
                    </a:lnTo>
                    <a:lnTo>
                      <a:pt x="3181151" y="1760221"/>
                    </a:lnTo>
                    <a:close/>
                    <a:moveTo>
                      <a:pt x="3229278" y="1759017"/>
                    </a:moveTo>
                    <a:lnTo>
                      <a:pt x="3205215" y="1759017"/>
                    </a:lnTo>
                    <a:lnTo>
                      <a:pt x="3205215" y="1771049"/>
                    </a:lnTo>
                    <a:lnTo>
                      <a:pt x="3229278" y="1771049"/>
                    </a:lnTo>
                    <a:lnTo>
                      <a:pt x="3229278" y="1759017"/>
                    </a:lnTo>
                    <a:lnTo>
                      <a:pt x="3229278" y="1759017"/>
                    </a:lnTo>
                    <a:close/>
                    <a:moveTo>
                      <a:pt x="3277404" y="1759017"/>
                    </a:moveTo>
                    <a:lnTo>
                      <a:pt x="3253341" y="1759017"/>
                    </a:lnTo>
                    <a:lnTo>
                      <a:pt x="3253341" y="1771049"/>
                    </a:lnTo>
                    <a:lnTo>
                      <a:pt x="3277404" y="1771049"/>
                    </a:lnTo>
                    <a:lnTo>
                      <a:pt x="3277404" y="1759017"/>
                    </a:lnTo>
                    <a:lnTo>
                      <a:pt x="3277404" y="1759017"/>
                    </a:lnTo>
                    <a:close/>
                    <a:moveTo>
                      <a:pt x="3325530" y="1757814"/>
                    </a:moveTo>
                    <a:lnTo>
                      <a:pt x="3301467" y="1757814"/>
                    </a:lnTo>
                    <a:lnTo>
                      <a:pt x="3301467" y="1769846"/>
                    </a:lnTo>
                    <a:lnTo>
                      <a:pt x="3325530" y="1769846"/>
                    </a:lnTo>
                    <a:lnTo>
                      <a:pt x="3325530" y="1757814"/>
                    </a:lnTo>
                    <a:lnTo>
                      <a:pt x="3325530" y="1757814"/>
                    </a:lnTo>
                    <a:close/>
                    <a:moveTo>
                      <a:pt x="3373657" y="1756611"/>
                    </a:moveTo>
                    <a:lnTo>
                      <a:pt x="3349594" y="1756611"/>
                    </a:lnTo>
                    <a:lnTo>
                      <a:pt x="3349594" y="1768643"/>
                    </a:lnTo>
                    <a:lnTo>
                      <a:pt x="3373657" y="1768643"/>
                    </a:lnTo>
                    <a:lnTo>
                      <a:pt x="3373657" y="1756611"/>
                    </a:lnTo>
                    <a:lnTo>
                      <a:pt x="3373657" y="1756611"/>
                    </a:lnTo>
                    <a:close/>
                    <a:moveTo>
                      <a:pt x="3421783" y="1756611"/>
                    </a:moveTo>
                    <a:lnTo>
                      <a:pt x="3397720" y="1756611"/>
                    </a:lnTo>
                    <a:lnTo>
                      <a:pt x="3397720" y="1768643"/>
                    </a:lnTo>
                    <a:lnTo>
                      <a:pt x="3421783" y="1768643"/>
                    </a:lnTo>
                    <a:lnTo>
                      <a:pt x="3421783" y="1756611"/>
                    </a:lnTo>
                    <a:lnTo>
                      <a:pt x="3421783" y="1756611"/>
                    </a:lnTo>
                    <a:close/>
                    <a:moveTo>
                      <a:pt x="3469909" y="1755408"/>
                    </a:moveTo>
                    <a:lnTo>
                      <a:pt x="3445846" y="1755408"/>
                    </a:lnTo>
                    <a:lnTo>
                      <a:pt x="3445846" y="1767440"/>
                    </a:lnTo>
                    <a:lnTo>
                      <a:pt x="3469909" y="1767440"/>
                    </a:lnTo>
                    <a:lnTo>
                      <a:pt x="3469909" y="1755408"/>
                    </a:lnTo>
                    <a:lnTo>
                      <a:pt x="3469909" y="1755408"/>
                    </a:lnTo>
                    <a:close/>
                    <a:moveTo>
                      <a:pt x="3518036" y="1754205"/>
                    </a:moveTo>
                    <a:lnTo>
                      <a:pt x="3493973" y="1754205"/>
                    </a:lnTo>
                    <a:lnTo>
                      <a:pt x="3493973" y="1766236"/>
                    </a:lnTo>
                    <a:lnTo>
                      <a:pt x="3518036" y="1766236"/>
                    </a:lnTo>
                    <a:lnTo>
                      <a:pt x="3518036" y="1754205"/>
                    </a:lnTo>
                    <a:lnTo>
                      <a:pt x="3518036" y="1754205"/>
                    </a:lnTo>
                    <a:close/>
                    <a:moveTo>
                      <a:pt x="3566162" y="1754205"/>
                    </a:moveTo>
                    <a:lnTo>
                      <a:pt x="3542099" y="1754205"/>
                    </a:lnTo>
                    <a:lnTo>
                      <a:pt x="3542099" y="1766236"/>
                    </a:lnTo>
                    <a:lnTo>
                      <a:pt x="3566162" y="1766236"/>
                    </a:lnTo>
                    <a:lnTo>
                      <a:pt x="3566162" y="1754205"/>
                    </a:lnTo>
                    <a:lnTo>
                      <a:pt x="3566162" y="1754205"/>
                    </a:lnTo>
                    <a:close/>
                    <a:moveTo>
                      <a:pt x="3614288" y="1753002"/>
                    </a:moveTo>
                    <a:lnTo>
                      <a:pt x="3590225" y="1753002"/>
                    </a:lnTo>
                    <a:lnTo>
                      <a:pt x="3590225" y="1765033"/>
                    </a:lnTo>
                    <a:lnTo>
                      <a:pt x="3590225" y="1765033"/>
                    </a:lnTo>
                    <a:lnTo>
                      <a:pt x="3590225" y="1765033"/>
                    </a:lnTo>
                    <a:lnTo>
                      <a:pt x="3590225" y="1765033"/>
                    </a:lnTo>
                    <a:cubicBezTo>
                      <a:pt x="3590225" y="1765033"/>
                      <a:pt x="3590225" y="1765033"/>
                      <a:pt x="3590225" y="1765033"/>
                    </a:cubicBezTo>
                    <a:lnTo>
                      <a:pt x="3590225" y="1765033"/>
                    </a:lnTo>
                    <a:cubicBezTo>
                      <a:pt x="3592632" y="1765033"/>
                      <a:pt x="3614288" y="1765033"/>
                      <a:pt x="3614288" y="1765033"/>
                    </a:cubicBezTo>
                    <a:lnTo>
                      <a:pt x="3614288" y="1753002"/>
                    </a:lnTo>
                    <a:lnTo>
                      <a:pt x="3614288" y="1753002"/>
                    </a:lnTo>
                    <a:close/>
                    <a:moveTo>
                      <a:pt x="3662415" y="1751798"/>
                    </a:moveTo>
                    <a:lnTo>
                      <a:pt x="3638352" y="1751798"/>
                    </a:lnTo>
                    <a:lnTo>
                      <a:pt x="3638352" y="1763830"/>
                    </a:lnTo>
                    <a:cubicBezTo>
                      <a:pt x="3638352" y="1763830"/>
                      <a:pt x="3646774" y="1763830"/>
                      <a:pt x="3653993" y="1763830"/>
                    </a:cubicBezTo>
                    <a:lnTo>
                      <a:pt x="3653993" y="1763830"/>
                    </a:lnTo>
                    <a:cubicBezTo>
                      <a:pt x="3653993" y="1763830"/>
                      <a:pt x="3653993" y="1763830"/>
                      <a:pt x="3653993" y="1763830"/>
                    </a:cubicBezTo>
                    <a:lnTo>
                      <a:pt x="3662415" y="1763830"/>
                    </a:lnTo>
                    <a:lnTo>
                      <a:pt x="3662415" y="1751798"/>
                    </a:lnTo>
                    <a:lnTo>
                      <a:pt x="3662415" y="1751798"/>
                    </a:lnTo>
                    <a:close/>
                    <a:moveTo>
                      <a:pt x="3710541" y="1751798"/>
                    </a:moveTo>
                    <a:lnTo>
                      <a:pt x="3686478" y="1751798"/>
                    </a:lnTo>
                    <a:lnTo>
                      <a:pt x="3686478" y="1763830"/>
                    </a:ln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lnTo>
                      <a:pt x="3691291" y="1763830"/>
                    </a:ln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lnTo>
                      <a:pt x="3691291" y="1763830"/>
                    </a:ln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cubicBezTo>
                      <a:pt x="3698510" y="1763830"/>
                      <a:pt x="3710541" y="1763830"/>
                      <a:pt x="3710541" y="1763830"/>
                    </a:cubicBezTo>
                    <a:lnTo>
                      <a:pt x="3710541" y="1751798"/>
                    </a:lnTo>
                    <a:lnTo>
                      <a:pt x="3710541" y="1751798"/>
                    </a:lnTo>
                    <a:close/>
                    <a:moveTo>
                      <a:pt x="3758668" y="1750595"/>
                    </a:moveTo>
                    <a:lnTo>
                      <a:pt x="3734604" y="1750595"/>
                    </a:lnTo>
                    <a:lnTo>
                      <a:pt x="3734604" y="1762627"/>
                    </a:lnTo>
                    <a:cubicBezTo>
                      <a:pt x="3734604" y="1762627"/>
                      <a:pt x="3741823" y="1762627"/>
                      <a:pt x="3747839" y="1762627"/>
                    </a:cubicBezTo>
                    <a:lnTo>
                      <a:pt x="3758668" y="1762627"/>
                    </a:lnTo>
                    <a:lnTo>
                      <a:pt x="3758668" y="1750595"/>
                    </a:lnTo>
                    <a:lnTo>
                      <a:pt x="3758668" y="1750595"/>
                    </a:lnTo>
                    <a:close/>
                    <a:moveTo>
                      <a:pt x="3806794" y="1749392"/>
                    </a:moveTo>
                    <a:lnTo>
                      <a:pt x="3782731" y="1749392"/>
                    </a:lnTo>
                    <a:lnTo>
                      <a:pt x="3782731" y="1761424"/>
                    </a:lnTo>
                    <a:lnTo>
                      <a:pt x="3791153" y="1761424"/>
                    </a:lnTo>
                    <a:cubicBezTo>
                      <a:pt x="3791153" y="1761424"/>
                      <a:pt x="3791153" y="1761424"/>
                      <a:pt x="3791153" y="1761424"/>
                    </a:cubicBezTo>
                    <a:lnTo>
                      <a:pt x="3791153" y="1761424"/>
                    </a:lnTo>
                    <a:cubicBezTo>
                      <a:pt x="3791153" y="1761424"/>
                      <a:pt x="3791153" y="1761424"/>
                      <a:pt x="3791153" y="1761424"/>
                    </a:cubicBezTo>
                    <a:lnTo>
                      <a:pt x="3791153" y="1761424"/>
                    </a:lnTo>
                    <a:cubicBezTo>
                      <a:pt x="3791153" y="1761424"/>
                      <a:pt x="3791153" y="1761424"/>
                      <a:pt x="3791153" y="1761424"/>
                    </a:cubicBezTo>
                    <a:lnTo>
                      <a:pt x="3791153" y="1761424"/>
                    </a:lnTo>
                    <a:cubicBezTo>
                      <a:pt x="3798372" y="1761424"/>
                      <a:pt x="3806794" y="1761424"/>
                      <a:pt x="3806794" y="1761424"/>
                    </a:cubicBezTo>
                    <a:lnTo>
                      <a:pt x="3806794" y="1749392"/>
                    </a:lnTo>
                    <a:lnTo>
                      <a:pt x="3806794" y="1749392"/>
                    </a:lnTo>
                    <a:close/>
                    <a:moveTo>
                      <a:pt x="3854920" y="1749392"/>
                    </a:moveTo>
                    <a:lnTo>
                      <a:pt x="3830857" y="1749392"/>
                    </a:lnTo>
                    <a:lnTo>
                      <a:pt x="3830857" y="1761424"/>
                    </a:lnTo>
                    <a:cubicBezTo>
                      <a:pt x="3830857" y="1761424"/>
                      <a:pt x="3836873" y="1761424"/>
                      <a:pt x="3842889" y="1761424"/>
                    </a:cubicBezTo>
                    <a:lnTo>
                      <a:pt x="3842889" y="1761424"/>
                    </a:lnTo>
                    <a:cubicBezTo>
                      <a:pt x="3842889" y="1761424"/>
                      <a:pt x="3842889" y="1761424"/>
                      <a:pt x="3842889" y="1761424"/>
                    </a:cubicBezTo>
                    <a:lnTo>
                      <a:pt x="3842889" y="1761424"/>
                    </a:lnTo>
                    <a:cubicBezTo>
                      <a:pt x="3842889" y="1761424"/>
                      <a:pt x="3842889" y="1761424"/>
                      <a:pt x="3842889" y="1761424"/>
                    </a:cubicBezTo>
                    <a:lnTo>
                      <a:pt x="3854920" y="1761424"/>
                    </a:lnTo>
                    <a:lnTo>
                      <a:pt x="3854920" y="1749392"/>
                    </a:lnTo>
                    <a:lnTo>
                      <a:pt x="3854920" y="1749392"/>
                    </a:lnTo>
                    <a:close/>
                    <a:moveTo>
                      <a:pt x="3903047" y="1748189"/>
                    </a:moveTo>
                    <a:lnTo>
                      <a:pt x="3878983" y="1748189"/>
                    </a:lnTo>
                    <a:lnTo>
                      <a:pt x="3878983" y="1760221"/>
                    </a:lnTo>
                    <a:lnTo>
                      <a:pt x="3892218" y="1760221"/>
                    </a:lnTo>
                    <a:cubicBezTo>
                      <a:pt x="3892218" y="1760221"/>
                      <a:pt x="3892218" y="1760221"/>
                      <a:pt x="3892218" y="1760221"/>
                    </a:cubicBezTo>
                    <a:lnTo>
                      <a:pt x="3892218" y="1760221"/>
                    </a:lnTo>
                    <a:cubicBezTo>
                      <a:pt x="3892218" y="1760221"/>
                      <a:pt x="3892218" y="1760221"/>
                      <a:pt x="3892218" y="1760221"/>
                    </a:cubicBezTo>
                    <a:lnTo>
                      <a:pt x="3892218" y="1760221"/>
                    </a:lnTo>
                    <a:cubicBezTo>
                      <a:pt x="3892218" y="1760221"/>
                      <a:pt x="3892218" y="1760221"/>
                      <a:pt x="3892218" y="1760221"/>
                    </a:cubicBezTo>
                    <a:lnTo>
                      <a:pt x="3892218" y="1760221"/>
                    </a:lnTo>
                    <a:cubicBezTo>
                      <a:pt x="3898234" y="1760221"/>
                      <a:pt x="3903047" y="1760221"/>
                      <a:pt x="3903047" y="1760221"/>
                    </a:cubicBezTo>
                    <a:lnTo>
                      <a:pt x="3903047" y="1748189"/>
                    </a:lnTo>
                    <a:lnTo>
                      <a:pt x="3903047" y="1748189"/>
                    </a:lnTo>
                    <a:close/>
                    <a:moveTo>
                      <a:pt x="3951173" y="1746986"/>
                    </a:moveTo>
                    <a:lnTo>
                      <a:pt x="3927110" y="1746986"/>
                    </a:lnTo>
                    <a:lnTo>
                      <a:pt x="3927110" y="1759017"/>
                    </a:lnTo>
                    <a:cubicBezTo>
                      <a:pt x="3927110" y="1759017"/>
                      <a:pt x="3931923" y="1759017"/>
                      <a:pt x="3937938" y="1759017"/>
                    </a:cubicBezTo>
                    <a:lnTo>
                      <a:pt x="3951173" y="1759017"/>
                    </a:lnTo>
                    <a:lnTo>
                      <a:pt x="3951173" y="1746986"/>
                    </a:lnTo>
                    <a:lnTo>
                      <a:pt x="3951173" y="1746986"/>
                    </a:lnTo>
                    <a:close/>
                    <a:moveTo>
                      <a:pt x="3999299" y="1746986"/>
                    </a:moveTo>
                    <a:lnTo>
                      <a:pt x="3975236" y="1746986"/>
                    </a:lnTo>
                    <a:lnTo>
                      <a:pt x="3975236" y="1759017"/>
                    </a:ln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6893" y="1759017"/>
                      <a:pt x="3998096" y="1759017"/>
                      <a:pt x="3998096" y="1759017"/>
                    </a:cubicBezTo>
                    <a:lnTo>
                      <a:pt x="3999299" y="1746986"/>
                    </a:lnTo>
                    <a:lnTo>
                      <a:pt x="3999299" y="1746986"/>
                    </a:lnTo>
                    <a:close/>
                    <a:moveTo>
                      <a:pt x="4047426" y="1745783"/>
                    </a:moveTo>
                    <a:lnTo>
                      <a:pt x="4023362" y="1745783"/>
                    </a:lnTo>
                    <a:lnTo>
                      <a:pt x="4023362" y="1757814"/>
                    </a:lnTo>
                    <a:cubicBezTo>
                      <a:pt x="4023362" y="1757814"/>
                      <a:pt x="4028175" y="1757814"/>
                      <a:pt x="4032988" y="1757814"/>
                    </a:cubicBezTo>
                    <a:lnTo>
                      <a:pt x="4032988" y="1757814"/>
                    </a:lnTo>
                    <a:cubicBezTo>
                      <a:pt x="4032988" y="1757814"/>
                      <a:pt x="4032988" y="1757814"/>
                      <a:pt x="4032988" y="1757814"/>
                    </a:cubicBezTo>
                    <a:lnTo>
                      <a:pt x="4032988" y="1757814"/>
                    </a:lnTo>
                    <a:cubicBezTo>
                      <a:pt x="4032988" y="1757814"/>
                      <a:pt x="4032988" y="1757814"/>
                      <a:pt x="4032988" y="1757814"/>
                    </a:cubicBezTo>
                    <a:lnTo>
                      <a:pt x="4047426" y="1757814"/>
                    </a:lnTo>
                    <a:lnTo>
                      <a:pt x="4047426" y="1745783"/>
                    </a:lnTo>
                    <a:lnTo>
                      <a:pt x="4047426" y="1745783"/>
                    </a:lnTo>
                    <a:close/>
                    <a:moveTo>
                      <a:pt x="4089536" y="1744579"/>
                    </a:moveTo>
                    <a:lnTo>
                      <a:pt x="4089536" y="1749392"/>
                    </a:lnTo>
                    <a:lnTo>
                      <a:pt x="4089536" y="1749392"/>
                    </a:lnTo>
                    <a:lnTo>
                      <a:pt x="4089536" y="1744579"/>
                    </a:lnTo>
                    <a:lnTo>
                      <a:pt x="4070286" y="1744579"/>
                    </a:lnTo>
                    <a:lnTo>
                      <a:pt x="4070286" y="1756611"/>
                    </a:ln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9536" y="1755408"/>
                      <a:pt x="4089536" y="1755408"/>
                    </a:cubicBezTo>
                    <a:lnTo>
                      <a:pt x="4089536" y="1755408"/>
                    </a:lnTo>
                    <a:cubicBezTo>
                      <a:pt x="4089536" y="1755408"/>
                      <a:pt x="4089536" y="1755408"/>
                      <a:pt x="4089536" y="1755408"/>
                    </a:cubicBezTo>
                    <a:lnTo>
                      <a:pt x="4089536" y="1755408"/>
                    </a:ln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lnTo>
                      <a:pt x="4089536" y="1755408"/>
                    </a:ln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lnTo>
                      <a:pt x="4090739" y="1754205"/>
                    </a:lnTo>
                    <a:cubicBezTo>
                      <a:pt x="4090739" y="1754205"/>
                      <a:pt x="4090739" y="1754205"/>
                      <a:pt x="4090739" y="1754205"/>
                    </a:cubicBezTo>
                    <a:lnTo>
                      <a:pt x="4087130" y="1750595"/>
                    </a:lnTo>
                    <a:lnTo>
                      <a:pt x="4089536" y="1744579"/>
                    </a:lnTo>
                    <a:lnTo>
                      <a:pt x="4089536" y="1744579"/>
                    </a:lnTo>
                    <a:close/>
                    <a:moveTo>
                      <a:pt x="4103974" y="1706078"/>
                    </a:moveTo>
                    <a:cubicBezTo>
                      <a:pt x="4101568" y="1714500"/>
                      <a:pt x="4097958" y="1721720"/>
                      <a:pt x="4095552" y="1727735"/>
                    </a:cubicBezTo>
                    <a:lnTo>
                      <a:pt x="4106381" y="1732548"/>
                    </a:lnTo>
                    <a:cubicBezTo>
                      <a:pt x="4108787" y="1726532"/>
                      <a:pt x="4112396" y="1718110"/>
                      <a:pt x="4114803" y="1709688"/>
                    </a:cubicBezTo>
                    <a:lnTo>
                      <a:pt x="4103974" y="1706078"/>
                    </a:lnTo>
                    <a:lnTo>
                      <a:pt x="4103974" y="1706078"/>
                    </a:lnTo>
                    <a:close/>
                    <a:moveTo>
                      <a:pt x="4116006" y="1661562"/>
                    </a:moveTo>
                    <a:cubicBezTo>
                      <a:pt x="4113599" y="1669984"/>
                      <a:pt x="4112396" y="1677203"/>
                      <a:pt x="4109990" y="1684422"/>
                    </a:cubicBezTo>
                    <a:lnTo>
                      <a:pt x="4122022" y="1688031"/>
                    </a:lnTo>
                    <a:cubicBezTo>
                      <a:pt x="4124428" y="1680812"/>
                      <a:pt x="4125631" y="1672390"/>
                      <a:pt x="4128037" y="1665171"/>
                    </a:cubicBezTo>
                    <a:lnTo>
                      <a:pt x="4116006" y="1661562"/>
                    </a:lnTo>
                    <a:lnTo>
                      <a:pt x="4116006" y="1661562"/>
                    </a:lnTo>
                    <a:close/>
                    <a:moveTo>
                      <a:pt x="4125631" y="1614639"/>
                    </a:moveTo>
                    <a:cubicBezTo>
                      <a:pt x="4124428" y="1623061"/>
                      <a:pt x="4122022" y="1630279"/>
                      <a:pt x="4120818" y="1637498"/>
                    </a:cubicBezTo>
                    <a:lnTo>
                      <a:pt x="4132850" y="1639905"/>
                    </a:lnTo>
                    <a:cubicBezTo>
                      <a:pt x="4134053" y="1632686"/>
                      <a:pt x="4136460" y="1624264"/>
                      <a:pt x="4137662" y="1615842"/>
                    </a:cubicBezTo>
                    <a:lnTo>
                      <a:pt x="4125631" y="1614639"/>
                    </a:lnTo>
                    <a:lnTo>
                      <a:pt x="4125631" y="1614639"/>
                    </a:lnTo>
                    <a:close/>
                    <a:moveTo>
                      <a:pt x="4134053" y="1567715"/>
                    </a:moveTo>
                    <a:cubicBezTo>
                      <a:pt x="4132850" y="1576137"/>
                      <a:pt x="4131647" y="1583356"/>
                      <a:pt x="4130444" y="1591778"/>
                    </a:cubicBezTo>
                    <a:lnTo>
                      <a:pt x="4142475" y="1594185"/>
                    </a:lnTo>
                    <a:cubicBezTo>
                      <a:pt x="4142475" y="1592982"/>
                      <a:pt x="4142475" y="1591778"/>
                      <a:pt x="4142475" y="1591778"/>
                    </a:cubicBezTo>
                    <a:cubicBezTo>
                      <a:pt x="4143678" y="1584560"/>
                      <a:pt x="4144882" y="1578544"/>
                      <a:pt x="4146085" y="1571325"/>
                    </a:cubicBezTo>
                    <a:lnTo>
                      <a:pt x="4134053" y="1567715"/>
                    </a:lnTo>
                    <a:lnTo>
                      <a:pt x="4134053" y="1567715"/>
                    </a:lnTo>
                    <a:close/>
                    <a:moveTo>
                      <a:pt x="4141272" y="1519589"/>
                    </a:moveTo>
                    <a:cubicBezTo>
                      <a:pt x="4140069" y="1528011"/>
                      <a:pt x="4138866" y="1535230"/>
                      <a:pt x="4137662" y="1543652"/>
                    </a:cubicBezTo>
                    <a:lnTo>
                      <a:pt x="4149694" y="1544855"/>
                    </a:lnTo>
                    <a:cubicBezTo>
                      <a:pt x="4149694" y="1543652"/>
                      <a:pt x="4149694" y="1543652"/>
                      <a:pt x="4149694" y="1542449"/>
                    </a:cubicBezTo>
                    <a:cubicBezTo>
                      <a:pt x="4149694" y="1542449"/>
                      <a:pt x="4149694" y="1542449"/>
                      <a:pt x="4149694" y="1542449"/>
                    </a:cubicBezTo>
                    <a:lnTo>
                      <a:pt x="4149694" y="1542449"/>
                    </a:lnTo>
                    <a:cubicBezTo>
                      <a:pt x="4149694" y="1538839"/>
                      <a:pt x="4150897" y="1535230"/>
                      <a:pt x="4150897" y="1531620"/>
                    </a:cubicBezTo>
                    <a:cubicBezTo>
                      <a:pt x="4150897" y="1531620"/>
                      <a:pt x="4150897" y="1531620"/>
                      <a:pt x="4150897" y="1531620"/>
                    </a:cubicBezTo>
                    <a:cubicBezTo>
                      <a:pt x="4150897" y="1531620"/>
                      <a:pt x="4150897" y="1531620"/>
                      <a:pt x="4150897" y="1531620"/>
                    </a:cubicBezTo>
                    <a:cubicBezTo>
                      <a:pt x="4150897" y="1528011"/>
                      <a:pt x="4152101" y="1524402"/>
                      <a:pt x="4152101" y="1520792"/>
                    </a:cubicBezTo>
                    <a:lnTo>
                      <a:pt x="4141272" y="1519589"/>
                    </a:lnTo>
                    <a:lnTo>
                      <a:pt x="4141272" y="1519589"/>
                    </a:lnTo>
                    <a:close/>
                    <a:moveTo>
                      <a:pt x="4147288" y="1472666"/>
                    </a:moveTo>
                    <a:cubicBezTo>
                      <a:pt x="4146085" y="1481088"/>
                      <a:pt x="4144882" y="1488307"/>
                      <a:pt x="4143678" y="1496729"/>
                    </a:cubicBezTo>
                    <a:lnTo>
                      <a:pt x="4155710" y="1497932"/>
                    </a:lnTo>
                    <a:cubicBezTo>
                      <a:pt x="4155710" y="1495526"/>
                      <a:pt x="4156913" y="1493119"/>
                      <a:pt x="4156913" y="1490713"/>
                    </a:cubicBezTo>
                    <a:lnTo>
                      <a:pt x="4156913" y="1490713"/>
                    </a:lnTo>
                    <a:cubicBezTo>
                      <a:pt x="4156913" y="1490713"/>
                      <a:pt x="4156913" y="1490713"/>
                      <a:pt x="4156913" y="1490713"/>
                    </a:cubicBezTo>
                    <a:cubicBezTo>
                      <a:pt x="4158116" y="1484697"/>
                      <a:pt x="4158116" y="1479885"/>
                      <a:pt x="4159320" y="1473869"/>
                    </a:cubicBezTo>
                    <a:lnTo>
                      <a:pt x="4147288" y="1472666"/>
                    </a:lnTo>
                    <a:lnTo>
                      <a:pt x="4147288" y="1472666"/>
                    </a:lnTo>
                    <a:close/>
                    <a:moveTo>
                      <a:pt x="4153304" y="1424539"/>
                    </a:moveTo>
                    <a:cubicBezTo>
                      <a:pt x="4152101" y="1432962"/>
                      <a:pt x="4150897" y="1440181"/>
                      <a:pt x="4150897" y="1448603"/>
                    </a:cubicBezTo>
                    <a:lnTo>
                      <a:pt x="4162929" y="1449806"/>
                    </a:lnTo>
                    <a:cubicBezTo>
                      <a:pt x="4162929" y="1446196"/>
                      <a:pt x="4164132" y="1442587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5368"/>
                      <a:pt x="4165335" y="1431758"/>
                      <a:pt x="4165335" y="1429352"/>
                    </a:cubicBezTo>
                    <a:lnTo>
                      <a:pt x="4153304" y="1424539"/>
                    </a:lnTo>
                    <a:lnTo>
                      <a:pt x="4153304" y="1424539"/>
                    </a:lnTo>
                    <a:close/>
                    <a:moveTo>
                      <a:pt x="4158116" y="1377616"/>
                    </a:moveTo>
                    <a:cubicBezTo>
                      <a:pt x="4156913" y="1386038"/>
                      <a:pt x="4156913" y="1393257"/>
                      <a:pt x="4155710" y="1401679"/>
                    </a:cubicBezTo>
                    <a:lnTo>
                      <a:pt x="4167741" y="1402883"/>
                    </a:lnTo>
                    <a:cubicBezTo>
                      <a:pt x="4167741" y="1399273"/>
                      <a:pt x="4168945" y="1394461"/>
                      <a:pt x="4168945" y="1390851"/>
                    </a:cubicBezTo>
                    <a:cubicBezTo>
                      <a:pt x="4168945" y="1390851"/>
                      <a:pt x="4168945" y="1390851"/>
                      <a:pt x="4168945" y="1390851"/>
                    </a:cubicBezTo>
                    <a:cubicBezTo>
                      <a:pt x="4168945" y="1390851"/>
                      <a:pt x="4168945" y="1390851"/>
                      <a:pt x="4168945" y="1390851"/>
                    </a:cubicBezTo>
                    <a:cubicBezTo>
                      <a:pt x="4168945" y="1388445"/>
                      <a:pt x="4168945" y="1386038"/>
                      <a:pt x="4170148" y="1383632"/>
                    </a:cubicBezTo>
                    <a:cubicBezTo>
                      <a:pt x="4170148" y="1383632"/>
                      <a:pt x="4170148" y="1383632"/>
                      <a:pt x="4170148" y="1383632"/>
                    </a:cubicBezTo>
                    <a:cubicBezTo>
                      <a:pt x="4170148" y="1383632"/>
                      <a:pt x="4170148" y="1383632"/>
                      <a:pt x="4170148" y="1383632"/>
                    </a:cubicBezTo>
                    <a:cubicBezTo>
                      <a:pt x="4170148" y="1382429"/>
                      <a:pt x="4170148" y="1381226"/>
                      <a:pt x="4170148" y="1381226"/>
                    </a:cubicBezTo>
                    <a:lnTo>
                      <a:pt x="4158116" y="1377616"/>
                    </a:lnTo>
                    <a:lnTo>
                      <a:pt x="4158116" y="1377616"/>
                    </a:lnTo>
                    <a:close/>
                    <a:moveTo>
                      <a:pt x="4162929" y="1329490"/>
                    </a:moveTo>
                    <a:cubicBezTo>
                      <a:pt x="4161726" y="1337912"/>
                      <a:pt x="4161726" y="1345131"/>
                      <a:pt x="4160523" y="1353553"/>
                    </a:cubicBezTo>
                    <a:lnTo>
                      <a:pt x="4172554" y="1354756"/>
                    </a:lnTo>
                    <a:cubicBezTo>
                      <a:pt x="4172554" y="1352350"/>
                      <a:pt x="4172554" y="1349944"/>
                      <a:pt x="4173757" y="1347537"/>
                    </a:cubicBezTo>
                    <a:cubicBezTo>
                      <a:pt x="4173757" y="1347537"/>
                      <a:pt x="4173757" y="1347537"/>
                      <a:pt x="4173757" y="1346334"/>
                    </a:cubicBezTo>
                    <a:lnTo>
                      <a:pt x="4173757" y="1346334"/>
                    </a:lnTo>
                    <a:cubicBezTo>
                      <a:pt x="4173757" y="1346334"/>
                      <a:pt x="4173757" y="1346334"/>
                      <a:pt x="4173757" y="1345131"/>
                    </a:cubicBezTo>
                    <a:lnTo>
                      <a:pt x="4173757" y="1345131"/>
                    </a:lnTo>
                    <a:cubicBezTo>
                      <a:pt x="4173757" y="1345131"/>
                      <a:pt x="4173757" y="1343928"/>
                      <a:pt x="4173757" y="1343928"/>
                    </a:cubicBezTo>
                    <a:cubicBezTo>
                      <a:pt x="4173757" y="1343928"/>
                      <a:pt x="4173757" y="1343928"/>
                      <a:pt x="4173757" y="1343928"/>
                    </a:cubicBezTo>
                    <a:cubicBezTo>
                      <a:pt x="4173757" y="1343928"/>
                      <a:pt x="4173757" y="1343928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39115"/>
                      <a:pt x="4174960" y="1335506"/>
                      <a:pt x="4174960" y="1330693"/>
                    </a:cubicBezTo>
                    <a:lnTo>
                      <a:pt x="4162929" y="1329490"/>
                    </a:lnTo>
                    <a:lnTo>
                      <a:pt x="4162929" y="1329490"/>
                    </a:lnTo>
                    <a:close/>
                    <a:moveTo>
                      <a:pt x="4167741" y="1281364"/>
                    </a:moveTo>
                    <a:cubicBezTo>
                      <a:pt x="4166539" y="1289786"/>
                      <a:pt x="4166539" y="1297005"/>
                      <a:pt x="4165335" y="1305427"/>
                    </a:cubicBezTo>
                    <a:lnTo>
                      <a:pt x="4177367" y="1306630"/>
                    </a:lnTo>
                    <a:cubicBezTo>
                      <a:pt x="4177367" y="1306630"/>
                      <a:pt x="4177367" y="1306630"/>
                      <a:pt x="4177367" y="1306630"/>
                    </a:cubicBezTo>
                    <a:cubicBezTo>
                      <a:pt x="4177367" y="1306630"/>
                      <a:pt x="4177367" y="1306630"/>
                      <a:pt x="4177367" y="1306630"/>
                    </a:cubicBezTo>
                    <a:cubicBezTo>
                      <a:pt x="4178570" y="1299411"/>
                      <a:pt x="4178570" y="1292192"/>
                      <a:pt x="4179773" y="1283770"/>
                    </a:cubicBezTo>
                    <a:cubicBezTo>
                      <a:pt x="4179773" y="1283770"/>
                      <a:pt x="4179773" y="1282567"/>
                      <a:pt x="4179773" y="1282567"/>
                    </a:cubicBezTo>
                    <a:lnTo>
                      <a:pt x="4167741" y="1281364"/>
                    </a:lnTo>
                    <a:lnTo>
                      <a:pt x="4167741" y="1281364"/>
                    </a:lnTo>
                    <a:close/>
                    <a:moveTo>
                      <a:pt x="4171351" y="1233237"/>
                    </a:moveTo>
                    <a:cubicBezTo>
                      <a:pt x="4170148" y="1241659"/>
                      <a:pt x="4170148" y="1248878"/>
                      <a:pt x="4168945" y="1257300"/>
                    </a:cubicBezTo>
                    <a:lnTo>
                      <a:pt x="4180976" y="1258504"/>
                    </a:lnTo>
                    <a:cubicBezTo>
                      <a:pt x="4182179" y="1250082"/>
                      <a:pt x="4182179" y="1242862"/>
                      <a:pt x="4183383" y="1234440"/>
                    </a:cubicBezTo>
                    <a:lnTo>
                      <a:pt x="4171351" y="1233237"/>
                    </a:lnTo>
                    <a:lnTo>
                      <a:pt x="4171351" y="1233237"/>
                    </a:lnTo>
                    <a:close/>
                    <a:moveTo>
                      <a:pt x="4174960" y="1186314"/>
                    </a:moveTo>
                    <a:lnTo>
                      <a:pt x="4172554" y="1210377"/>
                    </a:lnTo>
                    <a:lnTo>
                      <a:pt x="4184586" y="1211580"/>
                    </a:lnTo>
                    <a:cubicBezTo>
                      <a:pt x="4184586" y="1207971"/>
                      <a:pt x="4185789" y="1204361"/>
                      <a:pt x="4185789" y="1199549"/>
                    </a:cubicBezTo>
                    <a:cubicBezTo>
                      <a:pt x="4185789" y="1195939"/>
                      <a:pt x="4186992" y="1191127"/>
                      <a:pt x="4186992" y="1187517"/>
                    </a:cubicBezTo>
                    <a:lnTo>
                      <a:pt x="4174960" y="1186314"/>
                    </a:lnTo>
                    <a:lnTo>
                      <a:pt x="4174960" y="1186314"/>
                    </a:lnTo>
                    <a:close/>
                    <a:moveTo>
                      <a:pt x="4179773" y="1138188"/>
                    </a:moveTo>
                    <a:lnTo>
                      <a:pt x="4177367" y="1162251"/>
                    </a:lnTo>
                    <a:lnTo>
                      <a:pt x="4189399" y="1163454"/>
                    </a:lnTo>
                    <a:cubicBezTo>
                      <a:pt x="4190602" y="1155032"/>
                      <a:pt x="4190602" y="1147813"/>
                      <a:pt x="4191805" y="1139391"/>
                    </a:cubicBezTo>
                    <a:lnTo>
                      <a:pt x="4179773" y="1138188"/>
                    </a:lnTo>
                    <a:lnTo>
                      <a:pt x="4179773" y="1138188"/>
                    </a:lnTo>
                    <a:close/>
                    <a:moveTo>
                      <a:pt x="4182179" y="1090061"/>
                    </a:moveTo>
                    <a:lnTo>
                      <a:pt x="4180976" y="1114125"/>
                    </a:lnTo>
                    <a:lnTo>
                      <a:pt x="4193008" y="1115328"/>
                    </a:lnTo>
                    <a:cubicBezTo>
                      <a:pt x="4193008" y="1106906"/>
                      <a:pt x="4194211" y="1099687"/>
                      <a:pt x="4194211" y="1091265"/>
                    </a:cubicBezTo>
                    <a:lnTo>
                      <a:pt x="4182179" y="1090061"/>
                    </a:lnTo>
                    <a:lnTo>
                      <a:pt x="4182179" y="1090061"/>
                    </a:lnTo>
                    <a:close/>
                    <a:moveTo>
                      <a:pt x="4185789" y="1041935"/>
                    </a:moveTo>
                    <a:lnTo>
                      <a:pt x="4184586" y="1065998"/>
                    </a:lnTo>
                    <a:lnTo>
                      <a:pt x="4196618" y="1067201"/>
                    </a:lnTo>
                    <a:cubicBezTo>
                      <a:pt x="4196618" y="1064795"/>
                      <a:pt x="4196618" y="1063592"/>
                      <a:pt x="4196618" y="1061186"/>
                    </a:cubicBezTo>
                    <a:cubicBezTo>
                      <a:pt x="4196618" y="1058779"/>
                      <a:pt x="4196618" y="1057576"/>
                      <a:pt x="4196618" y="1055170"/>
                    </a:cubicBezTo>
                    <a:cubicBezTo>
                      <a:pt x="4196618" y="1055170"/>
                      <a:pt x="4196618" y="1055170"/>
                      <a:pt x="4196618" y="1055170"/>
                    </a:cubicBezTo>
                    <a:cubicBezTo>
                      <a:pt x="4196618" y="1055170"/>
                      <a:pt x="4196618" y="1053967"/>
                      <a:pt x="4196618" y="1053967"/>
                    </a:cubicBezTo>
                    <a:cubicBezTo>
                      <a:pt x="4196618" y="1050357"/>
                      <a:pt x="4196618" y="1046748"/>
                      <a:pt x="4197821" y="1043138"/>
                    </a:cubicBezTo>
                    <a:lnTo>
                      <a:pt x="4185789" y="1041935"/>
                    </a:lnTo>
                    <a:lnTo>
                      <a:pt x="4185789" y="1041935"/>
                    </a:lnTo>
                    <a:close/>
                    <a:moveTo>
                      <a:pt x="4189399" y="993809"/>
                    </a:moveTo>
                    <a:lnTo>
                      <a:pt x="4188195" y="1017872"/>
                    </a:lnTo>
                    <a:lnTo>
                      <a:pt x="4200227" y="1019075"/>
                    </a:lnTo>
                    <a:cubicBezTo>
                      <a:pt x="4200227" y="1019075"/>
                      <a:pt x="4200227" y="1019075"/>
                      <a:pt x="4200227" y="1019075"/>
                    </a:cubicBezTo>
                    <a:cubicBezTo>
                      <a:pt x="4200227" y="1019075"/>
                      <a:pt x="4200227" y="1019075"/>
                      <a:pt x="4200227" y="1019075"/>
                    </a:cubicBezTo>
                    <a:cubicBezTo>
                      <a:pt x="4200227" y="1015466"/>
                      <a:pt x="4200227" y="1011856"/>
                      <a:pt x="4201430" y="1008247"/>
                    </a:cubicBezTo>
                    <a:cubicBezTo>
                      <a:pt x="4201430" y="1008247"/>
                      <a:pt x="4201430" y="1007043"/>
                      <a:pt x="4201430" y="1007043"/>
                    </a:cubicBezTo>
                    <a:cubicBezTo>
                      <a:pt x="4201430" y="1007043"/>
                      <a:pt x="4201430" y="1007043"/>
                      <a:pt x="4201430" y="1007043"/>
                    </a:cubicBezTo>
                    <a:cubicBezTo>
                      <a:pt x="4201430" y="1003434"/>
                      <a:pt x="4201430" y="998621"/>
                      <a:pt x="4202633" y="995012"/>
                    </a:cubicBezTo>
                    <a:lnTo>
                      <a:pt x="4189399" y="993809"/>
                    </a:lnTo>
                    <a:lnTo>
                      <a:pt x="4189399" y="993809"/>
                    </a:lnTo>
                    <a:close/>
                    <a:moveTo>
                      <a:pt x="4191805" y="945682"/>
                    </a:moveTo>
                    <a:lnTo>
                      <a:pt x="4190602" y="969746"/>
                    </a:lnTo>
                    <a:lnTo>
                      <a:pt x="4202633" y="970949"/>
                    </a:lnTo>
                    <a:cubicBezTo>
                      <a:pt x="4202633" y="969746"/>
                      <a:pt x="4202633" y="969746"/>
                      <a:pt x="4202633" y="968542"/>
                    </a:cubicBezTo>
                    <a:cubicBezTo>
                      <a:pt x="4202633" y="968542"/>
                      <a:pt x="4202633" y="967339"/>
                      <a:pt x="4202633" y="967339"/>
                    </a:cubicBezTo>
                    <a:cubicBezTo>
                      <a:pt x="4202633" y="967339"/>
                      <a:pt x="4202633" y="967339"/>
                      <a:pt x="4202633" y="967339"/>
                    </a:cubicBezTo>
                    <a:cubicBezTo>
                      <a:pt x="4202633" y="964933"/>
                      <a:pt x="4202633" y="963730"/>
                      <a:pt x="4202633" y="961324"/>
                    </a:cubicBezTo>
                    <a:cubicBezTo>
                      <a:pt x="4202633" y="961324"/>
                      <a:pt x="4202633" y="961324"/>
                      <a:pt x="4202633" y="961324"/>
                    </a:cubicBezTo>
                    <a:cubicBezTo>
                      <a:pt x="4202633" y="961324"/>
                      <a:pt x="4202633" y="960120"/>
                      <a:pt x="4202633" y="960120"/>
                    </a:cubicBezTo>
                    <a:cubicBezTo>
                      <a:pt x="4202633" y="956511"/>
                      <a:pt x="4202633" y="952901"/>
                      <a:pt x="4203836" y="949292"/>
                    </a:cubicBezTo>
                    <a:cubicBezTo>
                      <a:pt x="4203836" y="948089"/>
                      <a:pt x="4203836" y="946886"/>
                      <a:pt x="4203836" y="946886"/>
                    </a:cubicBezTo>
                    <a:lnTo>
                      <a:pt x="4191805" y="945682"/>
                    </a:lnTo>
                    <a:lnTo>
                      <a:pt x="4191805" y="945682"/>
                    </a:lnTo>
                    <a:close/>
                    <a:moveTo>
                      <a:pt x="4195414" y="897556"/>
                    </a:moveTo>
                    <a:lnTo>
                      <a:pt x="4194211" y="921619"/>
                    </a:lnTo>
                    <a:lnTo>
                      <a:pt x="4206243" y="922822"/>
                    </a:lnTo>
                    <a:cubicBezTo>
                      <a:pt x="4206243" y="914400"/>
                      <a:pt x="4207446" y="907181"/>
                      <a:pt x="4207446" y="898759"/>
                    </a:cubicBezTo>
                    <a:lnTo>
                      <a:pt x="4195414" y="897556"/>
                    </a:lnTo>
                    <a:lnTo>
                      <a:pt x="4195414" y="897556"/>
                    </a:lnTo>
                    <a:close/>
                    <a:moveTo>
                      <a:pt x="4197821" y="849430"/>
                    </a:moveTo>
                    <a:lnTo>
                      <a:pt x="4196618" y="873493"/>
                    </a:lnTo>
                    <a:lnTo>
                      <a:pt x="4208649" y="874696"/>
                    </a:lnTo>
                    <a:cubicBezTo>
                      <a:pt x="4208649" y="872290"/>
                      <a:pt x="4208649" y="869883"/>
                      <a:pt x="4208649" y="867477"/>
                    </a:cubicBezTo>
                    <a:cubicBezTo>
                      <a:pt x="4208649" y="866274"/>
                      <a:pt x="4208649" y="866274"/>
                      <a:pt x="4208649" y="865071"/>
                    </a:cubicBezTo>
                    <a:cubicBezTo>
                      <a:pt x="4208649" y="865071"/>
                      <a:pt x="4208649" y="865071"/>
                      <a:pt x="4208649" y="865071"/>
                    </a:cubicBezTo>
                    <a:cubicBezTo>
                      <a:pt x="4208649" y="860258"/>
                      <a:pt x="4208649" y="855446"/>
                      <a:pt x="4209852" y="850633"/>
                    </a:cubicBezTo>
                    <a:lnTo>
                      <a:pt x="4197821" y="849430"/>
                    </a:lnTo>
                    <a:lnTo>
                      <a:pt x="4197821" y="849430"/>
                    </a:lnTo>
                    <a:close/>
                    <a:moveTo>
                      <a:pt x="4200227" y="801303"/>
                    </a:moveTo>
                    <a:lnTo>
                      <a:pt x="4199024" y="825367"/>
                    </a:lnTo>
                    <a:lnTo>
                      <a:pt x="4211055" y="826570"/>
                    </a:lnTo>
                    <a:cubicBezTo>
                      <a:pt x="4211055" y="826570"/>
                      <a:pt x="4211055" y="826570"/>
                      <a:pt x="4211055" y="826570"/>
                    </a:cubicBezTo>
                    <a:cubicBezTo>
                      <a:pt x="4211055" y="820554"/>
                      <a:pt x="4212259" y="814538"/>
                      <a:pt x="4212259" y="809725"/>
                    </a:cubicBezTo>
                    <a:cubicBezTo>
                      <a:pt x="4212259" y="807319"/>
                      <a:pt x="4212259" y="806116"/>
                      <a:pt x="4212259" y="803710"/>
                    </a:cubicBezTo>
                    <a:lnTo>
                      <a:pt x="4200227" y="801303"/>
                    </a:lnTo>
                    <a:lnTo>
                      <a:pt x="4200227" y="801303"/>
                    </a:lnTo>
                    <a:close/>
                    <a:moveTo>
                      <a:pt x="4202633" y="753177"/>
                    </a:moveTo>
                    <a:lnTo>
                      <a:pt x="4201430" y="777240"/>
                    </a:lnTo>
                    <a:lnTo>
                      <a:pt x="4213462" y="778443"/>
                    </a:lnTo>
                    <a:cubicBezTo>
                      <a:pt x="4213462" y="771224"/>
                      <a:pt x="4214665" y="765209"/>
                      <a:pt x="4214665" y="757990"/>
                    </a:cubicBezTo>
                    <a:cubicBezTo>
                      <a:pt x="4214665" y="756787"/>
                      <a:pt x="4214665" y="755583"/>
                      <a:pt x="4214665" y="754380"/>
                    </a:cubicBezTo>
                    <a:lnTo>
                      <a:pt x="4202633" y="753177"/>
                    </a:lnTo>
                    <a:lnTo>
                      <a:pt x="4202633" y="753177"/>
                    </a:lnTo>
                    <a:close/>
                    <a:moveTo>
                      <a:pt x="4205040" y="706254"/>
                    </a:moveTo>
                    <a:lnTo>
                      <a:pt x="4203836" y="730317"/>
                    </a:lnTo>
                    <a:lnTo>
                      <a:pt x="4215868" y="730317"/>
                    </a:lnTo>
                    <a:cubicBezTo>
                      <a:pt x="4215868" y="730317"/>
                      <a:pt x="4215868" y="729114"/>
                      <a:pt x="4215868" y="729114"/>
                    </a:cubicBezTo>
                    <a:cubicBezTo>
                      <a:pt x="4215868" y="721895"/>
                      <a:pt x="4217071" y="713473"/>
                      <a:pt x="4217071" y="706254"/>
                    </a:cubicBezTo>
                    <a:lnTo>
                      <a:pt x="4205040" y="706254"/>
                    </a:lnTo>
                    <a:lnTo>
                      <a:pt x="4205040" y="706254"/>
                    </a:lnTo>
                    <a:close/>
                    <a:moveTo>
                      <a:pt x="4207446" y="658128"/>
                    </a:moveTo>
                    <a:lnTo>
                      <a:pt x="4206243" y="682191"/>
                    </a:lnTo>
                    <a:lnTo>
                      <a:pt x="4218274" y="682191"/>
                    </a:lnTo>
                    <a:cubicBezTo>
                      <a:pt x="4218274" y="680988"/>
                      <a:pt x="4218274" y="679784"/>
                      <a:pt x="4218274" y="678581"/>
                    </a:cubicBezTo>
                    <a:cubicBezTo>
                      <a:pt x="4218274" y="671362"/>
                      <a:pt x="4219478" y="665347"/>
                      <a:pt x="4219478" y="658128"/>
                    </a:cubicBezTo>
                    <a:cubicBezTo>
                      <a:pt x="4219478" y="658128"/>
                      <a:pt x="4219478" y="658128"/>
                      <a:pt x="4219478" y="656924"/>
                    </a:cubicBezTo>
                    <a:lnTo>
                      <a:pt x="4207446" y="658128"/>
                    </a:lnTo>
                    <a:lnTo>
                      <a:pt x="4207446" y="658128"/>
                    </a:lnTo>
                    <a:close/>
                    <a:moveTo>
                      <a:pt x="4209852" y="610001"/>
                    </a:moveTo>
                    <a:lnTo>
                      <a:pt x="4208649" y="634064"/>
                    </a:lnTo>
                    <a:lnTo>
                      <a:pt x="4220681" y="634064"/>
                    </a:lnTo>
                    <a:cubicBezTo>
                      <a:pt x="4220681" y="629252"/>
                      <a:pt x="4220681" y="624439"/>
                      <a:pt x="4221884" y="619627"/>
                    </a:cubicBezTo>
                    <a:cubicBezTo>
                      <a:pt x="4221884" y="616017"/>
                      <a:pt x="4221884" y="613611"/>
                      <a:pt x="4221884" y="610001"/>
                    </a:cubicBezTo>
                    <a:lnTo>
                      <a:pt x="4209852" y="610001"/>
                    </a:lnTo>
                    <a:lnTo>
                      <a:pt x="4209852" y="610001"/>
                    </a:lnTo>
                    <a:close/>
                    <a:moveTo>
                      <a:pt x="4211055" y="561875"/>
                    </a:moveTo>
                    <a:lnTo>
                      <a:pt x="4209852" y="585938"/>
                    </a:lnTo>
                    <a:lnTo>
                      <a:pt x="4221884" y="585938"/>
                    </a:lnTo>
                    <a:cubicBezTo>
                      <a:pt x="4221884" y="582329"/>
                      <a:pt x="4221884" y="578719"/>
                      <a:pt x="4221884" y="575110"/>
                    </a:cubicBezTo>
                    <a:cubicBezTo>
                      <a:pt x="4221884" y="570297"/>
                      <a:pt x="4221884" y="566688"/>
                      <a:pt x="4221884" y="561875"/>
                    </a:cubicBezTo>
                    <a:lnTo>
                      <a:pt x="4211055" y="561875"/>
                    </a:lnTo>
                    <a:lnTo>
                      <a:pt x="4211055" y="561875"/>
                    </a:lnTo>
                    <a:close/>
                    <a:moveTo>
                      <a:pt x="4213462" y="513749"/>
                    </a:moveTo>
                    <a:lnTo>
                      <a:pt x="4212259" y="537812"/>
                    </a:lnTo>
                    <a:lnTo>
                      <a:pt x="4224290" y="537812"/>
                    </a:lnTo>
                    <a:cubicBezTo>
                      <a:pt x="4224290" y="534202"/>
                      <a:pt x="4224290" y="530593"/>
                      <a:pt x="4224290" y="528187"/>
                    </a:cubicBezTo>
                    <a:cubicBezTo>
                      <a:pt x="4224290" y="523374"/>
                      <a:pt x="4224290" y="518561"/>
                      <a:pt x="4224290" y="513749"/>
                    </a:cubicBezTo>
                    <a:lnTo>
                      <a:pt x="4213462" y="513749"/>
                    </a:lnTo>
                    <a:lnTo>
                      <a:pt x="4213462" y="513749"/>
                    </a:lnTo>
                    <a:close/>
                    <a:moveTo>
                      <a:pt x="4215868" y="465622"/>
                    </a:moveTo>
                    <a:lnTo>
                      <a:pt x="4214665" y="489685"/>
                    </a:lnTo>
                    <a:lnTo>
                      <a:pt x="4226697" y="489685"/>
                    </a:lnTo>
                    <a:cubicBezTo>
                      <a:pt x="4226697" y="481263"/>
                      <a:pt x="4227900" y="474044"/>
                      <a:pt x="4227900" y="465622"/>
                    </a:cubicBezTo>
                    <a:lnTo>
                      <a:pt x="4215868" y="465622"/>
                    </a:lnTo>
                    <a:lnTo>
                      <a:pt x="4215868" y="465622"/>
                    </a:lnTo>
                    <a:close/>
                    <a:moveTo>
                      <a:pt x="4217071" y="417496"/>
                    </a:moveTo>
                    <a:lnTo>
                      <a:pt x="4215868" y="441559"/>
                    </a:lnTo>
                    <a:lnTo>
                      <a:pt x="4227900" y="441559"/>
                    </a:lnTo>
                    <a:cubicBezTo>
                      <a:pt x="4227900" y="433137"/>
                      <a:pt x="4229103" y="425918"/>
                      <a:pt x="4229103" y="417496"/>
                    </a:cubicBezTo>
                    <a:lnTo>
                      <a:pt x="4217071" y="417496"/>
                    </a:lnTo>
                    <a:lnTo>
                      <a:pt x="4217071" y="417496"/>
                    </a:lnTo>
                    <a:close/>
                    <a:moveTo>
                      <a:pt x="4219478" y="369370"/>
                    </a:moveTo>
                    <a:lnTo>
                      <a:pt x="4218274" y="393433"/>
                    </a:lnTo>
                    <a:lnTo>
                      <a:pt x="4230306" y="393433"/>
                    </a:lnTo>
                    <a:cubicBezTo>
                      <a:pt x="4230306" y="393433"/>
                      <a:pt x="4230306" y="392230"/>
                      <a:pt x="4230306" y="392230"/>
                    </a:cubicBezTo>
                    <a:cubicBezTo>
                      <a:pt x="4230306" y="386214"/>
                      <a:pt x="4230306" y="380198"/>
                      <a:pt x="4231509" y="374182"/>
                    </a:cubicBezTo>
                    <a:cubicBezTo>
                      <a:pt x="4231509" y="372979"/>
                      <a:pt x="4231509" y="370573"/>
                      <a:pt x="4231509" y="369370"/>
                    </a:cubicBezTo>
                    <a:lnTo>
                      <a:pt x="4219478" y="369370"/>
                    </a:lnTo>
                    <a:lnTo>
                      <a:pt x="4219478" y="369370"/>
                    </a:lnTo>
                    <a:close/>
                    <a:moveTo>
                      <a:pt x="4220681" y="321243"/>
                    </a:moveTo>
                    <a:lnTo>
                      <a:pt x="4219478" y="345306"/>
                    </a:lnTo>
                    <a:lnTo>
                      <a:pt x="4231509" y="345306"/>
                    </a:lnTo>
                    <a:cubicBezTo>
                      <a:pt x="4231509" y="340494"/>
                      <a:pt x="4231509" y="334478"/>
                      <a:pt x="4231509" y="329665"/>
                    </a:cubicBezTo>
                    <a:cubicBezTo>
                      <a:pt x="4231509" y="327259"/>
                      <a:pt x="4231509" y="323650"/>
                      <a:pt x="4231509" y="321243"/>
                    </a:cubicBezTo>
                    <a:lnTo>
                      <a:pt x="4220681" y="321243"/>
                    </a:lnTo>
                    <a:lnTo>
                      <a:pt x="4220681" y="321243"/>
                    </a:lnTo>
                    <a:close/>
                    <a:moveTo>
                      <a:pt x="4221884" y="273117"/>
                    </a:moveTo>
                    <a:lnTo>
                      <a:pt x="4220681" y="297180"/>
                    </a:lnTo>
                    <a:lnTo>
                      <a:pt x="4232712" y="297180"/>
                    </a:lnTo>
                    <a:cubicBezTo>
                      <a:pt x="4232712" y="293571"/>
                      <a:pt x="4232712" y="289961"/>
                      <a:pt x="4232712" y="286352"/>
                    </a:cubicBezTo>
                    <a:cubicBezTo>
                      <a:pt x="4232712" y="286352"/>
                      <a:pt x="4232712" y="286352"/>
                      <a:pt x="4232712" y="286352"/>
                    </a:cubicBezTo>
                    <a:cubicBezTo>
                      <a:pt x="4232712" y="286352"/>
                      <a:pt x="4232712" y="286352"/>
                      <a:pt x="4232712" y="286352"/>
                    </a:cubicBezTo>
                    <a:cubicBezTo>
                      <a:pt x="4232712" y="282742"/>
                      <a:pt x="4232712" y="279133"/>
                      <a:pt x="4232712" y="274320"/>
                    </a:cubicBezTo>
                    <a:cubicBezTo>
                      <a:pt x="4232712" y="274320"/>
                      <a:pt x="4232712" y="273117"/>
                      <a:pt x="4232712" y="273117"/>
                    </a:cubicBezTo>
                    <a:lnTo>
                      <a:pt x="4221884" y="273117"/>
                    </a:lnTo>
                    <a:lnTo>
                      <a:pt x="4221884" y="273117"/>
                    </a:lnTo>
                    <a:close/>
                    <a:moveTo>
                      <a:pt x="4224290" y="224991"/>
                    </a:moveTo>
                    <a:lnTo>
                      <a:pt x="4223087" y="249054"/>
                    </a:lnTo>
                    <a:lnTo>
                      <a:pt x="4235119" y="249054"/>
                    </a:lnTo>
                    <a:cubicBezTo>
                      <a:pt x="4235119" y="240632"/>
                      <a:pt x="4235119" y="233413"/>
                      <a:pt x="4236322" y="224991"/>
                    </a:cubicBezTo>
                    <a:lnTo>
                      <a:pt x="4224290" y="224991"/>
                    </a:lnTo>
                    <a:lnTo>
                      <a:pt x="4224290" y="224991"/>
                    </a:lnTo>
                    <a:close/>
                    <a:moveTo>
                      <a:pt x="4225493" y="176864"/>
                    </a:moveTo>
                    <a:lnTo>
                      <a:pt x="4224290" y="200927"/>
                    </a:lnTo>
                    <a:lnTo>
                      <a:pt x="4236322" y="200927"/>
                    </a:lnTo>
                    <a:cubicBezTo>
                      <a:pt x="4236322" y="196115"/>
                      <a:pt x="4236322" y="191302"/>
                      <a:pt x="4236322" y="185286"/>
                    </a:cubicBezTo>
                    <a:cubicBezTo>
                      <a:pt x="4236322" y="185286"/>
                      <a:pt x="4236322" y="185286"/>
                      <a:pt x="4236322" y="185286"/>
                    </a:cubicBezTo>
                    <a:cubicBezTo>
                      <a:pt x="4236322" y="185286"/>
                      <a:pt x="4236322" y="185286"/>
                      <a:pt x="4236322" y="185286"/>
                    </a:cubicBezTo>
                    <a:cubicBezTo>
                      <a:pt x="4236322" y="182880"/>
                      <a:pt x="4236322" y="181677"/>
                      <a:pt x="4236322" y="179271"/>
                    </a:cubicBezTo>
                    <a:cubicBezTo>
                      <a:pt x="4236322" y="179271"/>
                      <a:pt x="4236322" y="179271"/>
                      <a:pt x="4236322" y="179271"/>
                    </a:cubicBezTo>
                    <a:cubicBezTo>
                      <a:pt x="4236322" y="179271"/>
                      <a:pt x="4236322" y="179271"/>
                      <a:pt x="4236322" y="179271"/>
                    </a:cubicBezTo>
                    <a:cubicBezTo>
                      <a:pt x="4236322" y="178067"/>
                      <a:pt x="4236322" y="178067"/>
                      <a:pt x="4236322" y="176864"/>
                    </a:cubicBezTo>
                    <a:lnTo>
                      <a:pt x="4225493" y="176864"/>
                    </a:lnTo>
                    <a:lnTo>
                      <a:pt x="4225493" y="176864"/>
                    </a:lnTo>
                    <a:close/>
                    <a:moveTo>
                      <a:pt x="4226697" y="128738"/>
                    </a:moveTo>
                    <a:lnTo>
                      <a:pt x="4225493" y="152801"/>
                    </a:lnTo>
                    <a:lnTo>
                      <a:pt x="4237525" y="152801"/>
                    </a:lnTo>
                    <a:cubicBezTo>
                      <a:pt x="4237525" y="151598"/>
                      <a:pt x="4237525" y="151598"/>
                      <a:pt x="4237525" y="150395"/>
                    </a:cubicBezTo>
                    <a:cubicBezTo>
                      <a:pt x="4237525" y="145582"/>
                      <a:pt x="4237525" y="140770"/>
                      <a:pt x="4237525" y="135957"/>
                    </a:cubicBezTo>
                    <a:cubicBezTo>
                      <a:pt x="4237525" y="135957"/>
                      <a:pt x="4237525" y="135957"/>
                      <a:pt x="4237525" y="135957"/>
                    </a:cubicBezTo>
                    <a:cubicBezTo>
                      <a:pt x="4237525" y="135957"/>
                      <a:pt x="4237525" y="135957"/>
                      <a:pt x="4237525" y="135957"/>
                    </a:cubicBezTo>
                    <a:cubicBezTo>
                      <a:pt x="4237525" y="133551"/>
                      <a:pt x="4237525" y="131144"/>
                      <a:pt x="4237525" y="129941"/>
                    </a:cubicBezTo>
                    <a:lnTo>
                      <a:pt x="4226697" y="128738"/>
                    </a:lnTo>
                    <a:lnTo>
                      <a:pt x="4226697" y="128738"/>
                    </a:lnTo>
                    <a:close/>
                    <a:moveTo>
                      <a:pt x="4227900" y="80612"/>
                    </a:moveTo>
                    <a:lnTo>
                      <a:pt x="4226697" y="104675"/>
                    </a:lnTo>
                    <a:lnTo>
                      <a:pt x="4238728" y="104675"/>
                    </a:lnTo>
                    <a:cubicBezTo>
                      <a:pt x="4238728" y="96253"/>
                      <a:pt x="4238728" y="87831"/>
                      <a:pt x="4239931" y="80612"/>
                    </a:cubicBezTo>
                    <a:lnTo>
                      <a:pt x="4227900" y="80612"/>
                    </a:lnTo>
                    <a:lnTo>
                      <a:pt x="4227900" y="80612"/>
                    </a:lnTo>
                    <a:close/>
                    <a:moveTo>
                      <a:pt x="4229103" y="32485"/>
                    </a:moveTo>
                    <a:lnTo>
                      <a:pt x="4229103" y="56548"/>
                    </a:lnTo>
                    <a:lnTo>
                      <a:pt x="4241134" y="56548"/>
                    </a:lnTo>
                    <a:cubicBezTo>
                      <a:pt x="4241134" y="55345"/>
                      <a:pt x="4241134" y="52939"/>
                      <a:pt x="4241134" y="51736"/>
                    </a:cubicBezTo>
                    <a:lnTo>
                      <a:pt x="4241134" y="51736"/>
                    </a:lnTo>
                    <a:cubicBezTo>
                      <a:pt x="4241134" y="51736"/>
                      <a:pt x="4241134" y="51736"/>
                      <a:pt x="4241134" y="51736"/>
                    </a:cubicBezTo>
                    <a:cubicBezTo>
                      <a:pt x="4241134" y="44517"/>
                      <a:pt x="4241134" y="38501"/>
                      <a:pt x="4241134" y="32485"/>
                    </a:cubicBezTo>
                    <a:lnTo>
                      <a:pt x="4229103" y="32485"/>
                    </a:lnTo>
                    <a:lnTo>
                      <a:pt x="4229103" y="32485"/>
                    </a:lnTo>
                    <a:close/>
                  </a:path>
                </a:pathLst>
              </a:custGeom>
              <a:solidFill>
                <a:srgbClr val="231815"/>
              </a:solidFill>
              <a:ln w="12026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122" name="图形 117"/>
              <p:cNvGrpSpPr/>
              <p:nvPr/>
            </p:nvGrpSpPr>
            <p:grpSpPr>
              <a:xfrm>
                <a:off x="6094092" y="2334418"/>
                <a:ext cx="381166" cy="470142"/>
                <a:chOff x="6094092" y="2334418"/>
                <a:chExt cx="381166" cy="470142"/>
              </a:xfrm>
            </p:grpSpPr>
            <p:sp>
              <p:nvSpPr>
                <p:cNvPr id="123" name="任意多边形: 形状 122"/>
                <p:cNvSpPr/>
                <p:nvPr/>
              </p:nvSpPr>
              <p:spPr>
                <a:xfrm>
                  <a:off x="6114047" y="2586789"/>
                  <a:ext cx="149191" cy="217771"/>
                </a:xfrm>
                <a:custGeom>
                  <a:avLst/>
                  <a:gdLst>
                    <a:gd name="connsiteX0" fmla="*/ 30079 w 149191"/>
                    <a:gd name="connsiteY0" fmla="*/ 217772 h 217771"/>
                    <a:gd name="connsiteX1" fmla="*/ 0 w 149191"/>
                    <a:gd name="connsiteY1" fmla="*/ 217772 h 217771"/>
                    <a:gd name="connsiteX2" fmla="*/ 126332 w 149191"/>
                    <a:gd name="connsiteY2" fmla="*/ 0 h 217771"/>
                    <a:gd name="connsiteX3" fmla="*/ 149192 w 149191"/>
                    <a:gd name="connsiteY3" fmla="*/ 13235 h 217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9191" h="217771">
                      <a:moveTo>
                        <a:pt x="30079" y="217772"/>
                      </a:moveTo>
                      <a:lnTo>
                        <a:pt x="0" y="217772"/>
                      </a:lnTo>
                      <a:lnTo>
                        <a:pt x="126332" y="0"/>
                      </a:lnTo>
                      <a:lnTo>
                        <a:pt x="149192" y="13235"/>
                      </a:lnTo>
                      <a:close/>
                    </a:path>
                  </a:pathLst>
                </a:custGeom>
                <a:solidFill>
                  <a:srgbClr val="078BAD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4" name="任意多边形: 形状 123"/>
                <p:cNvSpPr/>
                <p:nvPr/>
              </p:nvSpPr>
              <p:spPr>
                <a:xfrm>
                  <a:off x="6094092" y="2516165"/>
                  <a:ext cx="296681" cy="200416"/>
                </a:xfrm>
                <a:custGeom>
                  <a:avLst/>
                  <a:gdLst>
                    <a:gd name="connsiteX0" fmla="*/ 290666 w 296681"/>
                    <a:gd name="connsiteY0" fmla="*/ 154845 h 200416"/>
                    <a:gd name="connsiteX1" fmla="*/ 179975 w 296681"/>
                    <a:gd name="connsiteY1" fmla="*/ 28513 h 200416"/>
                    <a:gd name="connsiteX2" fmla="*/ 13939 w 296681"/>
                    <a:gd name="connsiteY2" fmla="*/ 16482 h 200416"/>
                    <a:gd name="connsiteX3" fmla="*/ 13939 w 296681"/>
                    <a:gd name="connsiteY3" fmla="*/ 9263 h 200416"/>
                    <a:gd name="connsiteX4" fmla="*/ 4314 w 296681"/>
                    <a:gd name="connsiteY4" fmla="*/ 29716 h 200416"/>
                    <a:gd name="connsiteX5" fmla="*/ 110192 w 296681"/>
                    <a:gd name="connsiteY5" fmla="*/ 171689 h 200416"/>
                    <a:gd name="connsiteX6" fmla="*/ 287056 w 296681"/>
                    <a:gd name="connsiteY6" fmla="*/ 170486 h 200416"/>
                    <a:gd name="connsiteX7" fmla="*/ 296682 w 296681"/>
                    <a:gd name="connsiteY7" fmla="*/ 150032 h 200416"/>
                    <a:gd name="connsiteX8" fmla="*/ 290666 w 296681"/>
                    <a:gd name="connsiteY8" fmla="*/ 154845 h 200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6681" h="200416">
                      <a:moveTo>
                        <a:pt x="290666" y="154845"/>
                      </a:moveTo>
                      <a:cubicBezTo>
                        <a:pt x="293072" y="115141"/>
                        <a:pt x="248555" y="63405"/>
                        <a:pt x="179975" y="28513"/>
                      </a:cubicBezTo>
                      <a:cubicBezTo>
                        <a:pt x="111395" y="-5175"/>
                        <a:pt x="42815" y="-8785"/>
                        <a:pt x="13939" y="16482"/>
                      </a:cubicBezTo>
                      <a:lnTo>
                        <a:pt x="13939" y="9263"/>
                      </a:lnTo>
                      <a:lnTo>
                        <a:pt x="4314" y="29716"/>
                      </a:lnTo>
                      <a:cubicBezTo>
                        <a:pt x="-14936" y="69421"/>
                        <a:pt x="31987" y="133188"/>
                        <a:pt x="110192" y="171689"/>
                      </a:cubicBezTo>
                      <a:cubicBezTo>
                        <a:pt x="188397" y="210190"/>
                        <a:pt x="267806" y="210190"/>
                        <a:pt x="287056" y="170486"/>
                      </a:cubicBezTo>
                      <a:lnTo>
                        <a:pt x="296682" y="150032"/>
                      </a:lnTo>
                      <a:lnTo>
                        <a:pt x="290666" y="154845"/>
                      </a:lnTo>
                      <a:close/>
                    </a:path>
                  </a:pathLst>
                </a:custGeom>
                <a:solidFill>
                  <a:srgbClr val="089EC4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125" name="图形 117"/>
                <p:cNvGrpSpPr/>
                <p:nvPr/>
              </p:nvGrpSpPr>
              <p:grpSpPr>
                <a:xfrm>
                  <a:off x="6103613" y="2496701"/>
                  <a:ext cx="291474" cy="200416"/>
                  <a:chOff x="6103613" y="2496701"/>
                  <a:chExt cx="291474" cy="200416"/>
                </a:xfrm>
              </p:grpSpPr>
              <p:sp>
                <p:nvSpPr>
                  <p:cNvPr id="126" name="任意多边形: 形状 125"/>
                  <p:cNvSpPr/>
                  <p:nvPr/>
                </p:nvSpPr>
                <p:spPr>
                  <a:xfrm>
                    <a:off x="6130891" y="2606039"/>
                    <a:ext cx="250257" cy="91077"/>
                  </a:xfrm>
                  <a:custGeom>
                    <a:avLst/>
                    <a:gdLst>
                      <a:gd name="connsiteX0" fmla="*/ 119113 w 250257"/>
                      <a:gd name="connsiteY0" fmla="*/ 73393 h 91077"/>
                      <a:gd name="connsiteX1" fmla="*/ 0 w 250257"/>
                      <a:gd name="connsiteY1" fmla="*/ 0 h 91077"/>
                      <a:gd name="connsiteX2" fmla="*/ 83018 w 250257"/>
                      <a:gd name="connsiteY2" fmla="*/ 62564 h 91077"/>
                      <a:gd name="connsiteX3" fmla="*/ 250257 w 250257"/>
                      <a:gd name="connsiteY3" fmla="*/ 74596 h 91077"/>
                      <a:gd name="connsiteX4" fmla="*/ 119113 w 250257"/>
                      <a:gd name="connsiteY4" fmla="*/ 73393 h 910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0257" h="91077">
                        <a:moveTo>
                          <a:pt x="119113" y="73393"/>
                        </a:moveTo>
                        <a:cubicBezTo>
                          <a:pt x="66174" y="56548"/>
                          <a:pt x="2406" y="2406"/>
                          <a:pt x="0" y="0"/>
                        </a:cubicBezTo>
                        <a:cubicBezTo>
                          <a:pt x="19251" y="22860"/>
                          <a:pt x="48126" y="45720"/>
                          <a:pt x="83018" y="62564"/>
                        </a:cubicBezTo>
                        <a:cubicBezTo>
                          <a:pt x="151598" y="96253"/>
                          <a:pt x="221381" y="99862"/>
                          <a:pt x="250257" y="74596"/>
                        </a:cubicBezTo>
                        <a:cubicBezTo>
                          <a:pt x="218975" y="87831"/>
                          <a:pt x="181677" y="92643"/>
                          <a:pt x="119113" y="73393"/>
                        </a:cubicBezTo>
                        <a:close/>
                      </a:path>
                    </a:pathLst>
                  </a:custGeom>
                  <a:solidFill>
                    <a:srgbClr val="87E7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7" name="任意多边形: 形状 126"/>
                  <p:cNvSpPr/>
                  <p:nvPr/>
                </p:nvSpPr>
                <p:spPr>
                  <a:xfrm>
                    <a:off x="6103613" y="2496701"/>
                    <a:ext cx="291474" cy="195552"/>
                  </a:xfrm>
                  <a:custGeom>
                    <a:avLst/>
                    <a:gdLst>
                      <a:gd name="connsiteX0" fmla="*/ 181282 w 291474"/>
                      <a:gd name="connsiteY0" fmla="*/ 28727 h 195552"/>
                      <a:gd name="connsiteX1" fmla="*/ 4418 w 291474"/>
                      <a:gd name="connsiteY1" fmla="*/ 29930 h 195552"/>
                      <a:gd name="connsiteX2" fmla="*/ 27278 w 291474"/>
                      <a:gd name="connsiteY2" fmla="*/ 109339 h 195552"/>
                      <a:gd name="connsiteX3" fmla="*/ 146391 w 291474"/>
                      <a:gd name="connsiteY3" fmla="*/ 182731 h 195552"/>
                      <a:gd name="connsiteX4" fmla="*/ 277535 w 291474"/>
                      <a:gd name="connsiteY4" fmla="*/ 183935 h 195552"/>
                      <a:gd name="connsiteX5" fmla="*/ 287160 w 291474"/>
                      <a:gd name="connsiteY5" fmla="*/ 170700 h 195552"/>
                      <a:gd name="connsiteX6" fmla="*/ 181282 w 291474"/>
                      <a:gd name="connsiteY6" fmla="*/ 28727 h 1955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474" h="195552">
                        <a:moveTo>
                          <a:pt x="181282" y="28727"/>
                        </a:moveTo>
                        <a:cubicBezTo>
                          <a:pt x="103077" y="-9774"/>
                          <a:pt x="23669" y="-9774"/>
                          <a:pt x="4418" y="29930"/>
                        </a:cubicBezTo>
                        <a:cubicBezTo>
                          <a:pt x="-6410" y="51587"/>
                          <a:pt x="3215" y="80463"/>
                          <a:pt x="27278" y="109339"/>
                        </a:cubicBezTo>
                        <a:cubicBezTo>
                          <a:pt x="29685" y="111745"/>
                          <a:pt x="93452" y="165887"/>
                          <a:pt x="146391" y="182731"/>
                        </a:cubicBezTo>
                        <a:cubicBezTo>
                          <a:pt x="208955" y="201982"/>
                          <a:pt x="247456" y="197169"/>
                          <a:pt x="277535" y="183935"/>
                        </a:cubicBezTo>
                        <a:cubicBezTo>
                          <a:pt x="281145" y="180325"/>
                          <a:pt x="284754" y="175512"/>
                          <a:pt x="287160" y="170700"/>
                        </a:cubicBezTo>
                        <a:cubicBezTo>
                          <a:pt x="306411" y="130996"/>
                          <a:pt x="259488" y="67228"/>
                          <a:pt x="181282" y="28727"/>
                        </a:cubicBezTo>
                        <a:close/>
                      </a:path>
                    </a:pathLst>
                  </a:custGeom>
                  <a:solidFill>
                    <a:srgbClr val="5CDE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128" name="图形 117"/>
                <p:cNvGrpSpPr/>
                <p:nvPr/>
              </p:nvGrpSpPr>
              <p:grpSpPr>
                <a:xfrm>
                  <a:off x="6175700" y="2383903"/>
                  <a:ext cx="245739" cy="259381"/>
                  <a:chOff x="6175700" y="2383903"/>
                  <a:chExt cx="245739" cy="259381"/>
                </a:xfrm>
              </p:grpSpPr>
              <p:sp>
                <p:nvSpPr>
                  <p:cNvPr id="129" name="任意多边形: 形状 128"/>
                  <p:cNvSpPr/>
                  <p:nvPr/>
                </p:nvSpPr>
                <p:spPr>
                  <a:xfrm>
                    <a:off x="6243988" y="2421956"/>
                    <a:ext cx="177451" cy="221328"/>
                  </a:xfrm>
                  <a:custGeom>
                    <a:avLst/>
                    <a:gdLst>
                      <a:gd name="connsiteX0" fmla="*/ 154004 w 177451"/>
                      <a:gd name="connsiteY0" fmla="*/ 0 h 221328"/>
                      <a:gd name="connsiteX1" fmla="*/ 31282 w 177451"/>
                      <a:gd name="connsiteY1" fmla="*/ 210553 h 221328"/>
                      <a:gd name="connsiteX2" fmla="*/ 0 w 177451"/>
                      <a:gd name="connsiteY2" fmla="*/ 210553 h 221328"/>
                      <a:gd name="connsiteX3" fmla="*/ 83018 w 177451"/>
                      <a:gd name="connsiteY3" fmla="*/ 205740 h 221328"/>
                      <a:gd name="connsiteX4" fmla="*/ 175661 w 177451"/>
                      <a:gd name="connsiteY4" fmla="*/ 50533 h 221328"/>
                      <a:gd name="connsiteX5" fmla="*/ 154004 w 177451"/>
                      <a:gd name="connsiteY5" fmla="*/ 0 h 221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7451" h="221328">
                        <a:moveTo>
                          <a:pt x="154004" y="0"/>
                        </a:moveTo>
                        <a:cubicBezTo>
                          <a:pt x="107081" y="80612"/>
                          <a:pt x="36095" y="203334"/>
                          <a:pt x="31282" y="210553"/>
                        </a:cubicBezTo>
                        <a:cubicBezTo>
                          <a:pt x="25266" y="220178"/>
                          <a:pt x="2406" y="211756"/>
                          <a:pt x="0" y="210553"/>
                        </a:cubicBezTo>
                        <a:cubicBezTo>
                          <a:pt x="37298" y="226194"/>
                          <a:pt x="73393" y="224991"/>
                          <a:pt x="83018" y="205740"/>
                        </a:cubicBezTo>
                        <a:lnTo>
                          <a:pt x="175661" y="50533"/>
                        </a:lnTo>
                        <a:cubicBezTo>
                          <a:pt x="181677" y="37298"/>
                          <a:pt x="172052" y="18047"/>
                          <a:pt x="154004" y="0"/>
                        </a:cubicBezTo>
                        <a:close/>
                      </a:path>
                    </a:pathLst>
                  </a:custGeom>
                  <a:solidFill>
                    <a:srgbClr val="0792B5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0" name="任意多边形: 形状 129"/>
                  <p:cNvSpPr/>
                  <p:nvPr/>
                </p:nvSpPr>
                <p:spPr>
                  <a:xfrm>
                    <a:off x="6175700" y="2383903"/>
                    <a:ext cx="221089" cy="253163"/>
                  </a:xfrm>
                  <a:custGeom>
                    <a:avLst/>
                    <a:gdLst>
                      <a:gd name="connsiteX0" fmla="*/ 98367 w 221089"/>
                      <a:gd name="connsiteY0" fmla="*/ 248606 h 253163"/>
                      <a:gd name="connsiteX1" fmla="*/ 221089 w 221089"/>
                      <a:gd name="connsiteY1" fmla="*/ 38053 h 253163"/>
                      <a:gd name="connsiteX2" fmla="*/ 187401 w 221089"/>
                      <a:gd name="connsiteY2" fmla="*/ 15193 h 253163"/>
                      <a:gd name="connsiteX3" fmla="*/ 94758 w 221089"/>
                      <a:gd name="connsiteY3" fmla="*/ 16396 h 253163"/>
                      <a:gd name="connsiteX4" fmla="*/ 2115 w 221089"/>
                      <a:gd name="connsiteY4" fmla="*/ 171604 h 253163"/>
                      <a:gd name="connsiteX5" fmla="*/ 57460 w 221089"/>
                      <a:gd name="connsiteY5" fmla="*/ 244996 h 253163"/>
                      <a:gd name="connsiteX6" fmla="*/ 67085 w 221089"/>
                      <a:gd name="connsiteY6" fmla="*/ 248606 h 253163"/>
                      <a:gd name="connsiteX7" fmla="*/ 98367 w 221089"/>
                      <a:gd name="connsiteY7" fmla="*/ 248606 h 253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1089" h="253163">
                        <a:moveTo>
                          <a:pt x="98367" y="248606"/>
                        </a:moveTo>
                        <a:cubicBezTo>
                          <a:pt x="103180" y="241387"/>
                          <a:pt x="174166" y="118665"/>
                          <a:pt x="221089" y="38053"/>
                        </a:cubicBezTo>
                        <a:cubicBezTo>
                          <a:pt x="211464" y="29631"/>
                          <a:pt x="200636" y="21209"/>
                          <a:pt x="187401" y="15193"/>
                        </a:cubicBezTo>
                        <a:cubicBezTo>
                          <a:pt x="146494" y="-5261"/>
                          <a:pt x="105586" y="-5261"/>
                          <a:pt x="94758" y="16396"/>
                        </a:cubicBezTo>
                        <a:lnTo>
                          <a:pt x="2115" y="171604"/>
                        </a:lnTo>
                        <a:cubicBezTo>
                          <a:pt x="-7511" y="192057"/>
                          <a:pt x="16552" y="225746"/>
                          <a:pt x="57460" y="244996"/>
                        </a:cubicBezTo>
                        <a:cubicBezTo>
                          <a:pt x="61069" y="246199"/>
                          <a:pt x="63475" y="247403"/>
                          <a:pt x="67085" y="248606"/>
                        </a:cubicBezTo>
                        <a:cubicBezTo>
                          <a:pt x="70695" y="249809"/>
                          <a:pt x="92351" y="258231"/>
                          <a:pt x="98367" y="248606"/>
                        </a:cubicBezTo>
                        <a:close/>
                      </a:path>
                    </a:pathLst>
                  </a:custGeom>
                  <a:solidFill>
                    <a:srgbClr val="078BAD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sp>
              <p:nvSpPr>
                <p:cNvPr id="131" name="任意多边形: 形状 130"/>
                <p:cNvSpPr/>
                <p:nvPr/>
              </p:nvSpPr>
              <p:spPr>
                <a:xfrm>
                  <a:off x="6223270" y="2353572"/>
                  <a:ext cx="249317" cy="166751"/>
                </a:xfrm>
                <a:custGeom>
                  <a:avLst/>
                  <a:gdLst>
                    <a:gd name="connsiteX0" fmla="*/ 243302 w 249317"/>
                    <a:gd name="connsiteY0" fmla="*/ 127339 h 166751"/>
                    <a:gd name="connsiteX1" fmla="*/ 151862 w 249317"/>
                    <a:gd name="connsiteY1" fmla="*/ 23868 h 166751"/>
                    <a:gd name="connsiteX2" fmla="*/ 13499 w 249317"/>
                    <a:gd name="connsiteY2" fmla="*/ 13039 h 166751"/>
                    <a:gd name="connsiteX3" fmla="*/ 13499 w 249317"/>
                    <a:gd name="connsiteY3" fmla="*/ 5820 h 166751"/>
                    <a:gd name="connsiteX4" fmla="*/ 3873 w 249317"/>
                    <a:gd name="connsiteY4" fmla="*/ 25071 h 166751"/>
                    <a:gd name="connsiteX5" fmla="*/ 91704 w 249317"/>
                    <a:gd name="connsiteY5" fmla="*/ 142980 h 166751"/>
                    <a:gd name="connsiteX6" fmla="*/ 239693 w 249317"/>
                    <a:gd name="connsiteY6" fmla="*/ 141777 h 166751"/>
                    <a:gd name="connsiteX7" fmla="*/ 249318 w 249317"/>
                    <a:gd name="connsiteY7" fmla="*/ 122527 h 166751"/>
                    <a:gd name="connsiteX8" fmla="*/ 243302 w 249317"/>
                    <a:gd name="connsiteY8" fmla="*/ 127339 h 166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9317" h="166751">
                      <a:moveTo>
                        <a:pt x="243302" y="127339"/>
                      </a:moveTo>
                      <a:cubicBezTo>
                        <a:pt x="244505" y="94854"/>
                        <a:pt x="207207" y="51540"/>
                        <a:pt x="151862" y="23868"/>
                      </a:cubicBezTo>
                      <a:cubicBezTo>
                        <a:pt x="95313" y="-3805"/>
                        <a:pt x="38765" y="-7414"/>
                        <a:pt x="13499" y="13039"/>
                      </a:cubicBezTo>
                      <a:lnTo>
                        <a:pt x="13499" y="5820"/>
                      </a:lnTo>
                      <a:lnTo>
                        <a:pt x="3873" y="25071"/>
                      </a:lnTo>
                      <a:cubicBezTo>
                        <a:pt x="-12971" y="57556"/>
                        <a:pt x="26733" y="110495"/>
                        <a:pt x="91704" y="142980"/>
                      </a:cubicBezTo>
                      <a:cubicBezTo>
                        <a:pt x="156675" y="175466"/>
                        <a:pt x="222848" y="174262"/>
                        <a:pt x="239693" y="141777"/>
                      </a:cubicBezTo>
                      <a:lnTo>
                        <a:pt x="249318" y="122527"/>
                      </a:lnTo>
                      <a:lnTo>
                        <a:pt x="243302" y="127339"/>
                      </a:lnTo>
                      <a:close/>
                    </a:path>
                  </a:pathLst>
                </a:custGeom>
                <a:solidFill>
                  <a:srgbClr val="089EC4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132" name="图形 117"/>
                <p:cNvGrpSpPr/>
                <p:nvPr/>
              </p:nvGrpSpPr>
              <p:grpSpPr>
                <a:xfrm>
                  <a:off x="6231956" y="2334418"/>
                  <a:ext cx="243301" cy="167857"/>
                  <a:chOff x="6231956" y="2334418"/>
                  <a:chExt cx="243301" cy="167857"/>
                </a:xfrm>
              </p:grpSpPr>
              <p:sp>
                <p:nvSpPr>
                  <p:cNvPr id="133" name="任意多边形: 形状 132"/>
                  <p:cNvSpPr/>
                  <p:nvPr/>
                </p:nvSpPr>
                <p:spPr>
                  <a:xfrm>
                    <a:off x="6231956" y="2334418"/>
                    <a:ext cx="243301" cy="162963"/>
                  </a:xfrm>
                  <a:custGeom>
                    <a:avLst/>
                    <a:gdLst>
                      <a:gd name="connsiteX0" fmla="*/ 151598 w 243301"/>
                      <a:gd name="connsiteY0" fmla="*/ 23771 h 162963"/>
                      <a:gd name="connsiteX1" fmla="*/ 3610 w 243301"/>
                      <a:gd name="connsiteY1" fmla="*/ 24974 h 162963"/>
                      <a:gd name="connsiteX2" fmla="*/ 0 w 243301"/>
                      <a:gd name="connsiteY2" fmla="*/ 45428 h 162963"/>
                      <a:gd name="connsiteX3" fmla="*/ 129941 w 243301"/>
                      <a:gd name="connsiteY3" fmla="*/ 152509 h 162963"/>
                      <a:gd name="connsiteX4" fmla="*/ 239428 w 243301"/>
                      <a:gd name="connsiteY4" fmla="*/ 141680 h 162963"/>
                      <a:gd name="connsiteX5" fmla="*/ 151598 w 243301"/>
                      <a:gd name="connsiteY5" fmla="*/ 23771 h 162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3301" h="162963">
                        <a:moveTo>
                          <a:pt x="151598" y="23771"/>
                        </a:moveTo>
                        <a:cubicBezTo>
                          <a:pt x="86627" y="-8715"/>
                          <a:pt x="20454" y="-7511"/>
                          <a:pt x="3610" y="24974"/>
                        </a:cubicBezTo>
                        <a:cubicBezTo>
                          <a:pt x="0" y="30990"/>
                          <a:pt x="0" y="38209"/>
                          <a:pt x="0" y="45428"/>
                        </a:cubicBezTo>
                        <a:cubicBezTo>
                          <a:pt x="0" y="45428"/>
                          <a:pt x="13235" y="112804"/>
                          <a:pt x="129941" y="152509"/>
                        </a:cubicBezTo>
                        <a:cubicBezTo>
                          <a:pt x="152801" y="159728"/>
                          <a:pt x="205740" y="176572"/>
                          <a:pt x="239428" y="141680"/>
                        </a:cubicBezTo>
                        <a:cubicBezTo>
                          <a:pt x="256273" y="109195"/>
                          <a:pt x="216569" y="56256"/>
                          <a:pt x="151598" y="23771"/>
                        </a:cubicBezTo>
                        <a:close/>
                      </a:path>
                    </a:pathLst>
                  </a:custGeom>
                  <a:solidFill>
                    <a:srgbClr val="5CDE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4" name="任意多边形: 形状 133"/>
                  <p:cNvSpPr/>
                  <p:nvPr/>
                </p:nvSpPr>
                <p:spPr>
                  <a:xfrm>
                    <a:off x="6233160" y="2379846"/>
                    <a:ext cx="239428" cy="122429"/>
                  </a:xfrm>
                  <a:custGeom>
                    <a:avLst/>
                    <a:gdLst>
                      <a:gd name="connsiteX0" fmla="*/ 129941 w 239428"/>
                      <a:gd name="connsiteY0" fmla="*/ 107081 h 122429"/>
                      <a:gd name="connsiteX1" fmla="*/ 0 w 239428"/>
                      <a:gd name="connsiteY1" fmla="*/ 0 h 122429"/>
                      <a:gd name="connsiteX2" fmla="*/ 91440 w 239428"/>
                      <a:gd name="connsiteY2" fmla="*/ 98659 h 122429"/>
                      <a:gd name="connsiteX3" fmla="*/ 239429 w 239428"/>
                      <a:gd name="connsiteY3" fmla="*/ 97456 h 122429"/>
                      <a:gd name="connsiteX4" fmla="*/ 129941 w 239428"/>
                      <a:gd name="connsiteY4" fmla="*/ 107081 h 122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9428" h="122429">
                        <a:moveTo>
                          <a:pt x="129941" y="107081"/>
                        </a:moveTo>
                        <a:cubicBezTo>
                          <a:pt x="12032" y="67377"/>
                          <a:pt x="0" y="0"/>
                          <a:pt x="0" y="0"/>
                        </a:cubicBezTo>
                        <a:cubicBezTo>
                          <a:pt x="2406" y="31282"/>
                          <a:pt x="38501" y="72190"/>
                          <a:pt x="91440" y="98659"/>
                        </a:cubicBezTo>
                        <a:cubicBezTo>
                          <a:pt x="156411" y="131144"/>
                          <a:pt x="222584" y="129941"/>
                          <a:pt x="239429" y="97456"/>
                        </a:cubicBezTo>
                        <a:cubicBezTo>
                          <a:pt x="205740" y="131144"/>
                          <a:pt x="152801" y="114300"/>
                          <a:pt x="129941" y="107081"/>
                        </a:cubicBezTo>
                        <a:close/>
                      </a:path>
                    </a:pathLst>
                  </a:custGeom>
                  <a:solidFill>
                    <a:srgbClr val="A6ED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35" name="图形 117"/>
              <p:cNvGrpSpPr/>
              <p:nvPr/>
            </p:nvGrpSpPr>
            <p:grpSpPr>
              <a:xfrm>
                <a:off x="3828218" y="4168942"/>
                <a:ext cx="4323979" cy="359744"/>
                <a:chOff x="3828218" y="4168942"/>
                <a:chExt cx="4323979" cy="359744"/>
              </a:xfrm>
            </p:grpSpPr>
            <p:sp>
              <p:nvSpPr>
                <p:cNvPr id="136" name="任意多边形: 形状 135"/>
                <p:cNvSpPr/>
                <p:nvPr/>
              </p:nvSpPr>
              <p:spPr>
                <a:xfrm>
                  <a:off x="3840161" y="4182177"/>
                  <a:ext cx="4275942" cy="334477"/>
                </a:xfrm>
                <a:custGeom>
                  <a:avLst/>
                  <a:gdLst>
                    <a:gd name="connsiteX0" fmla="*/ 31198 w 4275942"/>
                    <a:gd name="connsiteY0" fmla="*/ 334478 h 334477"/>
                    <a:gd name="connsiteX1" fmla="*/ 1120 w 4275942"/>
                    <a:gd name="connsiteY1" fmla="*/ 257476 h 334477"/>
                    <a:gd name="connsiteX2" fmla="*/ 62481 w 4275942"/>
                    <a:gd name="connsiteY2" fmla="*/ 182880 h 334477"/>
                    <a:gd name="connsiteX3" fmla="*/ 4237441 w 4275942"/>
                    <a:gd name="connsiteY3" fmla="*/ 0 h 334477"/>
                    <a:gd name="connsiteX4" fmla="*/ 4275942 w 4275942"/>
                    <a:gd name="connsiteY4" fmla="*/ 246647 h 334477"/>
                    <a:gd name="connsiteX5" fmla="*/ 31198 w 4275942"/>
                    <a:gd name="connsiteY5" fmla="*/ 334478 h 334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75942" h="334477">
                      <a:moveTo>
                        <a:pt x="31198" y="334478"/>
                      </a:moveTo>
                      <a:cubicBezTo>
                        <a:pt x="7135" y="308008"/>
                        <a:pt x="-3693" y="281539"/>
                        <a:pt x="1120" y="257476"/>
                      </a:cubicBezTo>
                      <a:cubicBezTo>
                        <a:pt x="8338" y="216568"/>
                        <a:pt x="51652" y="188896"/>
                        <a:pt x="62481" y="182880"/>
                      </a:cubicBezTo>
                      <a:lnTo>
                        <a:pt x="4237441" y="0"/>
                      </a:lnTo>
                      <a:cubicBezTo>
                        <a:pt x="4220597" y="45720"/>
                        <a:pt x="4186908" y="168442"/>
                        <a:pt x="4275942" y="246647"/>
                      </a:cubicBezTo>
                      <a:lnTo>
                        <a:pt x="31198" y="33447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7" name="任意多边形: 形状 136"/>
                <p:cNvSpPr/>
                <p:nvPr/>
              </p:nvSpPr>
              <p:spPr>
                <a:xfrm>
                  <a:off x="3828218" y="4168942"/>
                  <a:ext cx="4323979" cy="359744"/>
                </a:xfrm>
                <a:custGeom>
                  <a:avLst/>
                  <a:gdLst>
                    <a:gd name="connsiteX0" fmla="*/ 4231337 w 4323979"/>
                    <a:gd name="connsiteY0" fmla="*/ 26469 h 359744"/>
                    <a:gd name="connsiteX1" fmla="*/ 4260213 w 4323979"/>
                    <a:gd name="connsiteY1" fmla="*/ 249054 h 359744"/>
                    <a:gd name="connsiteX2" fmla="*/ 49157 w 4323979"/>
                    <a:gd name="connsiteY2" fmla="*/ 335681 h 359744"/>
                    <a:gd name="connsiteX3" fmla="*/ 25094 w 4323979"/>
                    <a:gd name="connsiteY3" fmla="*/ 273117 h 359744"/>
                    <a:gd name="connsiteX4" fmla="*/ 78033 w 4323979"/>
                    <a:gd name="connsiteY4" fmla="*/ 208146 h 359744"/>
                    <a:gd name="connsiteX5" fmla="*/ 4231337 w 4323979"/>
                    <a:gd name="connsiteY5" fmla="*/ 26469 h 359744"/>
                    <a:gd name="connsiteX6" fmla="*/ 4267432 w 4323979"/>
                    <a:gd name="connsiteY6" fmla="*/ 0 h 359744"/>
                    <a:gd name="connsiteX7" fmla="*/ 70814 w 4323979"/>
                    <a:gd name="connsiteY7" fmla="*/ 184083 h 359744"/>
                    <a:gd name="connsiteX8" fmla="*/ 38329 w 4323979"/>
                    <a:gd name="connsiteY8" fmla="*/ 359744 h 359744"/>
                    <a:gd name="connsiteX9" fmla="*/ 4323980 w 4323979"/>
                    <a:gd name="connsiteY9" fmla="*/ 271914 h 359744"/>
                    <a:gd name="connsiteX10" fmla="*/ 4267432 w 4323979"/>
                    <a:gd name="connsiteY10" fmla="*/ 0 h 359744"/>
                    <a:gd name="connsiteX11" fmla="*/ 4267432 w 4323979"/>
                    <a:gd name="connsiteY11" fmla="*/ 0 h 359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323979" h="359744">
                      <a:moveTo>
                        <a:pt x="4231337" y="26469"/>
                      </a:moveTo>
                      <a:cubicBezTo>
                        <a:pt x="4210883" y="89034"/>
                        <a:pt x="4202461" y="181677"/>
                        <a:pt x="4260213" y="249054"/>
                      </a:cubicBezTo>
                      <a:lnTo>
                        <a:pt x="49157" y="335681"/>
                      </a:lnTo>
                      <a:cubicBezTo>
                        <a:pt x="29907" y="314024"/>
                        <a:pt x="21485" y="292368"/>
                        <a:pt x="25094" y="273117"/>
                      </a:cubicBezTo>
                      <a:cubicBezTo>
                        <a:pt x="29907" y="239428"/>
                        <a:pt x="66002" y="215365"/>
                        <a:pt x="78033" y="208146"/>
                      </a:cubicBezTo>
                      <a:lnTo>
                        <a:pt x="4231337" y="26469"/>
                      </a:lnTo>
                      <a:moveTo>
                        <a:pt x="4267432" y="0"/>
                      </a:moveTo>
                      <a:lnTo>
                        <a:pt x="70814" y="184083"/>
                      </a:lnTo>
                      <a:cubicBezTo>
                        <a:pt x="70814" y="184083"/>
                        <a:pt x="-63940" y="253866"/>
                        <a:pt x="38329" y="359744"/>
                      </a:cubicBezTo>
                      <a:lnTo>
                        <a:pt x="4323980" y="271914"/>
                      </a:lnTo>
                      <a:cubicBezTo>
                        <a:pt x="4177195" y="184083"/>
                        <a:pt x="4267432" y="0"/>
                        <a:pt x="4267432" y="0"/>
                      </a:cubicBezTo>
                      <a:lnTo>
                        <a:pt x="4267432" y="0"/>
                      </a:lnTo>
                      <a:close/>
                    </a:path>
                  </a:pathLst>
                </a:custGeom>
                <a:solidFill>
                  <a:srgbClr val="231815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2" name="文本框 1"/>
            <p:cNvSpPr txBox="1"/>
            <p:nvPr/>
          </p:nvSpPr>
          <p:spPr>
            <a:xfrm>
              <a:off x="6652" y="4277"/>
              <a:ext cx="5956" cy="206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 b="1" spc="20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sz="2800" b="1" spc="20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如何计算小数减法呢?</a:t>
              </a:r>
            </a:p>
          </p:txBody>
        </p:sp>
      </p:grpSp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grpSp>
        <p:nvGrpSpPr>
          <p:cNvPr id="4" name="组合 3" descr="7b0a202020202274657874626f78223a20227b5c2263617465676f72795f69645c223a31303431302c5c2269645c223a32303334323035337d220a7d0a"/>
          <p:cNvGrpSpPr/>
          <p:nvPr/>
        </p:nvGrpSpPr>
        <p:grpSpPr>
          <a:xfrm>
            <a:off x="1659255" y="2117090"/>
            <a:ext cx="9582150" cy="3408680"/>
            <a:chOff x="5601" y="3720"/>
            <a:chExt cx="7990" cy="3464"/>
          </a:xfrm>
        </p:grpSpPr>
        <p:pic>
          <p:nvPicPr>
            <p:cNvPr id="5" name="图形 4"/>
            <p:cNvPicPr>
              <a:picLocks noChangeAspect="1"/>
            </p:cNvPicPr>
            <p:nvPr/>
          </p:nvPicPr>
          <p:blipFill>
            <a:blip r:embed="rId6" cstate="print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601" y="3720"/>
              <a:ext cx="7990" cy="346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161" y="4420"/>
              <a:ext cx="6903" cy="206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en-US" altLang="zh-CN" sz="2800" spc="150">
                  <a:solidFill>
                    <a:srgbClr val="7030A0"/>
                  </a:solidFill>
                  <a:uFillTx/>
                  <a:latin typeface="汉仪粗黑简" panose="02010600000101010101" charset="-122"/>
                  <a:ea typeface="汉仪粗黑简" panose="02010600000101010101" charset="-122"/>
                </a:rPr>
                <a:t>    </a:t>
              </a:r>
              <a:r>
                <a:rPr lang="zh-CN" altLang="en-US" sz="2800" spc="150">
                  <a:solidFill>
                    <a:srgbClr val="7030A0"/>
                  </a:solidFill>
                  <a:uFillTx/>
                  <a:latin typeface="汉仪粗黑简" panose="02010600000101010101" charset="-122"/>
                  <a:ea typeface="汉仪粗黑简" panose="02010600000101010101" charset="-122"/>
                </a:rPr>
                <a:t>用竖式计算小数减法,要把小数点对齐(也就是相同数位对齐),然后按整数减法的计算方法计算,最后在得数里对齐上面的小数点点上小数点。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 descr="7b0a202020202274657874626f78223a20227b5c2263617465676f72795f69645c223a31303431302c5c2269645c223a32303334323032327d220a7d0a"/>
          <p:cNvGrpSpPr/>
          <p:nvPr/>
        </p:nvGrpSpPr>
        <p:grpSpPr>
          <a:xfrm>
            <a:off x="3387090" y="887397"/>
            <a:ext cx="6917690" cy="5107003"/>
            <a:chOff x="5370" y="3210"/>
            <a:chExt cx="8533" cy="4185"/>
          </a:xfrm>
        </p:grpSpPr>
        <p:sp>
          <p:nvSpPr>
            <p:cNvPr id="16" name="矩形 15"/>
            <p:cNvSpPr/>
            <p:nvPr/>
          </p:nvSpPr>
          <p:spPr>
            <a:xfrm>
              <a:off x="5370" y="3210"/>
              <a:ext cx="8461" cy="378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AAD8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548" y="3673"/>
              <a:ext cx="591" cy="591"/>
            </a:xfrm>
            <a:prstGeom prst="ellipse">
              <a:avLst/>
            </a:prstGeom>
            <a:solidFill>
              <a:srgbClr val="FAEA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8" name="图片 17" descr="303b32313537313536383bcaf7d2b6b2dd"/>
            <p:cNvPicPr>
              <a:picLocks noChangeAspect="1"/>
            </p:cNvPicPr>
            <p:nvPr/>
          </p:nvPicPr>
          <p:blipFill>
            <a:blip r:embed="rId9" cstate="print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1200000">
              <a:off x="12535" y="6027"/>
              <a:ext cx="1368" cy="1368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5925" y="4079"/>
              <a:ext cx="7382" cy="273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1.列竖式计算。</a:t>
              </a:r>
            </a:p>
            <a:p>
              <a:pPr fontAlgn="auto">
                <a:lnSpc>
                  <a:spcPct val="120000"/>
                </a:lnSpc>
              </a:pPr>
              <a:endParaRPr lang="zh-CN" altLang="en-US"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3.2+2.4　　　         9.7-3.6</a:t>
              </a:r>
            </a:p>
            <a:p>
              <a:pPr fontAlgn="auto">
                <a:lnSpc>
                  <a:spcPct val="120000"/>
                </a:lnSpc>
              </a:pPr>
              <a:endParaRPr lang="zh-CN" altLang="en-US"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endParaRPr lang="zh-CN" altLang="en-US"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    </a:t>
              </a:r>
            </a:p>
            <a:p>
              <a:pPr fontAlgn="auto">
                <a:lnSpc>
                  <a:spcPct val="120000"/>
                </a:lnSpc>
              </a:pPr>
              <a:endParaRPr lang="zh-CN" altLang="en-US"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endParaRPr lang="zh-CN" altLang="en-US"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888105" y="3280166"/>
            <a:ext cx="1569085" cy="1383951"/>
            <a:chOff x="6123" y="4555"/>
            <a:chExt cx="2471" cy="1776"/>
          </a:xfrm>
        </p:grpSpPr>
        <p:grpSp>
          <p:nvGrpSpPr>
            <p:cNvPr id="5" name="组合 4"/>
            <p:cNvGrpSpPr/>
            <p:nvPr/>
          </p:nvGrpSpPr>
          <p:grpSpPr>
            <a:xfrm>
              <a:off x="6123" y="4555"/>
              <a:ext cx="2471" cy="1776"/>
              <a:chOff x="6123" y="4555"/>
              <a:chExt cx="2471" cy="1776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6123" y="4555"/>
                <a:ext cx="2471" cy="1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800" b="1">
                    <a:solidFill>
                      <a:srgbClr val="FF0000"/>
                    </a:solidFill>
                  </a:rPr>
                  <a:t>  3.2</a:t>
                </a:r>
              </a:p>
              <a:p>
                <a:endParaRPr lang="en-US" altLang="zh-CN" sz="2800" b="1">
                  <a:solidFill>
                    <a:srgbClr val="FF0000"/>
                  </a:solidFill>
                </a:endParaRPr>
              </a:p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   5.6</a:t>
                </a: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6180" y="5033"/>
                <a:ext cx="1472" cy="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+2.4</a:t>
                </a:r>
              </a:p>
            </p:txBody>
          </p:sp>
        </p:grpSp>
        <p:cxnSp>
          <p:nvCxnSpPr>
            <p:cNvPr id="3" name="直接连接符 2"/>
            <p:cNvCxnSpPr/>
            <p:nvPr/>
          </p:nvCxnSpPr>
          <p:spPr>
            <a:xfrm>
              <a:off x="6192" y="5721"/>
              <a:ext cx="1451" cy="1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5061585" y="2689860"/>
            <a:ext cx="118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=5.6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437630" y="3279531"/>
            <a:ext cx="1569085" cy="1383951"/>
            <a:chOff x="6123" y="4555"/>
            <a:chExt cx="2471" cy="1776"/>
          </a:xfrm>
        </p:grpSpPr>
        <p:grpSp>
          <p:nvGrpSpPr>
            <p:cNvPr id="9" name="组合 8"/>
            <p:cNvGrpSpPr/>
            <p:nvPr/>
          </p:nvGrpSpPr>
          <p:grpSpPr>
            <a:xfrm>
              <a:off x="6123" y="4555"/>
              <a:ext cx="2471" cy="1776"/>
              <a:chOff x="6123" y="4555"/>
              <a:chExt cx="2471" cy="177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6123" y="4555"/>
                <a:ext cx="2471" cy="1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800" b="1">
                    <a:solidFill>
                      <a:srgbClr val="FF0000"/>
                    </a:solidFill>
                  </a:rPr>
                  <a:t>  9.7</a:t>
                </a:r>
              </a:p>
              <a:p>
                <a:endParaRPr lang="en-US" altLang="zh-CN" sz="2800" b="1">
                  <a:solidFill>
                    <a:srgbClr val="FF0000"/>
                  </a:solidFill>
                </a:endParaRPr>
              </a:p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   6.1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180" y="5033"/>
                <a:ext cx="1472" cy="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- 3.6</a:t>
                </a: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6192" y="5721"/>
              <a:ext cx="1451" cy="1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7510145" y="2745740"/>
            <a:ext cx="118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=6.1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7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 descr="7b0a202020202274657874626f78223a20227b5c2263617465676f72795f69645c223a31303431302c5c2269645c223a32303334323032327d220a7d0a"/>
          <p:cNvGrpSpPr/>
          <p:nvPr/>
        </p:nvGrpSpPr>
        <p:grpSpPr>
          <a:xfrm>
            <a:off x="3411855" y="1064260"/>
            <a:ext cx="6827520" cy="4237709"/>
            <a:chOff x="5370" y="3510"/>
            <a:chExt cx="8533" cy="4046"/>
          </a:xfrm>
        </p:grpSpPr>
        <p:sp>
          <p:nvSpPr>
            <p:cNvPr id="16" name="矩形 15"/>
            <p:cNvSpPr/>
            <p:nvPr/>
          </p:nvSpPr>
          <p:spPr>
            <a:xfrm>
              <a:off x="5370" y="3510"/>
              <a:ext cx="8461" cy="378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AAD8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548" y="3673"/>
              <a:ext cx="591" cy="591"/>
            </a:xfrm>
            <a:prstGeom prst="ellipse">
              <a:avLst/>
            </a:prstGeom>
            <a:solidFill>
              <a:srgbClr val="FAEA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8" name="图片 17" descr="303b32313537313536383bcaf7d2b6b2dd"/>
            <p:cNvPicPr>
              <a:picLocks noChangeAspect="1"/>
            </p:cNvPicPr>
            <p:nvPr/>
          </p:nvPicPr>
          <p:blipFill>
            <a:blip r:embed="rId9" cstate="print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1200000">
              <a:off x="12535" y="6027"/>
              <a:ext cx="1368" cy="1368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5910" y="4369"/>
              <a:ext cx="7382" cy="318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1.列竖式计算。</a:t>
              </a:r>
            </a:p>
            <a:p>
              <a:pPr fontAlgn="auto">
                <a:lnSpc>
                  <a:spcPct val="120000"/>
                </a:lnSpc>
              </a:pPr>
              <a:endParaRPr lang="zh-CN" altLang="en-US"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  <a:sym typeface="+mn-ea"/>
                </a:rPr>
                <a:t>5.6+7.7</a:t>
              </a:r>
              <a:r>
                <a: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　　　         </a:t>
              </a:r>
              <a:r>
                <a: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  <a:sym typeface="+mn-ea"/>
                </a:rPr>
                <a:t>14.4-6.8</a:t>
              </a:r>
              <a:endParaRPr lang="zh-CN" altLang="en-US"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endParaRPr lang="zh-CN" altLang="en-US"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endParaRPr lang="zh-CN" altLang="en-US"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    </a:t>
              </a:r>
            </a:p>
            <a:p>
              <a:pPr fontAlgn="auto">
                <a:lnSpc>
                  <a:spcPct val="120000"/>
                </a:lnSpc>
              </a:pPr>
              <a:endParaRPr lang="zh-CN" altLang="en-US"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　　　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09110" y="3280166"/>
            <a:ext cx="1569085" cy="1383951"/>
            <a:chOff x="6123" y="4555"/>
            <a:chExt cx="2471" cy="1776"/>
          </a:xfrm>
        </p:grpSpPr>
        <p:grpSp>
          <p:nvGrpSpPr>
            <p:cNvPr id="5" name="组合 4"/>
            <p:cNvGrpSpPr/>
            <p:nvPr/>
          </p:nvGrpSpPr>
          <p:grpSpPr>
            <a:xfrm>
              <a:off x="6123" y="4555"/>
              <a:ext cx="2471" cy="1776"/>
              <a:chOff x="6123" y="4555"/>
              <a:chExt cx="2471" cy="1776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6123" y="4555"/>
                <a:ext cx="2471" cy="1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800" b="1">
                    <a:solidFill>
                      <a:srgbClr val="FF0000"/>
                    </a:solidFill>
                  </a:rPr>
                  <a:t>  5.6</a:t>
                </a:r>
              </a:p>
              <a:p>
                <a:endParaRPr lang="en-US" altLang="zh-CN" sz="2800" b="1">
                  <a:solidFill>
                    <a:srgbClr val="FF0000"/>
                  </a:solidFill>
                </a:endParaRPr>
              </a:p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 13.3</a:t>
                </a: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6180" y="5033"/>
                <a:ext cx="1472" cy="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+7.7</a:t>
                </a:r>
              </a:p>
            </p:txBody>
          </p:sp>
        </p:grpSp>
        <p:cxnSp>
          <p:nvCxnSpPr>
            <p:cNvPr id="3" name="直接连接符 2"/>
            <p:cNvCxnSpPr/>
            <p:nvPr/>
          </p:nvCxnSpPr>
          <p:spPr>
            <a:xfrm>
              <a:off x="6192" y="5721"/>
              <a:ext cx="1451" cy="1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5018405" y="2689860"/>
            <a:ext cx="118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=5.6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311900" y="3279531"/>
            <a:ext cx="1694815" cy="1383951"/>
            <a:chOff x="5925" y="4555"/>
            <a:chExt cx="2669" cy="1776"/>
          </a:xfrm>
        </p:grpSpPr>
        <p:grpSp>
          <p:nvGrpSpPr>
            <p:cNvPr id="9" name="组合 8"/>
            <p:cNvGrpSpPr/>
            <p:nvPr/>
          </p:nvGrpSpPr>
          <p:grpSpPr>
            <a:xfrm>
              <a:off x="5925" y="4555"/>
              <a:ext cx="2669" cy="1776"/>
              <a:chOff x="5925" y="4555"/>
              <a:chExt cx="2669" cy="177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6123" y="4555"/>
                <a:ext cx="2471" cy="1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800" b="1">
                    <a:solidFill>
                      <a:srgbClr val="FF0000"/>
                    </a:solidFill>
                  </a:rPr>
                  <a:t>14.4</a:t>
                </a:r>
              </a:p>
              <a:p>
                <a:endParaRPr lang="en-US" altLang="zh-CN" sz="2800" b="1">
                  <a:solidFill>
                    <a:srgbClr val="FF0000"/>
                  </a:solidFill>
                </a:endParaRPr>
              </a:p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   7.6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5925" y="5033"/>
                <a:ext cx="1689" cy="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-   6.8</a:t>
                </a: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6192" y="5721"/>
              <a:ext cx="1451" cy="1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7546340" y="2709545"/>
            <a:ext cx="118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=7.6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7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/>
        </p:nvSpPr>
        <p:spPr>
          <a:xfrm>
            <a:off x="3556000" y="3534092"/>
            <a:ext cx="508000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 algn="ctr"/>
            <a:endParaRPr lang="en-US" sz="1050" b="0">
              <a:solidFill>
                <a:srgbClr val="000000"/>
              </a:solidFill>
              <a:latin typeface="宋体" panose="02010600030101010101" pitchFamily="2" charset="-122"/>
              <a:cs typeface="方正书宋_GBK" charset="0"/>
            </a:endParaRPr>
          </a:p>
          <a:p>
            <a:r>
              <a:rPr lang="en-US" sz="105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 </a:t>
            </a:r>
            <a:endParaRPr lang="zh-CN" altLang="en-US"/>
          </a:p>
        </p:txBody>
      </p:sp>
      <p:grpSp>
        <p:nvGrpSpPr>
          <p:cNvPr id="3" name="组合 2" descr="7b0a202020202274657874626f78223a20227b5c2263617465676f72795f69645c223a31303530312c5c2269645c223a32303334323032387d220a7d0a"/>
          <p:cNvGrpSpPr/>
          <p:nvPr/>
        </p:nvGrpSpPr>
        <p:grpSpPr>
          <a:xfrm>
            <a:off x="4008755" y="606425"/>
            <a:ext cx="6471920" cy="1001922"/>
            <a:chOff x="5369" y="3509"/>
            <a:chExt cx="8462" cy="5491"/>
          </a:xfrm>
        </p:grpSpPr>
        <p:sp>
          <p:nvSpPr>
            <p:cNvPr id="4" name="圆角矩形 3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915" y="4051"/>
              <a:ext cx="7074" cy="494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sz="2200" b="1">
                  <a:solidFill>
                    <a:srgbClr val="00B050"/>
                  </a:solidFill>
                  <a:latin typeface="宋体" panose="02010600030101010101" pitchFamily="2" charset="-122"/>
                  <a:cs typeface="方正书宋_GBK" charset="0"/>
                  <a:sym typeface="+mn-ea"/>
                </a:rPr>
                <a:t>2.</a:t>
              </a:r>
              <a:r>
                <a:rPr lang="zh-CN" sz="2200" b="1">
                  <a:solidFill>
                    <a:srgbClr val="00B050"/>
                  </a:solidFill>
                  <a:cs typeface="方正书宋_GBK" charset="0"/>
                  <a:sym typeface="+mn-ea"/>
                </a:rPr>
                <a:t>下面的计算对吗</a:t>
              </a:r>
              <a:r>
                <a:rPr lang="en-US" sz="2200" b="1">
                  <a:solidFill>
                    <a:srgbClr val="00B050"/>
                  </a:solidFill>
                  <a:latin typeface="宋体" panose="02010600030101010101" pitchFamily="2" charset="-122"/>
                  <a:cs typeface="方正书宋_GBK" charset="0"/>
                  <a:sym typeface="+mn-ea"/>
                </a:rPr>
                <a:t>?</a:t>
              </a:r>
              <a:r>
                <a:rPr lang="zh-CN" sz="2200" b="1">
                  <a:solidFill>
                    <a:srgbClr val="00B050"/>
                  </a:solidFill>
                  <a:cs typeface="方正书宋_GBK" charset="0"/>
                  <a:sym typeface="+mn-ea"/>
                </a:rPr>
                <a:t>把错误的改正过来。</a:t>
              </a:r>
              <a:endParaRPr lang="zh-CN" altLang="en-US" sz="2200" b="1">
                <a:solidFill>
                  <a:srgbClr val="00B050"/>
                </a:solidFill>
              </a:endParaRPr>
            </a:p>
            <a:p>
              <a:pPr fontAlgn="auto">
                <a:lnSpc>
                  <a:spcPct val="120000"/>
                </a:lnSpc>
              </a:pPr>
              <a:endParaRPr lang="zh-CN" altLang="en-US" sz="2200" b="1">
                <a:solidFill>
                  <a:srgbClr val="00B05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6" name="图片 5" descr="C:\Users\juziuu\Desktop\文本框Q4-一橙\旧版 横11+竖8（总结计划）\旧版预览图_画板 1.svg旧版预览图_画板 1"/>
          <p:cNvPicPr>
            <a:picLocks noChangeAspect="1"/>
          </p:cNvPicPr>
          <p:nvPr/>
        </p:nvPicPr>
        <p:blipFill>
          <a:blip r:embed="rId9" cstate="print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2992755" y="1295400"/>
            <a:ext cx="8514080" cy="478282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009390" y="3063631"/>
            <a:ext cx="1569085" cy="1383951"/>
            <a:chOff x="6123" y="4555"/>
            <a:chExt cx="2471" cy="1776"/>
          </a:xfrm>
        </p:grpSpPr>
        <p:grpSp>
          <p:nvGrpSpPr>
            <p:cNvPr id="9" name="组合 8"/>
            <p:cNvGrpSpPr/>
            <p:nvPr/>
          </p:nvGrpSpPr>
          <p:grpSpPr>
            <a:xfrm>
              <a:off x="6123" y="4555"/>
              <a:ext cx="2471" cy="1776"/>
              <a:chOff x="6123" y="4555"/>
              <a:chExt cx="2471" cy="177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6123" y="4555"/>
                <a:ext cx="2471" cy="1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>
                    <a:solidFill>
                      <a:schemeClr val="tx1"/>
                    </a:solidFill>
                  </a:rPr>
                  <a:t> </a:t>
                </a:r>
                <a:r>
                  <a:rPr lang="en-US" altLang="zh-CN" sz="2800" b="1">
                    <a:solidFill>
                      <a:schemeClr val="tx1"/>
                    </a:solidFill>
                  </a:rPr>
                  <a:t>  11.6</a:t>
                </a:r>
              </a:p>
              <a:p>
                <a:endParaRPr lang="en-US" altLang="zh-CN" sz="2800" b="1">
                  <a:solidFill>
                    <a:schemeClr val="tx1"/>
                  </a:solidFill>
                </a:endParaRPr>
              </a:p>
              <a:p>
                <a:r>
                  <a:rPr lang="en-US" altLang="zh-CN" sz="2800" b="1">
                    <a:solidFill>
                      <a:schemeClr val="tx1"/>
                    </a:solidFill>
                  </a:rPr>
                  <a:t>   13.3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316" y="5033"/>
                <a:ext cx="1472" cy="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>
                    <a:solidFill>
                      <a:schemeClr val="tx1"/>
                    </a:solidFill>
                  </a:rPr>
                  <a:t> +2.7</a:t>
                </a:r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>
              <a:off x="6311" y="5721"/>
              <a:ext cx="1451" cy="1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7399020" y="3063631"/>
            <a:ext cx="1569085" cy="1383951"/>
            <a:chOff x="6123" y="4555"/>
            <a:chExt cx="2471" cy="1776"/>
          </a:xfrm>
        </p:grpSpPr>
        <p:grpSp>
          <p:nvGrpSpPr>
            <p:cNvPr id="22" name="组合 21"/>
            <p:cNvGrpSpPr/>
            <p:nvPr/>
          </p:nvGrpSpPr>
          <p:grpSpPr>
            <a:xfrm>
              <a:off x="6123" y="4555"/>
              <a:ext cx="2471" cy="1776"/>
              <a:chOff x="6123" y="4555"/>
              <a:chExt cx="2471" cy="1776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6123" y="4555"/>
                <a:ext cx="2471" cy="1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>
                    <a:solidFill>
                      <a:schemeClr val="tx1"/>
                    </a:solidFill>
                  </a:rPr>
                  <a:t> </a:t>
                </a:r>
                <a:r>
                  <a:rPr lang="en-US" altLang="zh-CN" sz="2800" b="1">
                    <a:solidFill>
                      <a:schemeClr val="tx1"/>
                    </a:solidFill>
                  </a:rPr>
                  <a:t>  3 8.9</a:t>
                </a:r>
              </a:p>
              <a:p>
                <a:endParaRPr lang="en-US" altLang="zh-CN" sz="2800" b="1">
                  <a:solidFill>
                    <a:schemeClr val="tx1"/>
                  </a:solidFill>
                </a:endParaRPr>
              </a:p>
              <a:p>
                <a:r>
                  <a:rPr lang="en-US" altLang="zh-CN" sz="2800" b="1">
                    <a:solidFill>
                      <a:schemeClr val="tx1"/>
                    </a:solidFill>
                  </a:rPr>
                  <a:t>   2.9</a:t>
                </a: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6163" y="5033"/>
                <a:ext cx="1472" cy="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>
                    <a:solidFill>
                      <a:schemeClr val="tx1"/>
                    </a:solidFill>
                  </a:rPr>
                  <a:t> -3.6</a:t>
                </a:r>
              </a:p>
            </p:txBody>
          </p:sp>
        </p:grpSp>
        <p:cxnSp>
          <p:nvCxnSpPr>
            <p:cNvPr id="25" name="直接连接符 24"/>
            <p:cNvCxnSpPr/>
            <p:nvPr/>
          </p:nvCxnSpPr>
          <p:spPr>
            <a:xfrm>
              <a:off x="6362" y="5721"/>
              <a:ext cx="1451" cy="1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4426585" y="4447540"/>
            <a:ext cx="118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×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5612765" y="3063631"/>
            <a:ext cx="1569085" cy="1383951"/>
            <a:chOff x="6123" y="4555"/>
            <a:chExt cx="2471" cy="1776"/>
          </a:xfrm>
        </p:grpSpPr>
        <p:grpSp>
          <p:nvGrpSpPr>
            <p:cNvPr id="28" name="组合 27"/>
            <p:cNvGrpSpPr/>
            <p:nvPr/>
          </p:nvGrpSpPr>
          <p:grpSpPr>
            <a:xfrm>
              <a:off x="6123" y="4555"/>
              <a:ext cx="2471" cy="1776"/>
              <a:chOff x="6123" y="4555"/>
              <a:chExt cx="2471" cy="1776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6123" y="4555"/>
                <a:ext cx="2471" cy="1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800" b="1">
                    <a:solidFill>
                      <a:srgbClr val="FF0000"/>
                    </a:solidFill>
                  </a:rPr>
                  <a:t>  11.6</a:t>
                </a:r>
              </a:p>
              <a:p>
                <a:endParaRPr lang="en-US" altLang="zh-CN" sz="2800" b="1">
                  <a:solidFill>
                    <a:srgbClr val="FF0000"/>
                  </a:solidFill>
                </a:endParaRPr>
              </a:p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   14.3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6174" y="5033"/>
                <a:ext cx="1833" cy="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+  2.7</a:t>
                </a:r>
              </a:p>
            </p:txBody>
          </p:sp>
        </p:grpSp>
        <p:cxnSp>
          <p:nvCxnSpPr>
            <p:cNvPr id="31" name="直接连接符 30"/>
            <p:cNvCxnSpPr/>
            <p:nvPr/>
          </p:nvCxnSpPr>
          <p:spPr>
            <a:xfrm>
              <a:off x="6439" y="5721"/>
              <a:ext cx="1451" cy="1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7691120" y="4447540"/>
            <a:ext cx="118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×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8636000" y="3062996"/>
            <a:ext cx="1569085" cy="1383951"/>
            <a:chOff x="6123" y="4555"/>
            <a:chExt cx="2471" cy="1776"/>
          </a:xfrm>
        </p:grpSpPr>
        <p:grpSp>
          <p:nvGrpSpPr>
            <p:cNvPr id="34" name="组合 33"/>
            <p:cNvGrpSpPr/>
            <p:nvPr/>
          </p:nvGrpSpPr>
          <p:grpSpPr>
            <a:xfrm>
              <a:off x="6123" y="4555"/>
              <a:ext cx="2471" cy="1776"/>
              <a:chOff x="6123" y="4555"/>
              <a:chExt cx="2471" cy="1776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6123" y="4555"/>
                <a:ext cx="2471" cy="1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800" b="1">
                    <a:solidFill>
                      <a:srgbClr val="FF0000"/>
                    </a:solidFill>
                  </a:rPr>
                  <a:t>  38.9</a:t>
                </a:r>
              </a:p>
              <a:p>
                <a:endParaRPr lang="en-US" altLang="zh-CN" sz="2800" b="1">
                  <a:solidFill>
                    <a:srgbClr val="FF0000"/>
                  </a:solidFill>
                </a:endParaRPr>
              </a:p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   35.3</a:t>
                </a: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6332" y="5033"/>
                <a:ext cx="1472" cy="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-  3.6</a:t>
                </a:r>
              </a:p>
            </p:txBody>
          </p:sp>
        </p:grpSp>
        <p:cxnSp>
          <p:nvCxnSpPr>
            <p:cNvPr id="37" name="直接连接符 36"/>
            <p:cNvCxnSpPr/>
            <p:nvPr/>
          </p:nvCxnSpPr>
          <p:spPr>
            <a:xfrm>
              <a:off x="6439" y="5721"/>
              <a:ext cx="1451" cy="1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26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 descr="7b0a202020202274657874626f78223a20227b5c2263617465676f72795f69645c223a31303530312c5c2269645c223a32303334323032307d220a7d0a"/>
          <p:cNvGrpSpPr/>
          <p:nvPr/>
        </p:nvGrpSpPr>
        <p:grpSpPr>
          <a:xfrm>
            <a:off x="2906395" y="594360"/>
            <a:ext cx="7922895" cy="2200910"/>
            <a:chOff x="5370" y="3510"/>
            <a:chExt cx="8461" cy="3780"/>
          </a:xfrm>
        </p:grpSpPr>
        <p:sp>
          <p:nvSpPr>
            <p:cNvPr id="13" name="矩形 12"/>
            <p:cNvSpPr/>
            <p:nvPr/>
          </p:nvSpPr>
          <p:spPr>
            <a:xfrm>
              <a:off x="5370" y="3510"/>
              <a:ext cx="8461" cy="3780"/>
            </a:xfrm>
            <a:prstGeom prst="rect">
              <a:avLst/>
            </a:prstGeom>
            <a:pattFill prst="smGrid">
              <a:fgClr>
                <a:srgbClr val="E1E7F6"/>
              </a:fgClr>
              <a:bgClr>
                <a:srgbClr val="D4DBF1"/>
              </a:bgClr>
            </a:pattFill>
            <a:ln w="25400">
              <a:solidFill>
                <a:srgbClr val="BDC6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642" y="3787"/>
              <a:ext cx="7918" cy="2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907" y="3659"/>
              <a:ext cx="7582" cy="28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spc="90">
                  <a:solidFill>
                    <a:schemeClr val="tx1"/>
                  </a:solidFill>
                  <a:uFillTx/>
                  <a:latin typeface="汉仪粗圆简" panose="02010600000101010101" charset="-122"/>
                  <a:ea typeface="汉仪粗圆简" panose="02010600000101010101" charset="-122"/>
                  <a:cs typeface="汉仪晓波折纸体简" panose="00020600040101010101" charset="-122"/>
                </a:rPr>
                <a:t>3.解决问题。</a:t>
              </a:r>
            </a:p>
            <a:p>
              <a:pPr fontAlgn="auto">
                <a:lnSpc>
                  <a:spcPct val="120000"/>
                </a:lnSpc>
              </a:pPr>
              <a:r>
                <a:rPr lang="zh-CN" altLang="en-US" sz="2800" spc="90">
                  <a:solidFill>
                    <a:schemeClr val="tx1"/>
                  </a:solidFill>
                  <a:uFillTx/>
                  <a:latin typeface="汉仪粗圆简" panose="02010600000101010101" charset="-122"/>
                  <a:ea typeface="汉仪粗圆简" panose="02010600000101010101" charset="-122"/>
                  <a:cs typeface="汉仪晓波折纸体简" panose="00020600040101010101" charset="-122"/>
                </a:rPr>
                <a:t>(1)妈妈去超市,买大米用去15.7元,买面粉 </a:t>
              </a:r>
            </a:p>
            <a:p>
              <a:pPr fontAlgn="auto">
                <a:lnSpc>
                  <a:spcPct val="120000"/>
                </a:lnSpc>
              </a:pPr>
              <a:r>
                <a:rPr lang="zh-CN" altLang="en-US" sz="2800" spc="90">
                  <a:solidFill>
                    <a:schemeClr val="tx1"/>
                  </a:solidFill>
                  <a:uFillTx/>
                  <a:latin typeface="汉仪粗圆简" panose="02010600000101010101" charset="-122"/>
                  <a:ea typeface="汉仪粗圆简" panose="02010600000101010101" charset="-122"/>
                  <a:cs typeface="汉仪晓波折纸体简" panose="00020600040101010101" charset="-122"/>
                </a:rPr>
                <a:t>   用去12.5元,妈妈一共用去多少钱?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13390" y="6820"/>
              <a:ext cx="170" cy="170"/>
            </a:xfrm>
            <a:prstGeom prst="ellipse">
              <a:avLst/>
            </a:prstGeom>
            <a:solidFill>
              <a:srgbClr val="BCC7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3063" y="6820"/>
              <a:ext cx="170" cy="170"/>
            </a:xfrm>
            <a:prstGeom prst="ellipse">
              <a:avLst/>
            </a:prstGeom>
            <a:solidFill>
              <a:srgbClr val="BBC4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2736" y="6820"/>
              <a:ext cx="170" cy="170"/>
            </a:xfrm>
            <a:prstGeom prst="ellipse">
              <a:avLst/>
            </a:prstGeom>
            <a:solidFill>
              <a:srgbClr val="A2AC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" name="图形 4"/>
          <p:cNvGrpSpPr/>
          <p:nvPr/>
        </p:nvGrpSpPr>
        <p:grpSpPr>
          <a:xfrm>
            <a:off x="3545205" y="3018790"/>
            <a:ext cx="6645910" cy="3252470"/>
            <a:chOff x="4162425" y="2547937"/>
            <a:chExt cx="3867150" cy="1762125"/>
          </a:xfrm>
        </p:grpSpPr>
        <p:sp>
          <p:nvSpPr>
            <p:cNvPr id="4" name="任意多边形: 形状 6"/>
            <p:cNvSpPr/>
            <p:nvPr/>
          </p:nvSpPr>
          <p:spPr>
            <a:xfrm>
              <a:off x="4258627" y="2652712"/>
              <a:ext cx="3615690" cy="1606867"/>
            </a:xfrm>
            <a:custGeom>
              <a:avLst/>
              <a:gdLst>
                <a:gd name="connsiteX0" fmla="*/ 0 w 3615690"/>
                <a:gd name="connsiteY0" fmla="*/ 0 h 1606867"/>
                <a:gd name="connsiteX1" fmla="*/ 3615690 w 3615690"/>
                <a:gd name="connsiteY1" fmla="*/ 0 h 1606867"/>
                <a:gd name="connsiteX2" fmla="*/ 3615690 w 3615690"/>
                <a:gd name="connsiteY2" fmla="*/ 1606868 h 1606867"/>
                <a:gd name="connsiteX3" fmla="*/ 0 w 3615690"/>
                <a:gd name="connsiteY3" fmla="*/ 1606868 h 160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690" h="1606867">
                  <a:moveTo>
                    <a:pt x="0" y="0"/>
                  </a:moveTo>
                  <a:lnTo>
                    <a:pt x="3615690" y="0"/>
                  </a:lnTo>
                  <a:lnTo>
                    <a:pt x="3615690" y="1606868"/>
                  </a:lnTo>
                  <a:lnTo>
                    <a:pt x="0" y="1606868"/>
                  </a:lnTo>
                  <a:close/>
                </a:path>
              </a:pathLst>
            </a:custGeom>
            <a:solidFill>
              <a:srgbClr val="FFDC91"/>
            </a:solidFill>
            <a:ln w="19050" cap="flat">
              <a:solidFill>
                <a:srgbClr val="231815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5" name="图形 4"/>
            <p:cNvGrpSpPr/>
            <p:nvPr/>
          </p:nvGrpSpPr>
          <p:grpSpPr>
            <a:xfrm>
              <a:off x="6368415" y="3959541"/>
              <a:ext cx="1495425" cy="288607"/>
              <a:chOff x="6368415" y="3959541"/>
              <a:chExt cx="1495425" cy="288607"/>
            </a:xfrm>
            <a:solidFill>
              <a:srgbClr val="C29A55"/>
            </a:solidFill>
          </p:grpSpPr>
          <p:sp>
            <p:nvSpPr>
              <p:cNvPr id="29" name="任意多边形: 形状 8"/>
              <p:cNvSpPr/>
              <p:nvPr/>
            </p:nvSpPr>
            <p:spPr>
              <a:xfrm>
                <a:off x="7165657" y="4003357"/>
                <a:ext cx="103822" cy="244792"/>
              </a:xfrm>
              <a:custGeom>
                <a:avLst/>
                <a:gdLst>
                  <a:gd name="connsiteX0" fmla="*/ 98108 w 103822"/>
                  <a:gd name="connsiteY0" fmla="*/ 232410 h 244792"/>
                  <a:gd name="connsiteX1" fmla="*/ 94298 w 103822"/>
                  <a:gd name="connsiteY1" fmla="*/ 232410 h 244792"/>
                  <a:gd name="connsiteX2" fmla="*/ 94298 w 103822"/>
                  <a:gd name="connsiteY2" fmla="*/ 228600 h 244792"/>
                  <a:gd name="connsiteX3" fmla="*/ 100013 w 103822"/>
                  <a:gd name="connsiteY3" fmla="*/ 220980 h 244792"/>
                  <a:gd name="connsiteX4" fmla="*/ 80963 w 103822"/>
                  <a:gd name="connsiteY4" fmla="*/ 201930 h 244792"/>
                  <a:gd name="connsiteX5" fmla="*/ 80963 w 103822"/>
                  <a:gd name="connsiteY5" fmla="*/ 182880 h 244792"/>
                  <a:gd name="connsiteX6" fmla="*/ 79058 w 103822"/>
                  <a:gd name="connsiteY6" fmla="*/ 180975 h 244792"/>
                  <a:gd name="connsiteX7" fmla="*/ 72390 w 103822"/>
                  <a:gd name="connsiteY7" fmla="*/ 180975 h 244792"/>
                  <a:gd name="connsiteX8" fmla="*/ 66675 w 103822"/>
                  <a:gd name="connsiteY8" fmla="*/ 101917 h 244792"/>
                  <a:gd name="connsiteX9" fmla="*/ 80010 w 103822"/>
                  <a:gd name="connsiteY9" fmla="*/ 101917 h 244792"/>
                  <a:gd name="connsiteX10" fmla="*/ 82868 w 103822"/>
                  <a:gd name="connsiteY10" fmla="*/ 99060 h 244792"/>
                  <a:gd name="connsiteX11" fmla="*/ 82868 w 103822"/>
                  <a:gd name="connsiteY11" fmla="*/ 96202 h 244792"/>
                  <a:gd name="connsiteX12" fmla="*/ 80010 w 103822"/>
                  <a:gd name="connsiteY12" fmla="*/ 93345 h 244792"/>
                  <a:gd name="connsiteX13" fmla="*/ 71438 w 103822"/>
                  <a:gd name="connsiteY13" fmla="*/ 93345 h 244792"/>
                  <a:gd name="connsiteX14" fmla="*/ 71438 w 103822"/>
                  <a:gd name="connsiteY14" fmla="*/ 89535 h 244792"/>
                  <a:gd name="connsiteX15" fmla="*/ 75248 w 103822"/>
                  <a:gd name="connsiteY15" fmla="*/ 89535 h 244792"/>
                  <a:gd name="connsiteX16" fmla="*/ 78105 w 103822"/>
                  <a:gd name="connsiteY16" fmla="*/ 86677 h 244792"/>
                  <a:gd name="connsiteX17" fmla="*/ 78105 w 103822"/>
                  <a:gd name="connsiteY17" fmla="*/ 84772 h 244792"/>
                  <a:gd name="connsiteX18" fmla="*/ 75248 w 103822"/>
                  <a:gd name="connsiteY18" fmla="*/ 81915 h 244792"/>
                  <a:gd name="connsiteX19" fmla="*/ 71438 w 103822"/>
                  <a:gd name="connsiteY19" fmla="*/ 81915 h 244792"/>
                  <a:gd name="connsiteX20" fmla="*/ 71438 w 103822"/>
                  <a:gd name="connsiteY20" fmla="*/ 77152 h 244792"/>
                  <a:gd name="connsiteX21" fmla="*/ 73343 w 103822"/>
                  <a:gd name="connsiteY21" fmla="*/ 77152 h 244792"/>
                  <a:gd name="connsiteX22" fmla="*/ 76200 w 103822"/>
                  <a:gd name="connsiteY22" fmla="*/ 74295 h 244792"/>
                  <a:gd name="connsiteX23" fmla="*/ 73343 w 103822"/>
                  <a:gd name="connsiteY23" fmla="*/ 71438 h 244792"/>
                  <a:gd name="connsiteX24" fmla="*/ 71438 w 103822"/>
                  <a:gd name="connsiteY24" fmla="*/ 71438 h 244792"/>
                  <a:gd name="connsiteX25" fmla="*/ 99060 w 103822"/>
                  <a:gd name="connsiteY25" fmla="*/ 20002 h 244792"/>
                  <a:gd name="connsiteX26" fmla="*/ 99060 w 103822"/>
                  <a:gd name="connsiteY26" fmla="*/ 20002 h 244792"/>
                  <a:gd name="connsiteX27" fmla="*/ 88583 w 103822"/>
                  <a:gd name="connsiteY27" fmla="*/ 27622 h 244792"/>
                  <a:gd name="connsiteX28" fmla="*/ 88583 w 103822"/>
                  <a:gd name="connsiteY28" fmla="*/ 20002 h 244792"/>
                  <a:gd name="connsiteX29" fmla="*/ 87630 w 103822"/>
                  <a:gd name="connsiteY29" fmla="*/ 19050 h 244792"/>
                  <a:gd name="connsiteX30" fmla="*/ 72390 w 103822"/>
                  <a:gd name="connsiteY30" fmla="*/ 27622 h 244792"/>
                  <a:gd name="connsiteX31" fmla="*/ 57150 w 103822"/>
                  <a:gd name="connsiteY31" fmla="*/ 18097 h 244792"/>
                  <a:gd name="connsiteX32" fmla="*/ 60960 w 103822"/>
                  <a:gd name="connsiteY32" fmla="*/ 10477 h 244792"/>
                  <a:gd name="connsiteX33" fmla="*/ 50483 w 103822"/>
                  <a:gd name="connsiteY33" fmla="*/ 0 h 244792"/>
                  <a:gd name="connsiteX34" fmla="*/ 40005 w 103822"/>
                  <a:gd name="connsiteY34" fmla="*/ 10477 h 244792"/>
                  <a:gd name="connsiteX35" fmla="*/ 43815 w 103822"/>
                  <a:gd name="connsiteY35" fmla="*/ 18097 h 244792"/>
                  <a:gd name="connsiteX36" fmla="*/ 28575 w 103822"/>
                  <a:gd name="connsiteY36" fmla="*/ 27622 h 244792"/>
                  <a:gd name="connsiteX37" fmla="*/ 13335 w 103822"/>
                  <a:gd name="connsiteY37" fmla="*/ 19050 h 244792"/>
                  <a:gd name="connsiteX38" fmla="*/ 12383 w 103822"/>
                  <a:gd name="connsiteY38" fmla="*/ 20002 h 244792"/>
                  <a:gd name="connsiteX39" fmla="*/ 12383 w 103822"/>
                  <a:gd name="connsiteY39" fmla="*/ 27622 h 244792"/>
                  <a:gd name="connsiteX40" fmla="*/ 1905 w 103822"/>
                  <a:gd name="connsiteY40" fmla="*/ 20002 h 244792"/>
                  <a:gd name="connsiteX41" fmla="*/ 1905 w 103822"/>
                  <a:gd name="connsiteY41" fmla="*/ 20002 h 244792"/>
                  <a:gd name="connsiteX42" fmla="*/ 29528 w 103822"/>
                  <a:gd name="connsiteY42" fmla="*/ 71438 h 244792"/>
                  <a:gd name="connsiteX43" fmla="*/ 27623 w 103822"/>
                  <a:gd name="connsiteY43" fmla="*/ 71438 h 244792"/>
                  <a:gd name="connsiteX44" fmla="*/ 24765 w 103822"/>
                  <a:gd name="connsiteY44" fmla="*/ 74295 h 244792"/>
                  <a:gd name="connsiteX45" fmla="*/ 27623 w 103822"/>
                  <a:gd name="connsiteY45" fmla="*/ 77152 h 244792"/>
                  <a:gd name="connsiteX46" fmla="*/ 29528 w 103822"/>
                  <a:gd name="connsiteY46" fmla="*/ 77152 h 244792"/>
                  <a:gd name="connsiteX47" fmla="*/ 29528 w 103822"/>
                  <a:gd name="connsiteY47" fmla="*/ 81915 h 244792"/>
                  <a:gd name="connsiteX48" fmla="*/ 25718 w 103822"/>
                  <a:gd name="connsiteY48" fmla="*/ 81915 h 244792"/>
                  <a:gd name="connsiteX49" fmla="*/ 22860 w 103822"/>
                  <a:gd name="connsiteY49" fmla="*/ 84772 h 244792"/>
                  <a:gd name="connsiteX50" fmla="*/ 22860 w 103822"/>
                  <a:gd name="connsiteY50" fmla="*/ 86677 h 244792"/>
                  <a:gd name="connsiteX51" fmla="*/ 25718 w 103822"/>
                  <a:gd name="connsiteY51" fmla="*/ 89535 h 244792"/>
                  <a:gd name="connsiteX52" fmla="*/ 29528 w 103822"/>
                  <a:gd name="connsiteY52" fmla="*/ 89535 h 244792"/>
                  <a:gd name="connsiteX53" fmla="*/ 29528 w 103822"/>
                  <a:gd name="connsiteY53" fmla="*/ 93345 h 244792"/>
                  <a:gd name="connsiteX54" fmla="*/ 20955 w 103822"/>
                  <a:gd name="connsiteY54" fmla="*/ 93345 h 244792"/>
                  <a:gd name="connsiteX55" fmla="*/ 18098 w 103822"/>
                  <a:gd name="connsiteY55" fmla="*/ 96202 h 244792"/>
                  <a:gd name="connsiteX56" fmla="*/ 18098 w 103822"/>
                  <a:gd name="connsiteY56" fmla="*/ 99060 h 244792"/>
                  <a:gd name="connsiteX57" fmla="*/ 20955 w 103822"/>
                  <a:gd name="connsiteY57" fmla="*/ 101917 h 244792"/>
                  <a:gd name="connsiteX58" fmla="*/ 34290 w 103822"/>
                  <a:gd name="connsiteY58" fmla="*/ 101917 h 244792"/>
                  <a:gd name="connsiteX59" fmla="*/ 28575 w 103822"/>
                  <a:gd name="connsiteY59" fmla="*/ 180975 h 244792"/>
                  <a:gd name="connsiteX60" fmla="*/ 21908 w 103822"/>
                  <a:gd name="connsiteY60" fmla="*/ 180975 h 244792"/>
                  <a:gd name="connsiteX61" fmla="*/ 20003 w 103822"/>
                  <a:gd name="connsiteY61" fmla="*/ 182880 h 244792"/>
                  <a:gd name="connsiteX62" fmla="*/ 20003 w 103822"/>
                  <a:gd name="connsiteY62" fmla="*/ 201930 h 244792"/>
                  <a:gd name="connsiteX63" fmla="*/ 953 w 103822"/>
                  <a:gd name="connsiteY63" fmla="*/ 220980 h 244792"/>
                  <a:gd name="connsiteX64" fmla="*/ 6668 w 103822"/>
                  <a:gd name="connsiteY64" fmla="*/ 228600 h 244792"/>
                  <a:gd name="connsiteX65" fmla="*/ 6668 w 103822"/>
                  <a:gd name="connsiteY65" fmla="*/ 232410 h 244792"/>
                  <a:gd name="connsiteX66" fmla="*/ 2858 w 103822"/>
                  <a:gd name="connsiteY66" fmla="*/ 232410 h 244792"/>
                  <a:gd name="connsiteX67" fmla="*/ 0 w 103822"/>
                  <a:gd name="connsiteY67" fmla="*/ 235267 h 244792"/>
                  <a:gd name="connsiteX68" fmla="*/ 0 w 103822"/>
                  <a:gd name="connsiteY68" fmla="*/ 244792 h 244792"/>
                  <a:gd name="connsiteX69" fmla="*/ 45720 w 103822"/>
                  <a:gd name="connsiteY69" fmla="*/ 244792 h 244792"/>
                  <a:gd name="connsiteX70" fmla="*/ 48578 w 103822"/>
                  <a:gd name="connsiteY70" fmla="*/ 244792 h 244792"/>
                  <a:gd name="connsiteX71" fmla="*/ 55245 w 103822"/>
                  <a:gd name="connsiteY71" fmla="*/ 244792 h 244792"/>
                  <a:gd name="connsiteX72" fmla="*/ 58103 w 103822"/>
                  <a:gd name="connsiteY72" fmla="*/ 244792 h 244792"/>
                  <a:gd name="connsiteX73" fmla="*/ 103823 w 103822"/>
                  <a:gd name="connsiteY73" fmla="*/ 244792 h 244792"/>
                  <a:gd name="connsiteX74" fmla="*/ 103823 w 103822"/>
                  <a:gd name="connsiteY74" fmla="*/ 235267 h 244792"/>
                  <a:gd name="connsiteX75" fmla="*/ 98108 w 103822"/>
                  <a:gd name="connsiteY75" fmla="*/ 232410 h 244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03822" h="244792">
                    <a:moveTo>
                      <a:pt x="98108" y="232410"/>
                    </a:moveTo>
                    <a:lnTo>
                      <a:pt x="94298" y="232410"/>
                    </a:lnTo>
                    <a:lnTo>
                      <a:pt x="94298" y="228600"/>
                    </a:lnTo>
                    <a:cubicBezTo>
                      <a:pt x="94298" y="228600"/>
                      <a:pt x="100013" y="229552"/>
                      <a:pt x="100013" y="220980"/>
                    </a:cubicBezTo>
                    <a:cubicBezTo>
                      <a:pt x="100013" y="212408"/>
                      <a:pt x="80963" y="201930"/>
                      <a:pt x="80963" y="201930"/>
                    </a:cubicBezTo>
                    <a:lnTo>
                      <a:pt x="80963" y="182880"/>
                    </a:lnTo>
                    <a:cubicBezTo>
                      <a:pt x="80963" y="181927"/>
                      <a:pt x="80010" y="180975"/>
                      <a:pt x="79058" y="180975"/>
                    </a:cubicBezTo>
                    <a:lnTo>
                      <a:pt x="72390" y="180975"/>
                    </a:lnTo>
                    <a:cubicBezTo>
                      <a:pt x="64770" y="154305"/>
                      <a:pt x="66675" y="105727"/>
                      <a:pt x="66675" y="101917"/>
                    </a:cubicBezTo>
                    <a:lnTo>
                      <a:pt x="80010" y="101917"/>
                    </a:lnTo>
                    <a:cubicBezTo>
                      <a:pt x="81915" y="101917"/>
                      <a:pt x="82868" y="100965"/>
                      <a:pt x="82868" y="99060"/>
                    </a:cubicBezTo>
                    <a:lnTo>
                      <a:pt x="82868" y="96202"/>
                    </a:lnTo>
                    <a:cubicBezTo>
                      <a:pt x="82868" y="94297"/>
                      <a:pt x="81915" y="93345"/>
                      <a:pt x="80010" y="93345"/>
                    </a:cubicBezTo>
                    <a:lnTo>
                      <a:pt x="71438" y="93345"/>
                    </a:lnTo>
                    <a:lnTo>
                      <a:pt x="71438" y="89535"/>
                    </a:lnTo>
                    <a:lnTo>
                      <a:pt x="75248" y="89535"/>
                    </a:lnTo>
                    <a:cubicBezTo>
                      <a:pt x="77153" y="89535"/>
                      <a:pt x="78105" y="88583"/>
                      <a:pt x="78105" y="86677"/>
                    </a:cubicBezTo>
                    <a:lnTo>
                      <a:pt x="78105" y="84772"/>
                    </a:lnTo>
                    <a:cubicBezTo>
                      <a:pt x="78105" y="82867"/>
                      <a:pt x="77153" y="81915"/>
                      <a:pt x="75248" y="81915"/>
                    </a:cubicBezTo>
                    <a:lnTo>
                      <a:pt x="71438" y="81915"/>
                    </a:lnTo>
                    <a:lnTo>
                      <a:pt x="71438" y="77152"/>
                    </a:lnTo>
                    <a:lnTo>
                      <a:pt x="73343" y="77152"/>
                    </a:lnTo>
                    <a:cubicBezTo>
                      <a:pt x="75248" y="77152"/>
                      <a:pt x="76200" y="76200"/>
                      <a:pt x="76200" y="74295"/>
                    </a:cubicBezTo>
                    <a:cubicBezTo>
                      <a:pt x="76200" y="72390"/>
                      <a:pt x="75248" y="71438"/>
                      <a:pt x="73343" y="71438"/>
                    </a:cubicBezTo>
                    <a:lnTo>
                      <a:pt x="71438" y="71438"/>
                    </a:lnTo>
                    <a:cubicBezTo>
                      <a:pt x="71438" y="57150"/>
                      <a:pt x="94298" y="25717"/>
                      <a:pt x="99060" y="20002"/>
                    </a:cubicBezTo>
                    <a:cubicBezTo>
                      <a:pt x="99060" y="20002"/>
                      <a:pt x="99060" y="20002"/>
                      <a:pt x="99060" y="20002"/>
                    </a:cubicBezTo>
                    <a:lnTo>
                      <a:pt x="88583" y="27622"/>
                    </a:lnTo>
                    <a:lnTo>
                      <a:pt x="88583" y="20002"/>
                    </a:lnTo>
                    <a:cubicBezTo>
                      <a:pt x="88583" y="20002"/>
                      <a:pt x="87630" y="19050"/>
                      <a:pt x="87630" y="19050"/>
                    </a:cubicBezTo>
                    <a:lnTo>
                      <a:pt x="72390" y="27622"/>
                    </a:lnTo>
                    <a:lnTo>
                      <a:pt x="57150" y="18097"/>
                    </a:lnTo>
                    <a:cubicBezTo>
                      <a:pt x="59055" y="16192"/>
                      <a:pt x="60960" y="13335"/>
                      <a:pt x="60960" y="10477"/>
                    </a:cubicBezTo>
                    <a:cubicBezTo>
                      <a:pt x="60960" y="4763"/>
                      <a:pt x="56198" y="0"/>
                      <a:pt x="50483" y="0"/>
                    </a:cubicBezTo>
                    <a:cubicBezTo>
                      <a:pt x="44768" y="0"/>
                      <a:pt x="40005" y="4763"/>
                      <a:pt x="40005" y="10477"/>
                    </a:cubicBezTo>
                    <a:cubicBezTo>
                      <a:pt x="40005" y="13335"/>
                      <a:pt x="40958" y="16192"/>
                      <a:pt x="43815" y="18097"/>
                    </a:cubicBezTo>
                    <a:lnTo>
                      <a:pt x="28575" y="27622"/>
                    </a:lnTo>
                    <a:lnTo>
                      <a:pt x="13335" y="19050"/>
                    </a:lnTo>
                    <a:cubicBezTo>
                      <a:pt x="13335" y="19050"/>
                      <a:pt x="12383" y="19050"/>
                      <a:pt x="12383" y="20002"/>
                    </a:cubicBezTo>
                    <a:lnTo>
                      <a:pt x="12383" y="27622"/>
                    </a:lnTo>
                    <a:lnTo>
                      <a:pt x="1905" y="20002"/>
                    </a:lnTo>
                    <a:cubicBezTo>
                      <a:pt x="1905" y="20002"/>
                      <a:pt x="1905" y="20002"/>
                      <a:pt x="1905" y="20002"/>
                    </a:cubicBezTo>
                    <a:cubicBezTo>
                      <a:pt x="6668" y="25717"/>
                      <a:pt x="29528" y="57150"/>
                      <a:pt x="29528" y="71438"/>
                    </a:cubicBezTo>
                    <a:lnTo>
                      <a:pt x="27623" y="71438"/>
                    </a:lnTo>
                    <a:cubicBezTo>
                      <a:pt x="25718" y="71438"/>
                      <a:pt x="24765" y="72390"/>
                      <a:pt x="24765" y="74295"/>
                    </a:cubicBezTo>
                    <a:cubicBezTo>
                      <a:pt x="24765" y="76200"/>
                      <a:pt x="25718" y="77152"/>
                      <a:pt x="27623" y="77152"/>
                    </a:cubicBezTo>
                    <a:lnTo>
                      <a:pt x="29528" y="77152"/>
                    </a:lnTo>
                    <a:lnTo>
                      <a:pt x="29528" y="81915"/>
                    </a:lnTo>
                    <a:lnTo>
                      <a:pt x="25718" y="81915"/>
                    </a:lnTo>
                    <a:cubicBezTo>
                      <a:pt x="23813" y="81915"/>
                      <a:pt x="22860" y="82867"/>
                      <a:pt x="22860" y="84772"/>
                    </a:cubicBezTo>
                    <a:lnTo>
                      <a:pt x="22860" y="86677"/>
                    </a:lnTo>
                    <a:cubicBezTo>
                      <a:pt x="22860" y="88583"/>
                      <a:pt x="23813" y="89535"/>
                      <a:pt x="25718" y="89535"/>
                    </a:cubicBezTo>
                    <a:lnTo>
                      <a:pt x="29528" y="89535"/>
                    </a:lnTo>
                    <a:lnTo>
                      <a:pt x="29528" y="93345"/>
                    </a:lnTo>
                    <a:lnTo>
                      <a:pt x="20955" y="93345"/>
                    </a:lnTo>
                    <a:cubicBezTo>
                      <a:pt x="19050" y="93345"/>
                      <a:pt x="18098" y="94297"/>
                      <a:pt x="18098" y="96202"/>
                    </a:cubicBezTo>
                    <a:lnTo>
                      <a:pt x="18098" y="99060"/>
                    </a:lnTo>
                    <a:cubicBezTo>
                      <a:pt x="18098" y="100965"/>
                      <a:pt x="19050" y="101917"/>
                      <a:pt x="20955" y="101917"/>
                    </a:cubicBezTo>
                    <a:lnTo>
                      <a:pt x="34290" y="101917"/>
                    </a:lnTo>
                    <a:cubicBezTo>
                      <a:pt x="34290" y="105727"/>
                      <a:pt x="36195" y="155258"/>
                      <a:pt x="28575" y="180975"/>
                    </a:cubicBezTo>
                    <a:lnTo>
                      <a:pt x="21908" y="180975"/>
                    </a:lnTo>
                    <a:cubicBezTo>
                      <a:pt x="20955" y="180975"/>
                      <a:pt x="20003" y="181927"/>
                      <a:pt x="20003" y="182880"/>
                    </a:cubicBezTo>
                    <a:lnTo>
                      <a:pt x="20003" y="201930"/>
                    </a:lnTo>
                    <a:cubicBezTo>
                      <a:pt x="20003" y="201930"/>
                      <a:pt x="953" y="212408"/>
                      <a:pt x="953" y="220980"/>
                    </a:cubicBezTo>
                    <a:cubicBezTo>
                      <a:pt x="953" y="229552"/>
                      <a:pt x="6668" y="228600"/>
                      <a:pt x="6668" y="228600"/>
                    </a:cubicBezTo>
                    <a:lnTo>
                      <a:pt x="6668" y="232410"/>
                    </a:lnTo>
                    <a:lnTo>
                      <a:pt x="2858" y="232410"/>
                    </a:lnTo>
                    <a:cubicBezTo>
                      <a:pt x="953" y="232410"/>
                      <a:pt x="0" y="233363"/>
                      <a:pt x="0" y="235267"/>
                    </a:cubicBezTo>
                    <a:lnTo>
                      <a:pt x="0" y="244792"/>
                    </a:lnTo>
                    <a:lnTo>
                      <a:pt x="45720" y="244792"/>
                    </a:lnTo>
                    <a:lnTo>
                      <a:pt x="48578" y="244792"/>
                    </a:lnTo>
                    <a:lnTo>
                      <a:pt x="55245" y="244792"/>
                    </a:lnTo>
                    <a:lnTo>
                      <a:pt x="58103" y="244792"/>
                    </a:lnTo>
                    <a:lnTo>
                      <a:pt x="103823" y="244792"/>
                    </a:lnTo>
                    <a:lnTo>
                      <a:pt x="103823" y="235267"/>
                    </a:lnTo>
                    <a:cubicBezTo>
                      <a:pt x="100965" y="234315"/>
                      <a:pt x="100013" y="232410"/>
                      <a:pt x="98108" y="232410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任意多边形: 形状 9"/>
              <p:cNvSpPr/>
              <p:nvPr/>
            </p:nvSpPr>
            <p:spPr>
              <a:xfrm>
                <a:off x="6966584" y="3959541"/>
                <a:ext cx="103822" cy="288607"/>
              </a:xfrm>
              <a:custGeom>
                <a:avLst/>
                <a:gdLst>
                  <a:gd name="connsiteX0" fmla="*/ 99060 w 103822"/>
                  <a:gd name="connsiteY0" fmla="*/ 276225 h 288607"/>
                  <a:gd name="connsiteX1" fmla="*/ 95250 w 103822"/>
                  <a:gd name="connsiteY1" fmla="*/ 276225 h 288607"/>
                  <a:gd name="connsiteX2" fmla="*/ 95250 w 103822"/>
                  <a:gd name="connsiteY2" fmla="*/ 272415 h 288607"/>
                  <a:gd name="connsiteX3" fmla="*/ 100965 w 103822"/>
                  <a:gd name="connsiteY3" fmla="*/ 264795 h 288607"/>
                  <a:gd name="connsiteX4" fmla="*/ 81915 w 103822"/>
                  <a:gd name="connsiteY4" fmla="*/ 245745 h 288607"/>
                  <a:gd name="connsiteX5" fmla="*/ 81915 w 103822"/>
                  <a:gd name="connsiteY5" fmla="*/ 226695 h 288607"/>
                  <a:gd name="connsiteX6" fmla="*/ 80010 w 103822"/>
                  <a:gd name="connsiteY6" fmla="*/ 224790 h 288607"/>
                  <a:gd name="connsiteX7" fmla="*/ 73343 w 103822"/>
                  <a:gd name="connsiteY7" fmla="*/ 224790 h 288607"/>
                  <a:gd name="connsiteX8" fmla="*/ 67628 w 103822"/>
                  <a:gd name="connsiteY8" fmla="*/ 106680 h 288607"/>
                  <a:gd name="connsiteX9" fmla="*/ 80963 w 103822"/>
                  <a:gd name="connsiteY9" fmla="*/ 106680 h 288607"/>
                  <a:gd name="connsiteX10" fmla="*/ 83820 w 103822"/>
                  <a:gd name="connsiteY10" fmla="*/ 103823 h 288607"/>
                  <a:gd name="connsiteX11" fmla="*/ 83820 w 103822"/>
                  <a:gd name="connsiteY11" fmla="*/ 100965 h 288607"/>
                  <a:gd name="connsiteX12" fmla="*/ 80963 w 103822"/>
                  <a:gd name="connsiteY12" fmla="*/ 98108 h 288607"/>
                  <a:gd name="connsiteX13" fmla="*/ 72390 w 103822"/>
                  <a:gd name="connsiteY13" fmla="*/ 98108 h 288607"/>
                  <a:gd name="connsiteX14" fmla="*/ 72390 w 103822"/>
                  <a:gd name="connsiteY14" fmla="*/ 94298 h 288607"/>
                  <a:gd name="connsiteX15" fmla="*/ 76200 w 103822"/>
                  <a:gd name="connsiteY15" fmla="*/ 94298 h 288607"/>
                  <a:gd name="connsiteX16" fmla="*/ 79058 w 103822"/>
                  <a:gd name="connsiteY16" fmla="*/ 91440 h 288607"/>
                  <a:gd name="connsiteX17" fmla="*/ 79058 w 103822"/>
                  <a:gd name="connsiteY17" fmla="*/ 89535 h 288607"/>
                  <a:gd name="connsiteX18" fmla="*/ 76200 w 103822"/>
                  <a:gd name="connsiteY18" fmla="*/ 86678 h 288607"/>
                  <a:gd name="connsiteX19" fmla="*/ 72390 w 103822"/>
                  <a:gd name="connsiteY19" fmla="*/ 86678 h 288607"/>
                  <a:gd name="connsiteX20" fmla="*/ 72390 w 103822"/>
                  <a:gd name="connsiteY20" fmla="*/ 81915 h 288607"/>
                  <a:gd name="connsiteX21" fmla="*/ 74295 w 103822"/>
                  <a:gd name="connsiteY21" fmla="*/ 81915 h 288607"/>
                  <a:gd name="connsiteX22" fmla="*/ 77153 w 103822"/>
                  <a:gd name="connsiteY22" fmla="*/ 80010 h 288607"/>
                  <a:gd name="connsiteX23" fmla="*/ 74295 w 103822"/>
                  <a:gd name="connsiteY23" fmla="*/ 77153 h 288607"/>
                  <a:gd name="connsiteX24" fmla="*/ 72390 w 103822"/>
                  <a:gd name="connsiteY24" fmla="*/ 77153 h 288607"/>
                  <a:gd name="connsiteX25" fmla="*/ 86678 w 103822"/>
                  <a:gd name="connsiteY25" fmla="*/ 43815 h 288607"/>
                  <a:gd name="connsiteX26" fmla="*/ 84772 w 103822"/>
                  <a:gd name="connsiteY26" fmla="*/ 40958 h 288607"/>
                  <a:gd name="connsiteX27" fmla="*/ 58103 w 103822"/>
                  <a:gd name="connsiteY27" fmla="*/ 40958 h 288607"/>
                  <a:gd name="connsiteX28" fmla="*/ 58103 w 103822"/>
                  <a:gd name="connsiteY28" fmla="*/ 34290 h 288607"/>
                  <a:gd name="connsiteX29" fmla="*/ 56197 w 103822"/>
                  <a:gd name="connsiteY29" fmla="*/ 32385 h 288607"/>
                  <a:gd name="connsiteX30" fmla="*/ 55245 w 103822"/>
                  <a:gd name="connsiteY30" fmla="*/ 32385 h 288607"/>
                  <a:gd name="connsiteX31" fmla="*/ 55245 w 103822"/>
                  <a:gd name="connsiteY31" fmla="*/ 24765 h 288607"/>
                  <a:gd name="connsiteX32" fmla="*/ 57150 w 103822"/>
                  <a:gd name="connsiteY32" fmla="*/ 22860 h 288607"/>
                  <a:gd name="connsiteX33" fmla="*/ 67628 w 103822"/>
                  <a:gd name="connsiteY33" fmla="*/ 22860 h 288607"/>
                  <a:gd name="connsiteX34" fmla="*/ 69533 w 103822"/>
                  <a:gd name="connsiteY34" fmla="*/ 20955 h 288607"/>
                  <a:gd name="connsiteX35" fmla="*/ 69533 w 103822"/>
                  <a:gd name="connsiteY35" fmla="*/ 16192 h 288607"/>
                  <a:gd name="connsiteX36" fmla="*/ 67628 w 103822"/>
                  <a:gd name="connsiteY36" fmla="*/ 14288 h 288607"/>
                  <a:gd name="connsiteX37" fmla="*/ 57150 w 103822"/>
                  <a:gd name="connsiteY37" fmla="*/ 14288 h 288607"/>
                  <a:gd name="connsiteX38" fmla="*/ 55245 w 103822"/>
                  <a:gd name="connsiteY38" fmla="*/ 12383 h 288607"/>
                  <a:gd name="connsiteX39" fmla="*/ 55245 w 103822"/>
                  <a:gd name="connsiteY39" fmla="*/ 1905 h 288607"/>
                  <a:gd name="connsiteX40" fmla="*/ 53340 w 103822"/>
                  <a:gd name="connsiteY40" fmla="*/ 0 h 288607"/>
                  <a:gd name="connsiteX41" fmla="*/ 48578 w 103822"/>
                  <a:gd name="connsiteY41" fmla="*/ 0 h 288607"/>
                  <a:gd name="connsiteX42" fmla="*/ 46672 w 103822"/>
                  <a:gd name="connsiteY42" fmla="*/ 1905 h 288607"/>
                  <a:gd name="connsiteX43" fmla="*/ 46672 w 103822"/>
                  <a:gd name="connsiteY43" fmla="*/ 12383 h 288607"/>
                  <a:gd name="connsiteX44" fmla="*/ 44768 w 103822"/>
                  <a:gd name="connsiteY44" fmla="*/ 14288 h 288607"/>
                  <a:gd name="connsiteX45" fmla="*/ 34290 w 103822"/>
                  <a:gd name="connsiteY45" fmla="*/ 14288 h 288607"/>
                  <a:gd name="connsiteX46" fmla="*/ 32385 w 103822"/>
                  <a:gd name="connsiteY46" fmla="*/ 16192 h 288607"/>
                  <a:gd name="connsiteX47" fmla="*/ 32385 w 103822"/>
                  <a:gd name="connsiteY47" fmla="*/ 20955 h 288607"/>
                  <a:gd name="connsiteX48" fmla="*/ 34290 w 103822"/>
                  <a:gd name="connsiteY48" fmla="*/ 22860 h 288607"/>
                  <a:gd name="connsiteX49" fmla="*/ 44768 w 103822"/>
                  <a:gd name="connsiteY49" fmla="*/ 22860 h 288607"/>
                  <a:gd name="connsiteX50" fmla="*/ 46672 w 103822"/>
                  <a:gd name="connsiteY50" fmla="*/ 24765 h 288607"/>
                  <a:gd name="connsiteX51" fmla="*/ 46672 w 103822"/>
                  <a:gd name="connsiteY51" fmla="*/ 32385 h 288607"/>
                  <a:gd name="connsiteX52" fmla="*/ 45720 w 103822"/>
                  <a:gd name="connsiteY52" fmla="*/ 32385 h 288607"/>
                  <a:gd name="connsiteX53" fmla="*/ 43815 w 103822"/>
                  <a:gd name="connsiteY53" fmla="*/ 34290 h 288607"/>
                  <a:gd name="connsiteX54" fmla="*/ 43815 w 103822"/>
                  <a:gd name="connsiteY54" fmla="*/ 40958 h 288607"/>
                  <a:gd name="connsiteX55" fmla="*/ 17145 w 103822"/>
                  <a:gd name="connsiteY55" fmla="*/ 40958 h 288607"/>
                  <a:gd name="connsiteX56" fmla="*/ 15240 w 103822"/>
                  <a:gd name="connsiteY56" fmla="*/ 43815 h 288607"/>
                  <a:gd name="connsiteX57" fmla="*/ 29528 w 103822"/>
                  <a:gd name="connsiteY57" fmla="*/ 77153 h 288607"/>
                  <a:gd name="connsiteX58" fmla="*/ 27622 w 103822"/>
                  <a:gd name="connsiteY58" fmla="*/ 77153 h 288607"/>
                  <a:gd name="connsiteX59" fmla="*/ 24765 w 103822"/>
                  <a:gd name="connsiteY59" fmla="*/ 79058 h 288607"/>
                  <a:gd name="connsiteX60" fmla="*/ 27622 w 103822"/>
                  <a:gd name="connsiteY60" fmla="*/ 81915 h 288607"/>
                  <a:gd name="connsiteX61" fmla="*/ 29528 w 103822"/>
                  <a:gd name="connsiteY61" fmla="*/ 81915 h 288607"/>
                  <a:gd name="connsiteX62" fmla="*/ 29528 w 103822"/>
                  <a:gd name="connsiteY62" fmla="*/ 86678 h 288607"/>
                  <a:gd name="connsiteX63" fmla="*/ 25718 w 103822"/>
                  <a:gd name="connsiteY63" fmla="*/ 86678 h 288607"/>
                  <a:gd name="connsiteX64" fmla="*/ 22860 w 103822"/>
                  <a:gd name="connsiteY64" fmla="*/ 89535 h 288607"/>
                  <a:gd name="connsiteX65" fmla="*/ 22860 w 103822"/>
                  <a:gd name="connsiteY65" fmla="*/ 91440 h 288607"/>
                  <a:gd name="connsiteX66" fmla="*/ 25718 w 103822"/>
                  <a:gd name="connsiteY66" fmla="*/ 94298 h 288607"/>
                  <a:gd name="connsiteX67" fmla="*/ 29528 w 103822"/>
                  <a:gd name="connsiteY67" fmla="*/ 94298 h 288607"/>
                  <a:gd name="connsiteX68" fmla="*/ 29528 w 103822"/>
                  <a:gd name="connsiteY68" fmla="*/ 98108 h 288607"/>
                  <a:gd name="connsiteX69" fmla="*/ 20955 w 103822"/>
                  <a:gd name="connsiteY69" fmla="*/ 98108 h 288607"/>
                  <a:gd name="connsiteX70" fmla="*/ 18097 w 103822"/>
                  <a:gd name="connsiteY70" fmla="*/ 100965 h 288607"/>
                  <a:gd name="connsiteX71" fmla="*/ 18097 w 103822"/>
                  <a:gd name="connsiteY71" fmla="*/ 103823 h 288607"/>
                  <a:gd name="connsiteX72" fmla="*/ 20955 w 103822"/>
                  <a:gd name="connsiteY72" fmla="*/ 106680 h 288607"/>
                  <a:gd name="connsiteX73" fmla="*/ 34290 w 103822"/>
                  <a:gd name="connsiteY73" fmla="*/ 106680 h 288607"/>
                  <a:gd name="connsiteX74" fmla="*/ 28575 w 103822"/>
                  <a:gd name="connsiteY74" fmla="*/ 224790 h 288607"/>
                  <a:gd name="connsiteX75" fmla="*/ 21908 w 103822"/>
                  <a:gd name="connsiteY75" fmla="*/ 224790 h 288607"/>
                  <a:gd name="connsiteX76" fmla="*/ 20003 w 103822"/>
                  <a:gd name="connsiteY76" fmla="*/ 226695 h 288607"/>
                  <a:gd name="connsiteX77" fmla="*/ 20003 w 103822"/>
                  <a:gd name="connsiteY77" fmla="*/ 245745 h 288607"/>
                  <a:gd name="connsiteX78" fmla="*/ 953 w 103822"/>
                  <a:gd name="connsiteY78" fmla="*/ 264795 h 288607"/>
                  <a:gd name="connsiteX79" fmla="*/ 6668 w 103822"/>
                  <a:gd name="connsiteY79" fmla="*/ 272415 h 288607"/>
                  <a:gd name="connsiteX80" fmla="*/ 6668 w 103822"/>
                  <a:gd name="connsiteY80" fmla="*/ 276225 h 288607"/>
                  <a:gd name="connsiteX81" fmla="*/ 2858 w 103822"/>
                  <a:gd name="connsiteY81" fmla="*/ 276225 h 288607"/>
                  <a:gd name="connsiteX82" fmla="*/ 0 w 103822"/>
                  <a:gd name="connsiteY82" fmla="*/ 279083 h 288607"/>
                  <a:gd name="connsiteX83" fmla="*/ 0 w 103822"/>
                  <a:gd name="connsiteY83" fmla="*/ 288608 h 288607"/>
                  <a:gd name="connsiteX84" fmla="*/ 45720 w 103822"/>
                  <a:gd name="connsiteY84" fmla="*/ 288608 h 288607"/>
                  <a:gd name="connsiteX85" fmla="*/ 48578 w 103822"/>
                  <a:gd name="connsiteY85" fmla="*/ 288608 h 288607"/>
                  <a:gd name="connsiteX86" fmla="*/ 55245 w 103822"/>
                  <a:gd name="connsiteY86" fmla="*/ 288608 h 288607"/>
                  <a:gd name="connsiteX87" fmla="*/ 58103 w 103822"/>
                  <a:gd name="connsiteY87" fmla="*/ 288608 h 288607"/>
                  <a:gd name="connsiteX88" fmla="*/ 103822 w 103822"/>
                  <a:gd name="connsiteY88" fmla="*/ 288608 h 288607"/>
                  <a:gd name="connsiteX89" fmla="*/ 103822 w 103822"/>
                  <a:gd name="connsiteY89" fmla="*/ 279083 h 288607"/>
                  <a:gd name="connsiteX90" fmla="*/ 99060 w 103822"/>
                  <a:gd name="connsiteY90" fmla="*/ 276225 h 28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103822" h="288607">
                    <a:moveTo>
                      <a:pt x="99060" y="276225"/>
                    </a:moveTo>
                    <a:lnTo>
                      <a:pt x="95250" y="276225"/>
                    </a:lnTo>
                    <a:lnTo>
                      <a:pt x="95250" y="272415"/>
                    </a:lnTo>
                    <a:cubicBezTo>
                      <a:pt x="95250" y="272415"/>
                      <a:pt x="100965" y="273367"/>
                      <a:pt x="100965" y="264795"/>
                    </a:cubicBezTo>
                    <a:cubicBezTo>
                      <a:pt x="100965" y="256223"/>
                      <a:pt x="81915" y="245745"/>
                      <a:pt x="81915" y="245745"/>
                    </a:cubicBezTo>
                    <a:lnTo>
                      <a:pt x="81915" y="226695"/>
                    </a:lnTo>
                    <a:cubicBezTo>
                      <a:pt x="81915" y="225742"/>
                      <a:pt x="80963" y="224790"/>
                      <a:pt x="80010" y="224790"/>
                    </a:cubicBezTo>
                    <a:lnTo>
                      <a:pt x="73343" y="224790"/>
                    </a:lnTo>
                    <a:cubicBezTo>
                      <a:pt x="65722" y="198120"/>
                      <a:pt x="67628" y="110490"/>
                      <a:pt x="67628" y="106680"/>
                    </a:cubicBezTo>
                    <a:lnTo>
                      <a:pt x="80963" y="106680"/>
                    </a:lnTo>
                    <a:cubicBezTo>
                      <a:pt x="82868" y="106680"/>
                      <a:pt x="83820" y="105728"/>
                      <a:pt x="83820" y="103823"/>
                    </a:cubicBezTo>
                    <a:lnTo>
                      <a:pt x="83820" y="100965"/>
                    </a:lnTo>
                    <a:cubicBezTo>
                      <a:pt x="83820" y="99060"/>
                      <a:pt x="82868" y="98108"/>
                      <a:pt x="80963" y="98108"/>
                    </a:cubicBezTo>
                    <a:lnTo>
                      <a:pt x="72390" y="98108"/>
                    </a:lnTo>
                    <a:lnTo>
                      <a:pt x="72390" y="94298"/>
                    </a:lnTo>
                    <a:lnTo>
                      <a:pt x="76200" y="94298"/>
                    </a:lnTo>
                    <a:cubicBezTo>
                      <a:pt x="78105" y="94298"/>
                      <a:pt x="79058" y="93345"/>
                      <a:pt x="79058" y="91440"/>
                    </a:cubicBezTo>
                    <a:lnTo>
                      <a:pt x="79058" y="89535"/>
                    </a:lnTo>
                    <a:cubicBezTo>
                      <a:pt x="79058" y="87630"/>
                      <a:pt x="78105" y="86678"/>
                      <a:pt x="76200" y="86678"/>
                    </a:cubicBezTo>
                    <a:lnTo>
                      <a:pt x="72390" y="86678"/>
                    </a:lnTo>
                    <a:lnTo>
                      <a:pt x="72390" y="81915"/>
                    </a:lnTo>
                    <a:lnTo>
                      <a:pt x="74295" y="81915"/>
                    </a:lnTo>
                    <a:cubicBezTo>
                      <a:pt x="75247" y="81915"/>
                      <a:pt x="77153" y="80963"/>
                      <a:pt x="77153" y="80010"/>
                    </a:cubicBezTo>
                    <a:cubicBezTo>
                      <a:pt x="77153" y="78105"/>
                      <a:pt x="76200" y="77153"/>
                      <a:pt x="74295" y="77153"/>
                    </a:cubicBezTo>
                    <a:lnTo>
                      <a:pt x="72390" y="77153"/>
                    </a:lnTo>
                    <a:cubicBezTo>
                      <a:pt x="72390" y="68580"/>
                      <a:pt x="80010" y="55245"/>
                      <a:pt x="86678" y="43815"/>
                    </a:cubicBezTo>
                    <a:cubicBezTo>
                      <a:pt x="87630" y="42863"/>
                      <a:pt x="86678" y="40958"/>
                      <a:pt x="84772" y="40958"/>
                    </a:cubicBezTo>
                    <a:lnTo>
                      <a:pt x="58103" y="40958"/>
                    </a:lnTo>
                    <a:lnTo>
                      <a:pt x="58103" y="34290"/>
                    </a:lnTo>
                    <a:cubicBezTo>
                      <a:pt x="58103" y="33338"/>
                      <a:pt x="57150" y="32385"/>
                      <a:pt x="56197" y="32385"/>
                    </a:cubicBezTo>
                    <a:lnTo>
                      <a:pt x="55245" y="32385"/>
                    </a:lnTo>
                    <a:lnTo>
                      <a:pt x="55245" y="24765"/>
                    </a:lnTo>
                    <a:cubicBezTo>
                      <a:pt x="55245" y="23813"/>
                      <a:pt x="56197" y="22860"/>
                      <a:pt x="57150" y="22860"/>
                    </a:cubicBezTo>
                    <a:lnTo>
                      <a:pt x="67628" y="22860"/>
                    </a:lnTo>
                    <a:cubicBezTo>
                      <a:pt x="68580" y="22860"/>
                      <a:pt x="69533" y="21908"/>
                      <a:pt x="69533" y="20955"/>
                    </a:cubicBezTo>
                    <a:lnTo>
                      <a:pt x="69533" y="16192"/>
                    </a:lnTo>
                    <a:cubicBezTo>
                      <a:pt x="69533" y="15240"/>
                      <a:pt x="68580" y="14288"/>
                      <a:pt x="67628" y="14288"/>
                    </a:cubicBezTo>
                    <a:lnTo>
                      <a:pt x="57150" y="14288"/>
                    </a:lnTo>
                    <a:cubicBezTo>
                      <a:pt x="56197" y="14288"/>
                      <a:pt x="55245" y="13335"/>
                      <a:pt x="55245" y="12383"/>
                    </a:cubicBezTo>
                    <a:lnTo>
                      <a:pt x="55245" y="1905"/>
                    </a:lnTo>
                    <a:cubicBezTo>
                      <a:pt x="55245" y="953"/>
                      <a:pt x="54293" y="0"/>
                      <a:pt x="53340" y="0"/>
                    </a:cubicBezTo>
                    <a:lnTo>
                      <a:pt x="48578" y="0"/>
                    </a:lnTo>
                    <a:cubicBezTo>
                      <a:pt x="47625" y="0"/>
                      <a:pt x="46672" y="953"/>
                      <a:pt x="46672" y="1905"/>
                    </a:cubicBezTo>
                    <a:lnTo>
                      <a:pt x="46672" y="12383"/>
                    </a:lnTo>
                    <a:cubicBezTo>
                      <a:pt x="46672" y="13335"/>
                      <a:pt x="45720" y="14288"/>
                      <a:pt x="44768" y="14288"/>
                    </a:cubicBezTo>
                    <a:lnTo>
                      <a:pt x="34290" y="14288"/>
                    </a:lnTo>
                    <a:cubicBezTo>
                      <a:pt x="33338" y="14288"/>
                      <a:pt x="32385" y="15240"/>
                      <a:pt x="32385" y="16192"/>
                    </a:cubicBezTo>
                    <a:lnTo>
                      <a:pt x="32385" y="20955"/>
                    </a:lnTo>
                    <a:cubicBezTo>
                      <a:pt x="32385" y="21908"/>
                      <a:pt x="33338" y="22860"/>
                      <a:pt x="34290" y="22860"/>
                    </a:cubicBezTo>
                    <a:lnTo>
                      <a:pt x="44768" y="22860"/>
                    </a:lnTo>
                    <a:cubicBezTo>
                      <a:pt x="45720" y="22860"/>
                      <a:pt x="46672" y="23813"/>
                      <a:pt x="46672" y="24765"/>
                    </a:cubicBezTo>
                    <a:lnTo>
                      <a:pt x="46672" y="32385"/>
                    </a:lnTo>
                    <a:lnTo>
                      <a:pt x="45720" y="32385"/>
                    </a:lnTo>
                    <a:cubicBezTo>
                      <a:pt x="44768" y="32385"/>
                      <a:pt x="43815" y="33338"/>
                      <a:pt x="43815" y="34290"/>
                    </a:cubicBezTo>
                    <a:lnTo>
                      <a:pt x="43815" y="40958"/>
                    </a:lnTo>
                    <a:lnTo>
                      <a:pt x="17145" y="40958"/>
                    </a:lnTo>
                    <a:cubicBezTo>
                      <a:pt x="15240" y="40958"/>
                      <a:pt x="14288" y="42863"/>
                      <a:pt x="15240" y="43815"/>
                    </a:cubicBezTo>
                    <a:cubicBezTo>
                      <a:pt x="22860" y="55245"/>
                      <a:pt x="29528" y="68580"/>
                      <a:pt x="29528" y="77153"/>
                    </a:cubicBezTo>
                    <a:lnTo>
                      <a:pt x="27622" y="77153"/>
                    </a:lnTo>
                    <a:cubicBezTo>
                      <a:pt x="26670" y="77153"/>
                      <a:pt x="24765" y="78105"/>
                      <a:pt x="24765" y="79058"/>
                    </a:cubicBezTo>
                    <a:cubicBezTo>
                      <a:pt x="24765" y="80963"/>
                      <a:pt x="25718" y="81915"/>
                      <a:pt x="27622" y="81915"/>
                    </a:cubicBezTo>
                    <a:lnTo>
                      <a:pt x="29528" y="81915"/>
                    </a:lnTo>
                    <a:lnTo>
                      <a:pt x="29528" y="86678"/>
                    </a:lnTo>
                    <a:lnTo>
                      <a:pt x="25718" y="86678"/>
                    </a:lnTo>
                    <a:cubicBezTo>
                      <a:pt x="23813" y="86678"/>
                      <a:pt x="22860" y="87630"/>
                      <a:pt x="22860" y="89535"/>
                    </a:cubicBezTo>
                    <a:lnTo>
                      <a:pt x="22860" y="91440"/>
                    </a:lnTo>
                    <a:cubicBezTo>
                      <a:pt x="22860" y="93345"/>
                      <a:pt x="23813" y="94298"/>
                      <a:pt x="25718" y="94298"/>
                    </a:cubicBezTo>
                    <a:lnTo>
                      <a:pt x="29528" y="94298"/>
                    </a:lnTo>
                    <a:lnTo>
                      <a:pt x="29528" y="98108"/>
                    </a:lnTo>
                    <a:lnTo>
                      <a:pt x="20955" y="98108"/>
                    </a:lnTo>
                    <a:cubicBezTo>
                      <a:pt x="19050" y="98108"/>
                      <a:pt x="18097" y="99060"/>
                      <a:pt x="18097" y="100965"/>
                    </a:cubicBezTo>
                    <a:lnTo>
                      <a:pt x="18097" y="103823"/>
                    </a:lnTo>
                    <a:cubicBezTo>
                      <a:pt x="18097" y="105728"/>
                      <a:pt x="19050" y="106680"/>
                      <a:pt x="20955" y="106680"/>
                    </a:cubicBezTo>
                    <a:lnTo>
                      <a:pt x="34290" y="106680"/>
                    </a:lnTo>
                    <a:cubicBezTo>
                      <a:pt x="34290" y="110490"/>
                      <a:pt x="36195" y="198120"/>
                      <a:pt x="28575" y="224790"/>
                    </a:cubicBezTo>
                    <a:lnTo>
                      <a:pt x="21908" y="224790"/>
                    </a:lnTo>
                    <a:cubicBezTo>
                      <a:pt x="20955" y="224790"/>
                      <a:pt x="20003" y="225742"/>
                      <a:pt x="20003" y="226695"/>
                    </a:cubicBezTo>
                    <a:lnTo>
                      <a:pt x="20003" y="245745"/>
                    </a:lnTo>
                    <a:cubicBezTo>
                      <a:pt x="20003" y="245745"/>
                      <a:pt x="953" y="256223"/>
                      <a:pt x="953" y="264795"/>
                    </a:cubicBezTo>
                    <a:cubicBezTo>
                      <a:pt x="953" y="273367"/>
                      <a:pt x="6668" y="272415"/>
                      <a:pt x="6668" y="272415"/>
                    </a:cubicBezTo>
                    <a:lnTo>
                      <a:pt x="6668" y="276225"/>
                    </a:lnTo>
                    <a:lnTo>
                      <a:pt x="2858" y="276225"/>
                    </a:lnTo>
                    <a:cubicBezTo>
                      <a:pt x="953" y="276225"/>
                      <a:pt x="0" y="277178"/>
                      <a:pt x="0" y="279083"/>
                    </a:cubicBezTo>
                    <a:lnTo>
                      <a:pt x="0" y="288608"/>
                    </a:lnTo>
                    <a:lnTo>
                      <a:pt x="45720" y="288608"/>
                    </a:lnTo>
                    <a:lnTo>
                      <a:pt x="48578" y="288608"/>
                    </a:lnTo>
                    <a:lnTo>
                      <a:pt x="55245" y="288608"/>
                    </a:lnTo>
                    <a:lnTo>
                      <a:pt x="58103" y="288608"/>
                    </a:lnTo>
                    <a:lnTo>
                      <a:pt x="103822" y="288608"/>
                    </a:lnTo>
                    <a:lnTo>
                      <a:pt x="103822" y="279083"/>
                    </a:lnTo>
                    <a:cubicBezTo>
                      <a:pt x="101918" y="278130"/>
                      <a:pt x="100965" y="276225"/>
                      <a:pt x="99060" y="276225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任意多边形: 形状 10"/>
              <p:cNvSpPr/>
              <p:nvPr/>
            </p:nvSpPr>
            <p:spPr>
              <a:xfrm>
                <a:off x="7363777" y="4048124"/>
                <a:ext cx="103822" cy="200025"/>
              </a:xfrm>
              <a:custGeom>
                <a:avLst/>
                <a:gdLst>
                  <a:gd name="connsiteX0" fmla="*/ 99060 w 103822"/>
                  <a:gd name="connsiteY0" fmla="*/ 187642 h 200025"/>
                  <a:gd name="connsiteX1" fmla="*/ 95250 w 103822"/>
                  <a:gd name="connsiteY1" fmla="*/ 187642 h 200025"/>
                  <a:gd name="connsiteX2" fmla="*/ 95250 w 103822"/>
                  <a:gd name="connsiteY2" fmla="*/ 183833 h 200025"/>
                  <a:gd name="connsiteX3" fmla="*/ 100965 w 103822"/>
                  <a:gd name="connsiteY3" fmla="*/ 176213 h 200025"/>
                  <a:gd name="connsiteX4" fmla="*/ 81915 w 103822"/>
                  <a:gd name="connsiteY4" fmla="*/ 157163 h 200025"/>
                  <a:gd name="connsiteX5" fmla="*/ 81915 w 103822"/>
                  <a:gd name="connsiteY5" fmla="*/ 138113 h 200025"/>
                  <a:gd name="connsiteX6" fmla="*/ 80010 w 103822"/>
                  <a:gd name="connsiteY6" fmla="*/ 136208 h 200025"/>
                  <a:gd name="connsiteX7" fmla="*/ 73342 w 103822"/>
                  <a:gd name="connsiteY7" fmla="*/ 136208 h 200025"/>
                  <a:gd name="connsiteX8" fmla="*/ 67628 w 103822"/>
                  <a:gd name="connsiteY8" fmla="*/ 85725 h 200025"/>
                  <a:gd name="connsiteX9" fmla="*/ 80963 w 103822"/>
                  <a:gd name="connsiteY9" fmla="*/ 85725 h 200025"/>
                  <a:gd name="connsiteX10" fmla="*/ 83820 w 103822"/>
                  <a:gd name="connsiteY10" fmla="*/ 82867 h 200025"/>
                  <a:gd name="connsiteX11" fmla="*/ 83820 w 103822"/>
                  <a:gd name="connsiteY11" fmla="*/ 80010 h 200025"/>
                  <a:gd name="connsiteX12" fmla="*/ 80963 w 103822"/>
                  <a:gd name="connsiteY12" fmla="*/ 77153 h 200025"/>
                  <a:gd name="connsiteX13" fmla="*/ 72390 w 103822"/>
                  <a:gd name="connsiteY13" fmla="*/ 77153 h 200025"/>
                  <a:gd name="connsiteX14" fmla="*/ 72390 w 103822"/>
                  <a:gd name="connsiteY14" fmla="*/ 73342 h 200025"/>
                  <a:gd name="connsiteX15" fmla="*/ 76200 w 103822"/>
                  <a:gd name="connsiteY15" fmla="*/ 73342 h 200025"/>
                  <a:gd name="connsiteX16" fmla="*/ 79057 w 103822"/>
                  <a:gd name="connsiteY16" fmla="*/ 70485 h 200025"/>
                  <a:gd name="connsiteX17" fmla="*/ 79057 w 103822"/>
                  <a:gd name="connsiteY17" fmla="*/ 68580 h 200025"/>
                  <a:gd name="connsiteX18" fmla="*/ 76200 w 103822"/>
                  <a:gd name="connsiteY18" fmla="*/ 66675 h 200025"/>
                  <a:gd name="connsiteX19" fmla="*/ 71438 w 103822"/>
                  <a:gd name="connsiteY19" fmla="*/ 66675 h 200025"/>
                  <a:gd name="connsiteX20" fmla="*/ 78105 w 103822"/>
                  <a:gd name="connsiteY20" fmla="*/ 42863 h 200025"/>
                  <a:gd name="connsiteX21" fmla="*/ 58103 w 103822"/>
                  <a:gd name="connsiteY21" fmla="*/ 11430 h 200025"/>
                  <a:gd name="connsiteX22" fmla="*/ 59055 w 103822"/>
                  <a:gd name="connsiteY22" fmla="*/ 7620 h 200025"/>
                  <a:gd name="connsiteX23" fmla="*/ 51435 w 103822"/>
                  <a:gd name="connsiteY23" fmla="*/ 0 h 200025"/>
                  <a:gd name="connsiteX24" fmla="*/ 43815 w 103822"/>
                  <a:gd name="connsiteY24" fmla="*/ 7620 h 200025"/>
                  <a:gd name="connsiteX25" fmla="*/ 44767 w 103822"/>
                  <a:gd name="connsiteY25" fmla="*/ 11430 h 200025"/>
                  <a:gd name="connsiteX26" fmla="*/ 24765 w 103822"/>
                  <a:gd name="connsiteY26" fmla="*/ 42863 h 200025"/>
                  <a:gd name="connsiteX27" fmla="*/ 30480 w 103822"/>
                  <a:gd name="connsiteY27" fmla="*/ 65722 h 200025"/>
                  <a:gd name="connsiteX28" fmla="*/ 25717 w 103822"/>
                  <a:gd name="connsiteY28" fmla="*/ 65722 h 200025"/>
                  <a:gd name="connsiteX29" fmla="*/ 22860 w 103822"/>
                  <a:gd name="connsiteY29" fmla="*/ 68580 h 200025"/>
                  <a:gd name="connsiteX30" fmla="*/ 22860 w 103822"/>
                  <a:gd name="connsiteY30" fmla="*/ 70485 h 200025"/>
                  <a:gd name="connsiteX31" fmla="*/ 25717 w 103822"/>
                  <a:gd name="connsiteY31" fmla="*/ 73342 h 200025"/>
                  <a:gd name="connsiteX32" fmla="*/ 29528 w 103822"/>
                  <a:gd name="connsiteY32" fmla="*/ 73342 h 200025"/>
                  <a:gd name="connsiteX33" fmla="*/ 29528 w 103822"/>
                  <a:gd name="connsiteY33" fmla="*/ 77153 h 200025"/>
                  <a:gd name="connsiteX34" fmla="*/ 20955 w 103822"/>
                  <a:gd name="connsiteY34" fmla="*/ 77153 h 200025"/>
                  <a:gd name="connsiteX35" fmla="*/ 18097 w 103822"/>
                  <a:gd name="connsiteY35" fmla="*/ 80010 h 200025"/>
                  <a:gd name="connsiteX36" fmla="*/ 18097 w 103822"/>
                  <a:gd name="connsiteY36" fmla="*/ 82867 h 200025"/>
                  <a:gd name="connsiteX37" fmla="*/ 20955 w 103822"/>
                  <a:gd name="connsiteY37" fmla="*/ 85725 h 200025"/>
                  <a:gd name="connsiteX38" fmla="*/ 34290 w 103822"/>
                  <a:gd name="connsiteY38" fmla="*/ 85725 h 200025"/>
                  <a:gd name="connsiteX39" fmla="*/ 28575 w 103822"/>
                  <a:gd name="connsiteY39" fmla="*/ 136208 h 200025"/>
                  <a:gd name="connsiteX40" fmla="*/ 21907 w 103822"/>
                  <a:gd name="connsiteY40" fmla="*/ 136208 h 200025"/>
                  <a:gd name="connsiteX41" fmla="*/ 20003 w 103822"/>
                  <a:gd name="connsiteY41" fmla="*/ 138113 h 200025"/>
                  <a:gd name="connsiteX42" fmla="*/ 20003 w 103822"/>
                  <a:gd name="connsiteY42" fmla="*/ 157163 h 200025"/>
                  <a:gd name="connsiteX43" fmla="*/ 953 w 103822"/>
                  <a:gd name="connsiteY43" fmla="*/ 176213 h 200025"/>
                  <a:gd name="connsiteX44" fmla="*/ 6667 w 103822"/>
                  <a:gd name="connsiteY44" fmla="*/ 183833 h 200025"/>
                  <a:gd name="connsiteX45" fmla="*/ 6667 w 103822"/>
                  <a:gd name="connsiteY45" fmla="*/ 187642 h 200025"/>
                  <a:gd name="connsiteX46" fmla="*/ 2857 w 103822"/>
                  <a:gd name="connsiteY46" fmla="*/ 187642 h 200025"/>
                  <a:gd name="connsiteX47" fmla="*/ 0 w 103822"/>
                  <a:gd name="connsiteY47" fmla="*/ 190500 h 200025"/>
                  <a:gd name="connsiteX48" fmla="*/ 0 w 103822"/>
                  <a:gd name="connsiteY48" fmla="*/ 200025 h 200025"/>
                  <a:gd name="connsiteX49" fmla="*/ 45720 w 103822"/>
                  <a:gd name="connsiteY49" fmla="*/ 200025 h 200025"/>
                  <a:gd name="connsiteX50" fmla="*/ 48578 w 103822"/>
                  <a:gd name="connsiteY50" fmla="*/ 200025 h 200025"/>
                  <a:gd name="connsiteX51" fmla="*/ 55245 w 103822"/>
                  <a:gd name="connsiteY51" fmla="*/ 200025 h 200025"/>
                  <a:gd name="connsiteX52" fmla="*/ 58103 w 103822"/>
                  <a:gd name="connsiteY52" fmla="*/ 200025 h 200025"/>
                  <a:gd name="connsiteX53" fmla="*/ 103822 w 103822"/>
                  <a:gd name="connsiteY53" fmla="*/ 200025 h 200025"/>
                  <a:gd name="connsiteX54" fmla="*/ 103822 w 103822"/>
                  <a:gd name="connsiteY54" fmla="*/ 190500 h 200025"/>
                  <a:gd name="connsiteX55" fmla="*/ 99060 w 103822"/>
                  <a:gd name="connsiteY55" fmla="*/ 187642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03822" h="200025">
                    <a:moveTo>
                      <a:pt x="99060" y="187642"/>
                    </a:moveTo>
                    <a:lnTo>
                      <a:pt x="95250" y="187642"/>
                    </a:lnTo>
                    <a:lnTo>
                      <a:pt x="95250" y="183833"/>
                    </a:lnTo>
                    <a:cubicBezTo>
                      <a:pt x="95250" y="183833"/>
                      <a:pt x="100965" y="184785"/>
                      <a:pt x="100965" y="176213"/>
                    </a:cubicBezTo>
                    <a:cubicBezTo>
                      <a:pt x="100965" y="167640"/>
                      <a:pt x="81915" y="157163"/>
                      <a:pt x="81915" y="157163"/>
                    </a:cubicBezTo>
                    <a:lnTo>
                      <a:pt x="81915" y="138113"/>
                    </a:lnTo>
                    <a:cubicBezTo>
                      <a:pt x="81915" y="137160"/>
                      <a:pt x="80963" y="136208"/>
                      <a:pt x="80010" y="136208"/>
                    </a:cubicBezTo>
                    <a:lnTo>
                      <a:pt x="73342" y="136208"/>
                    </a:lnTo>
                    <a:cubicBezTo>
                      <a:pt x="65722" y="109538"/>
                      <a:pt x="67628" y="89535"/>
                      <a:pt x="67628" y="85725"/>
                    </a:cubicBezTo>
                    <a:lnTo>
                      <a:pt x="80963" y="85725"/>
                    </a:lnTo>
                    <a:cubicBezTo>
                      <a:pt x="82867" y="85725"/>
                      <a:pt x="83820" y="84772"/>
                      <a:pt x="83820" y="82867"/>
                    </a:cubicBezTo>
                    <a:lnTo>
                      <a:pt x="83820" y="80010"/>
                    </a:lnTo>
                    <a:cubicBezTo>
                      <a:pt x="83820" y="78105"/>
                      <a:pt x="82867" y="77153"/>
                      <a:pt x="80963" y="77153"/>
                    </a:cubicBezTo>
                    <a:lnTo>
                      <a:pt x="72390" y="77153"/>
                    </a:lnTo>
                    <a:lnTo>
                      <a:pt x="72390" y="73342"/>
                    </a:lnTo>
                    <a:lnTo>
                      <a:pt x="76200" y="73342"/>
                    </a:lnTo>
                    <a:cubicBezTo>
                      <a:pt x="78105" y="73342"/>
                      <a:pt x="79057" y="72390"/>
                      <a:pt x="79057" y="70485"/>
                    </a:cubicBezTo>
                    <a:lnTo>
                      <a:pt x="79057" y="68580"/>
                    </a:lnTo>
                    <a:cubicBezTo>
                      <a:pt x="79057" y="66675"/>
                      <a:pt x="78105" y="66675"/>
                      <a:pt x="76200" y="66675"/>
                    </a:cubicBezTo>
                    <a:lnTo>
                      <a:pt x="71438" y="66675"/>
                    </a:lnTo>
                    <a:cubicBezTo>
                      <a:pt x="75247" y="59055"/>
                      <a:pt x="78105" y="49530"/>
                      <a:pt x="78105" y="42863"/>
                    </a:cubicBezTo>
                    <a:cubicBezTo>
                      <a:pt x="78105" y="30480"/>
                      <a:pt x="69532" y="15240"/>
                      <a:pt x="58103" y="11430"/>
                    </a:cubicBezTo>
                    <a:cubicBezTo>
                      <a:pt x="59055" y="10478"/>
                      <a:pt x="59055" y="8572"/>
                      <a:pt x="59055" y="7620"/>
                    </a:cubicBezTo>
                    <a:cubicBezTo>
                      <a:pt x="59055" y="3810"/>
                      <a:pt x="56197" y="0"/>
                      <a:pt x="51435" y="0"/>
                    </a:cubicBezTo>
                    <a:cubicBezTo>
                      <a:pt x="47625" y="0"/>
                      <a:pt x="43815" y="2858"/>
                      <a:pt x="43815" y="7620"/>
                    </a:cubicBezTo>
                    <a:cubicBezTo>
                      <a:pt x="43815" y="9525"/>
                      <a:pt x="44767" y="10478"/>
                      <a:pt x="44767" y="11430"/>
                    </a:cubicBezTo>
                    <a:cubicBezTo>
                      <a:pt x="33338" y="15240"/>
                      <a:pt x="24765" y="30480"/>
                      <a:pt x="24765" y="42863"/>
                    </a:cubicBezTo>
                    <a:cubicBezTo>
                      <a:pt x="24765" y="49530"/>
                      <a:pt x="26670" y="58103"/>
                      <a:pt x="30480" y="65722"/>
                    </a:cubicBezTo>
                    <a:lnTo>
                      <a:pt x="25717" y="65722"/>
                    </a:lnTo>
                    <a:cubicBezTo>
                      <a:pt x="23813" y="65722"/>
                      <a:pt x="22860" y="66675"/>
                      <a:pt x="22860" y="68580"/>
                    </a:cubicBezTo>
                    <a:lnTo>
                      <a:pt x="22860" y="70485"/>
                    </a:lnTo>
                    <a:cubicBezTo>
                      <a:pt x="22860" y="72390"/>
                      <a:pt x="23813" y="73342"/>
                      <a:pt x="25717" y="73342"/>
                    </a:cubicBezTo>
                    <a:lnTo>
                      <a:pt x="29528" y="73342"/>
                    </a:lnTo>
                    <a:lnTo>
                      <a:pt x="29528" y="77153"/>
                    </a:lnTo>
                    <a:lnTo>
                      <a:pt x="20955" y="77153"/>
                    </a:lnTo>
                    <a:cubicBezTo>
                      <a:pt x="19050" y="77153"/>
                      <a:pt x="18097" y="78105"/>
                      <a:pt x="18097" y="80010"/>
                    </a:cubicBezTo>
                    <a:lnTo>
                      <a:pt x="18097" y="82867"/>
                    </a:lnTo>
                    <a:cubicBezTo>
                      <a:pt x="18097" y="84772"/>
                      <a:pt x="19050" y="85725"/>
                      <a:pt x="20955" y="85725"/>
                    </a:cubicBezTo>
                    <a:lnTo>
                      <a:pt x="34290" y="85725"/>
                    </a:lnTo>
                    <a:cubicBezTo>
                      <a:pt x="34290" y="89535"/>
                      <a:pt x="36195" y="109538"/>
                      <a:pt x="28575" y="136208"/>
                    </a:cubicBezTo>
                    <a:lnTo>
                      <a:pt x="21907" y="136208"/>
                    </a:lnTo>
                    <a:cubicBezTo>
                      <a:pt x="20955" y="136208"/>
                      <a:pt x="20003" y="137160"/>
                      <a:pt x="20003" y="138113"/>
                    </a:cubicBezTo>
                    <a:lnTo>
                      <a:pt x="20003" y="157163"/>
                    </a:lnTo>
                    <a:cubicBezTo>
                      <a:pt x="20003" y="157163"/>
                      <a:pt x="953" y="167640"/>
                      <a:pt x="953" y="176213"/>
                    </a:cubicBezTo>
                    <a:cubicBezTo>
                      <a:pt x="953" y="184785"/>
                      <a:pt x="6667" y="183833"/>
                      <a:pt x="6667" y="183833"/>
                    </a:cubicBezTo>
                    <a:lnTo>
                      <a:pt x="6667" y="187642"/>
                    </a:lnTo>
                    <a:lnTo>
                      <a:pt x="2857" y="187642"/>
                    </a:lnTo>
                    <a:cubicBezTo>
                      <a:pt x="953" y="187642"/>
                      <a:pt x="0" y="188595"/>
                      <a:pt x="0" y="190500"/>
                    </a:cubicBezTo>
                    <a:lnTo>
                      <a:pt x="0" y="200025"/>
                    </a:lnTo>
                    <a:lnTo>
                      <a:pt x="45720" y="200025"/>
                    </a:lnTo>
                    <a:lnTo>
                      <a:pt x="48578" y="200025"/>
                    </a:lnTo>
                    <a:lnTo>
                      <a:pt x="55245" y="200025"/>
                    </a:lnTo>
                    <a:lnTo>
                      <a:pt x="58103" y="200025"/>
                    </a:lnTo>
                    <a:lnTo>
                      <a:pt x="103822" y="200025"/>
                    </a:lnTo>
                    <a:lnTo>
                      <a:pt x="103822" y="190500"/>
                    </a:lnTo>
                    <a:cubicBezTo>
                      <a:pt x="101917" y="189547"/>
                      <a:pt x="100013" y="187642"/>
                      <a:pt x="99060" y="187642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任意多边形: 形状 11"/>
              <p:cNvSpPr/>
              <p:nvPr/>
            </p:nvSpPr>
            <p:spPr>
              <a:xfrm>
                <a:off x="7760017" y="4071937"/>
                <a:ext cx="103822" cy="176212"/>
              </a:xfrm>
              <a:custGeom>
                <a:avLst/>
                <a:gdLst>
                  <a:gd name="connsiteX0" fmla="*/ 99060 w 103822"/>
                  <a:gd name="connsiteY0" fmla="*/ 163830 h 176212"/>
                  <a:gd name="connsiteX1" fmla="*/ 95250 w 103822"/>
                  <a:gd name="connsiteY1" fmla="*/ 163830 h 176212"/>
                  <a:gd name="connsiteX2" fmla="*/ 95250 w 103822"/>
                  <a:gd name="connsiteY2" fmla="*/ 160020 h 176212"/>
                  <a:gd name="connsiteX3" fmla="*/ 100965 w 103822"/>
                  <a:gd name="connsiteY3" fmla="*/ 152400 h 176212"/>
                  <a:gd name="connsiteX4" fmla="*/ 81915 w 103822"/>
                  <a:gd name="connsiteY4" fmla="*/ 133350 h 176212"/>
                  <a:gd name="connsiteX5" fmla="*/ 81915 w 103822"/>
                  <a:gd name="connsiteY5" fmla="*/ 114300 h 176212"/>
                  <a:gd name="connsiteX6" fmla="*/ 80010 w 103822"/>
                  <a:gd name="connsiteY6" fmla="*/ 112395 h 176212"/>
                  <a:gd name="connsiteX7" fmla="*/ 73342 w 103822"/>
                  <a:gd name="connsiteY7" fmla="*/ 112395 h 176212"/>
                  <a:gd name="connsiteX8" fmla="*/ 67627 w 103822"/>
                  <a:gd name="connsiteY8" fmla="*/ 40005 h 176212"/>
                  <a:gd name="connsiteX9" fmla="*/ 72390 w 103822"/>
                  <a:gd name="connsiteY9" fmla="*/ 31433 h 176212"/>
                  <a:gd name="connsiteX10" fmla="*/ 72390 w 103822"/>
                  <a:gd name="connsiteY10" fmla="*/ 27622 h 176212"/>
                  <a:gd name="connsiteX11" fmla="*/ 76200 w 103822"/>
                  <a:gd name="connsiteY11" fmla="*/ 27622 h 176212"/>
                  <a:gd name="connsiteX12" fmla="*/ 79057 w 103822"/>
                  <a:gd name="connsiteY12" fmla="*/ 24765 h 176212"/>
                  <a:gd name="connsiteX13" fmla="*/ 79057 w 103822"/>
                  <a:gd name="connsiteY13" fmla="*/ 1905 h 176212"/>
                  <a:gd name="connsiteX14" fmla="*/ 76200 w 103822"/>
                  <a:gd name="connsiteY14" fmla="*/ 0 h 176212"/>
                  <a:gd name="connsiteX15" fmla="*/ 25717 w 103822"/>
                  <a:gd name="connsiteY15" fmla="*/ 0 h 176212"/>
                  <a:gd name="connsiteX16" fmla="*/ 22860 w 103822"/>
                  <a:gd name="connsiteY16" fmla="*/ 2858 h 176212"/>
                  <a:gd name="connsiteX17" fmla="*/ 22860 w 103822"/>
                  <a:gd name="connsiteY17" fmla="*/ 24765 h 176212"/>
                  <a:gd name="connsiteX18" fmla="*/ 25717 w 103822"/>
                  <a:gd name="connsiteY18" fmla="*/ 27622 h 176212"/>
                  <a:gd name="connsiteX19" fmla="*/ 29527 w 103822"/>
                  <a:gd name="connsiteY19" fmla="*/ 27622 h 176212"/>
                  <a:gd name="connsiteX20" fmla="*/ 29527 w 103822"/>
                  <a:gd name="connsiteY20" fmla="*/ 31433 h 176212"/>
                  <a:gd name="connsiteX21" fmla="*/ 34290 w 103822"/>
                  <a:gd name="connsiteY21" fmla="*/ 40005 h 176212"/>
                  <a:gd name="connsiteX22" fmla="*/ 28575 w 103822"/>
                  <a:gd name="connsiteY22" fmla="*/ 112395 h 176212"/>
                  <a:gd name="connsiteX23" fmla="*/ 21907 w 103822"/>
                  <a:gd name="connsiteY23" fmla="*/ 112395 h 176212"/>
                  <a:gd name="connsiteX24" fmla="*/ 20002 w 103822"/>
                  <a:gd name="connsiteY24" fmla="*/ 114300 h 176212"/>
                  <a:gd name="connsiteX25" fmla="*/ 20002 w 103822"/>
                  <a:gd name="connsiteY25" fmla="*/ 133350 h 176212"/>
                  <a:gd name="connsiteX26" fmla="*/ 952 w 103822"/>
                  <a:gd name="connsiteY26" fmla="*/ 152400 h 176212"/>
                  <a:gd name="connsiteX27" fmla="*/ 6667 w 103822"/>
                  <a:gd name="connsiteY27" fmla="*/ 160020 h 176212"/>
                  <a:gd name="connsiteX28" fmla="*/ 6667 w 103822"/>
                  <a:gd name="connsiteY28" fmla="*/ 163830 h 176212"/>
                  <a:gd name="connsiteX29" fmla="*/ 2857 w 103822"/>
                  <a:gd name="connsiteY29" fmla="*/ 163830 h 176212"/>
                  <a:gd name="connsiteX30" fmla="*/ 0 w 103822"/>
                  <a:gd name="connsiteY30" fmla="*/ 166688 h 176212"/>
                  <a:gd name="connsiteX31" fmla="*/ 0 w 103822"/>
                  <a:gd name="connsiteY31" fmla="*/ 176213 h 176212"/>
                  <a:gd name="connsiteX32" fmla="*/ 45720 w 103822"/>
                  <a:gd name="connsiteY32" fmla="*/ 176213 h 176212"/>
                  <a:gd name="connsiteX33" fmla="*/ 48577 w 103822"/>
                  <a:gd name="connsiteY33" fmla="*/ 176213 h 176212"/>
                  <a:gd name="connsiteX34" fmla="*/ 55245 w 103822"/>
                  <a:gd name="connsiteY34" fmla="*/ 176213 h 176212"/>
                  <a:gd name="connsiteX35" fmla="*/ 58102 w 103822"/>
                  <a:gd name="connsiteY35" fmla="*/ 176213 h 176212"/>
                  <a:gd name="connsiteX36" fmla="*/ 103822 w 103822"/>
                  <a:gd name="connsiteY36" fmla="*/ 176213 h 176212"/>
                  <a:gd name="connsiteX37" fmla="*/ 103822 w 103822"/>
                  <a:gd name="connsiteY37" fmla="*/ 166688 h 176212"/>
                  <a:gd name="connsiteX38" fmla="*/ 99060 w 103822"/>
                  <a:gd name="connsiteY38" fmla="*/ 163830 h 176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03822" h="176212">
                    <a:moveTo>
                      <a:pt x="99060" y="163830"/>
                    </a:moveTo>
                    <a:lnTo>
                      <a:pt x="95250" y="163830"/>
                    </a:lnTo>
                    <a:lnTo>
                      <a:pt x="95250" y="160020"/>
                    </a:lnTo>
                    <a:cubicBezTo>
                      <a:pt x="95250" y="160020"/>
                      <a:pt x="100965" y="160972"/>
                      <a:pt x="100965" y="152400"/>
                    </a:cubicBezTo>
                    <a:cubicBezTo>
                      <a:pt x="100965" y="143828"/>
                      <a:pt x="81915" y="133350"/>
                      <a:pt x="81915" y="133350"/>
                    </a:cubicBezTo>
                    <a:lnTo>
                      <a:pt x="81915" y="114300"/>
                    </a:lnTo>
                    <a:cubicBezTo>
                      <a:pt x="81915" y="113347"/>
                      <a:pt x="80963" y="112395"/>
                      <a:pt x="80010" y="112395"/>
                    </a:cubicBezTo>
                    <a:lnTo>
                      <a:pt x="73342" y="112395"/>
                    </a:lnTo>
                    <a:cubicBezTo>
                      <a:pt x="65722" y="85725"/>
                      <a:pt x="67627" y="43815"/>
                      <a:pt x="67627" y="40005"/>
                    </a:cubicBezTo>
                    <a:lnTo>
                      <a:pt x="72390" y="31433"/>
                    </a:lnTo>
                    <a:lnTo>
                      <a:pt x="72390" y="27622"/>
                    </a:lnTo>
                    <a:lnTo>
                      <a:pt x="76200" y="27622"/>
                    </a:lnTo>
                    <a:cubicBezTo>
                      <a:pt x="78105" y="27622"/>
                      <a:pt x="79057" y="26670"/>
                      <a:pt x="79057" y="24765"/>
                    </a:cubicBezTo>
                    <a:lnTo>
                      <a:pt x="79057" y="1905"/>
                    </a:lnTo>
                    <a:cubicBezTo>
                      <a:pt x="79057" y="0"/>
                      <a:pt x="78105" y="0"/>
                      <a:pt x="76200" y="0"/>
                    </a:cubicBezTo>
                    <a:lnTo>
                      <a:pt x="25717" y="0"/>
                    </a:lnTo>
                    <a:cubicBezTo>
                      <a:pt x="23813" y="0"/>
                      <a:pt x="22860" y="953"/>
                      <a:pt x="22860" y="2858"/>
                    </a:cubicBezTo>
                    <a:lnTo>
                      <a:pt x="22860" y="24765"/>
                    </a:lnTo>
                    <a:cubicBezTo>
                      <a:pt x="22860" y="26670"/>
                      <a:pt x="23813" y="27622"/>
                      <a:pt x="25717" y="27622"/>
                    </a:cubicBezTo>
                    <a:lnTo>
                      <a:pt x="29527" y="27622"/>
                    </a:lnTo>
                    <a:lnTo>
                      <a:pt x="29527" y="31433"/>
                    </a:lnTo>
                    <a:lnTo>
                      <a:pt x="34290" y="40005"/>
                    </a:lnTo>
                    <a:cubicBezTo>
                      <a:pt x="34290" y="43815"/>
                      <a:pt x="36195" y="86678"/>
                      <a:pt x="28575" y="112395"/>
                    </a:cubicBezTo>
                    <a:lnTo>
                      <a:pt x="21907" y="112395"/>
                    </a:lnTo>
                    <a:cubicBezTo>
                      <a:pt x="20955" y="112395"/>
                      <a:pt x="20002" y="113347"/>
                      <a:pt x="20002" y="114300"/>
                    </a:cubicBezTo>
                    <a:lnTo>
                      <a:pt x="20002" y="133350"/>
                    </a:lnTo>
                    <a:cubicBezTo>
                      <a:pt x="20002" y="133350"/>
                      <a:pt x="952" y="143828"/>
                      <a:pt x="952" y="152400"/>
                    </a:cubicBezTo>
                    <a:cubicBezTo>
                      <a:pt x="952" y="160972"/>
                      <a:pt x="6667" y="160020"/>
                      <a:pt x="6667" y="160020"/>
                    </a:cubicBezTo>
                    <a:lnTo>
                      <a:pt x="6667" y="163830"/>
                    </a:lnTo>
                    <a:lnTo>
                      <a:pt x="2857" y="163830"/>
                    </a:lnTo>
                    <a:cubicBezTo>
                      <a:pt x="952" y="163830"/>
                      <a:pt x="0" y="164783"/>
                      <a:pt x="0" y="166688"/>
                    </a:cubicBezTo>
                    <a:lnTo>
                      <a:pt x="0" y="176213"/>
                    </a:lnTo>
                    <a:lnTo>
                      <a:pt x="45720" y="176213"/>
                    </a:lnTo>
                    <a:lnTo>
                      <a:pt x="48577" y="176213"/>
                    </a:lnTo>
                    <a:lnTo>
                      <a:pt x="55245" y="176213"/>
                    </a:lnTo>
                    <a:lnTo>
                      <a:pt x="58102" y="176213"/>
                    </a:lnTo>
                    <a:lnTo>
                      <a:pt x="103822" y="176213"/>
                    </a:lnTo>
                    <a:lnTo>
                      <a:pt x="103822" y="166688"/>
                    </a:lnTo>
                    <a:cubicBezTo>
                      <a:pt x="102870" y="165735"/>
                      <a:pt x="100965" y="163830"/>
                      <a:pt x="99060" y="163830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任意多边形: 形状 12"/>
              <p:cNvSpPr/>
              <p:nvPr/>
            </p:nvSpPr>
            <p:spPr>
              <a:xfrm>
                <a:off x="7558993" y="4086224"/>
                <a:ext cx="106726" cy="161925"/>
              </a:xfrm>
              <a:custGeom>
                <a:avLst/>
                <a:gdLst>
                  <a:gd name="connsiteX0" fmla="*/ 103869 w 106726"/>
                  <a:gd name="connsiteY0" fmla="*/ 149542 h 161925"/>
                  <a:gd name="connsiteX1" fmla="*/ 100060 w 106726"/>
                  <a:gd name="connsiteY1" fmla="*/ 149542 h 161925"/>
                  <a:gd name="connsiteX2" fmla="*/ 100060 w 106726"/>
                  <a:gd name="connsiteY2" fmla="*/ 145733 h 161925"/>
                  <a:gd name="connsiteX3" fmla="*/ 105775 w 106726"/>
                  <a:gd name="connsiteY3" fmla="*/ 138113 h 161925"/>
                  <a:gd name="connsiteX4" fmla="*/ 86725 w 106726"/>
                  <a:gd name="connsiteY4" fmla="*/ 119063 h 161925"/>
                  <a:gd name="connsiteX5" fmla="*/ 77200 w 106726"/>
                  <a:gd name="connsiteY5" fmla="*/ 101917 h 161925"/>
                  <a:gd name="connsiteX6" fmla="*/ 101012 w 106726"/>
                  <a:gd name="connsiteY6" fmla="*/ 41910 h 161925"/>
                  <a:gd name="connsiteX7" fmla="*/ 86725 w 106726"/>
                  <a:gd name="connsiteY7" fmla="*/ 953 h 161925"/>
                  <a:gd name="connsiteX8" fmla="*/ 69579 w 106726"/>
                  <a:gd name="connsiteY8" fmla="*/ 0 h 161925"/>
                  <a:gd name="connsiteX9" fmla="*/ 60054 w 106726"/>
                  <a:gd name="connsiteY9" fmla="*/ 3810 h 161925"/>
                  <a:gd name="connsiteX10" fmla="*/ 36242 w 106726"/>
                  <a:gd name="connsiteY10" fmla="*/ 25717 h 161925"/>
                  <a:gd name="connsiteX11" fmla="*/ 47 w 106726"/>
                  <a:gd name="connsiteY11" fmla="*/ 53340 h 161925"/>
                  <a:gd name="connsiteX12" fmla="*/ 5762 w 106726"/>
                  <a:gd name="connsiteY12" fmla="*/ 59055 h 161925"/>
                  <a:gd name="connsiteX13" fmla="*/ 8619 w 106726"/>
                  <a:gd name="connsiteY13" fmla="*/ 68580 h 161925"/>
                  <a:gd name="connsiteX14" fmla="*/ 32432 w 106726"/>
                  <a:gd name="connsiteY14" fmla="*/ 69533 h 161925"/>
                  <a:gd name="connsiteX15" fmla="*/ 22907 w 106726"/>
                  <a:gd name="connsiteY15" fmla="*/ 119063 h 161925"/>
                  <a:gd name="connsiteX16" fmla="*/ 3857 w 106726"/>
                  <a:gd name="connsiteY16" fmla="*/ 138113 h 161925"/>
                  <a:gd name="connsiteX17" fmla="*/ 9572 w 106726"/>
                  <a:gd name="connsiteY17" fmla="*/ 145733 h 161925"/>
                  <a:gd name="connsiteX18" fmla="*/ 9572 w 106726"/>
                  <a:gd name="connsiteY18" fmla="*/ 149542 h 161925"/>
                  <a:gd name="connsiteX19" fmla="*/ 5762 w 106726"/>
                  <a:gd name="connsiteY19" fmla="*/ 149542 h 161925"/>
                  <a:gd name="connsiteX20" fmla="*/ 2904 w 106726"/>
                  <a:gd name="connsiteY20" fmla="*/ 152400 h 161925"/>
                  <a:gd name="connsiteX21" fmla="*/ 2904 w 106726"/>
                  <a:gd name="connsiteY21" fmla="*/ 161925 h 161925"/>
                  <a:gd name="connsiteX22" fmla="*/ 48625 w 106726"/>
                  <a:gd name="connsiteY22" fmla="*/ 161925 h 161925"/>
                  <a:gd name="connsiteX23" fmla="*/ 51482 w 106726"/>
                  <a:gd name="connsiteY23" fmla="*/ 161925 h 161925"/>
                  <a:gd name="connsiteX24" fmla="*/ 58150 w 106726"/>
                  <a:gd name="connsiteY24" fmla="*/ 161925 h 161925"/>
                  <a:gd name="connsiteX25" fmla="*/ 61007 w 106726"/>
                  <a:gd name="connsiteY25" fmla="*/ 161925 h 161925"/>
                  <a:gd name="connsiteX26" fmla="*/ 106727 w 106726"/>
                  <a:gd name="connsiteY26" fmla="*/ 161925 h 161925"/>
                  <a:gd name="connsiteX27" fmla="*/ 106727 w 106726"/>
                  <a:gd name="connsiteY27" fmla="*/ 152400 h 161925"/>
                  <a:gd name="connsiteX28" fmla="*/ 103869 w 106726"/>
                  <a:gd name="connsiteY28" fmla="*/ 149542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6726" h="161925">
                    <a:moveTo>
                      <a:pt x="103869" y="149542"/>
                    </a:moveTo>
                    <a:lnTo>
                      <a:pt x="100060" y="149542"/>
                    </a:lnTo>
                    <a:lnTo>
                      <a:pt x="100060" y="145733"/>
                    </a:lnTo>
                    <a:cubicBezTo>
                      <a:pt x="100060" y="145733"/>
                      <a:pt x="105775" y="146685"/>
                      <a:pt x="105775" y="138113"/>
                    </a:cubicBezTo>
                    <a:cubicBezTo>
                      <a:pt x="105775" y="129540"/>
                      <a:pt x="86725" y="119063"/>
                      <a:pt x="86725" y="119063"/>
                    </a:cubicBezTo>
                    <a:cubicBezTo>
                      <a:pt x="86725" y="119063"/>
                      <a:pt x="73389" y="110490"/>
                      <a:pt x="77200" y="101917"/>
                    </a:cubicBezTo>
                    <a:cubicBezTo>
                      <a:pt x="81010" y="92392"/>
                      <a:pt x="103869" y="62865"/>
                      <a:pt x="101012" y="41910"/>
                    </a:cubicBezTo>
                    <a:cubicBezTo>
                      <a:pt x="98154" y="20955"/>
                      <a:pt x="93392" y="2858"/>
                      <a:pt x="86725" y="953"/>
                    </a:cubicBezTo>
                    <a:cubicBezTo>
                      <a:pt x="82914" y="0"/>
                      <a:pt x="76247" y="0"/>
                      <a:pt x="69579" y="0"/>
                    </a:cubicBezTo>
                    <a:cubicBezTo>
                      <a:pt x="64817" y="0"/>
                      <a:pt x="63864" y="953"/>
                      <a:pt x="60054" y="3810"/>
                    </a:cubicBezTo>
                    <a:cubicBezTo>
                      <a:pt x="51482" y="9525"/>
                      <a:pt x="43862" y="17145"/>
                      <a:pt x="36242" y="25717"/>
                    </a:cubicBezTo>
                    <a:cubicBezTo>
                      <a:pt x="36242" y="25717"/>
                      <a:pt x="1000" y="29528"/>
                      <a:pt x="47" y="53340"/>
                    </a:cubicBezTo>
                    <a:cubicBezTo>
                      <a:pt x="47" y="53340"/>
                      <a:pt x="-906" y="59055"/>
                      <a:pt x="5762" y="59055"/>
                    </a:cubicBezTo>
                    <a:cubicBezTo>
                      <a:pt x="5762" y="59055"/>
                      <a:pt x="4810" y="67628"/>
                      <a:pt x="8619" y="68580"/>
                    </a:cubicBezTo>
                    <a:cubicBezTo>
                      <a:pt x="12429" y="69533"/>
                      <a:pt x="32432" y="69533"/>
                      <a:pt x="32432" y="69533"/>
                    </a:cubicBezTo>
                    <a:cubicBezTo>
                      <a:pt x="32432" y="69533"/>
                      <a:pt x="46719" y="100965"/>
                      <a:pt x="22907" y="119063"/>
                    </a:cubicBezTo>
                    <a:cubicBezTo>
                      <a:pt x="22907" y="119063"/>
                      <a:pt x="3857" y="129540"/>
                      <a:pt x="3857" y="138113"/>
                    </a:cubicBezTo>
                    <a:cubicBezTo>
                      <a:pt x="3857" y="146685"/>
                      <a:pt x="9572" y="145733"/>
                      <a:pt x="9572" y="145733"/>
                    </a:cubicBezTo>
                    <a:lnTo>
                      <a:pt x="9572" y="149542"/>
                    </a:lnTo>
                    <a:lnTo>
                      <a:pt x="5762" y="149542"/>
                    </a:lnTo>
                    <a:cubicBezTo>
                      <a:pt x="3857" y="149542"/>
                      <a:pt x="2904" y="150495"/>
                      <a:pt x="2904" y="152400"/>
                    </a:cubicBezTo>
                    <a:lnTo>
                      <a:pt x="2904" y="161925"/>
                    </a:lnTo>
                    <a:lnTo>
                      <a:pt x="48625" y="161925"/>
                    </a:lnTo>
                    <a:lnTo>
                      <a:pt x="51482" y="161925"/>
                    </a:lnTo>
                    <a:lnTo>
                      <a:pt x="58150" y="161925"/>
                    </a:lnTo>
                    <a:lnTo>
                      <a:pt x="61007" y="161925"/>
                    </a:lnTo>
                    <a:lnTo>
                      <a:pt x="106727" y="161925"/>
                    </a:lnTo>
                    <a:lnTo>
                      <a:pt x="106727" y="152400"/>
                    </a:lnTo>
                    <a:cubicBezTo>
                      <a:pt x="106727" y="151447"/>
                      <a:pt x="105775" y="149542"/>
                      <a:pt x="103869" y="149542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任意多边形: 形状 13"/>
              <p:cNvSpPr/>
              <p:nvPr/>
            </p:nvSpPr>
            <p:spPr>
              <a:xfrm>
                <a:off x="6765607" y="4048124"/>
                <a:ext cx="103822" cy="200025"/>
              </a:xfrm>
              <a:custGeom>
                <a:avLst/>
                <a:gdLst>
                  <a:gd name="connsiteX0" fmla="*/ 4763 w 103822"/>
                  <a:gd name="connsiteY0" fmla="*/ 187642 h 200025"/>
                  <a:gd name="connsiteX1" fmla="*/ 8573 w 103822"/>
                  <a:gd name="connsiteY1" fmla="*/ 187642 h 200025"/>
                  <a:gd name="connsiteX2" fmla="*/ 8573 w 103822"/>
                  <a:gd name="connsiteY2" fmla="*/ 183833 h 200025"/>
                  <a:gd name="connsiteX3" fmla="*/ 2858 w 103822"/>
                  <a:gd name="connsiteY3" fmla="*/ 176213 h 200025"/>
                  <a:gd name="connsiteX4" fmla="*/ 21908 w 103822"/>
                  <a:gd name="connsiteY4" fmla="*/ 157163 h 200025"/>
                  <a:gd name="connsiteX5" fmla="*/ 21908 w 103822"/>
                  <a:gd name="connsiteY5" fmla="*/ 138113 h 200025"/>
                  <a:gd name="connsiteX6" fmla="*/ 23813 w 103822"/>
                  <a:gd name="connsiteY6" fmla="*/ 136208 h 200025"/>
                  <a:gd name="connsiteX7" fmla="*/ 30480 w 103822"/>
                  <a:gd name="connsiteY7" fmla="*/ 136208 h 200025"/>
                  <a:gd name="connsiteX8" fmla="*/ 36195 w 103822"/>
                  <a:gd name="connsiteY8" fmla="*/ 85725 h 200025"/>
                  <a:gd name="connsiteX9" fmla="*/ 22860 w 103822"/>
                  <a:gd name="connsiteY9" fmla="*/ 85725 h 200025"/>
                  <a:gd name="connsiteX10" fmla="*/ 20003 w 103822"/>
                  <a:gd name="connsiteY10" fmla="*/ 82867 h 200025"/>
                  <a:gd name="connsiteX11" fmla="*/ 20003 w 103822"/>
                  <a:gd name="connsiteY11" fmla="*/ 80010 h 200025"/>
                  <a:gd name="connsiteX12" fmla="*/ 22860 w 103822"/>
                  <a:gd name="connsiteY12" fmla="*/ 77153 h 200025"/>
                  <a:gd name="connsiteX13" fmla="*/ 31433 w 103822"/>
                  <a:gd name="connsiteY13" fmla="*/ 77153 h 200025"/>
                  <a:gd name="connsiteX14" fmla="*/ 31433 w 103822"/>
                  <a:gd name="connsiteY14" fmla="*/ 73342 h 200025"/>
                  <a:gd name="connsiteX15" fmla="*/ 27623 w 103822"/>
                  <a:gd name="connsiteY15" fmla="*/ 73342 h 200025"/>
                  <a:gd name="connsiteX16" fmla="*/ 24765 w 103822"/>
                  <a:gd name="connsiteY16" fmla="*/ 70485 h 200025"/>
                  <a:gd name="connsiteX17" fmla="*/ 24765 w 103822"/>
                  <a:gd name="connsiteY17" fmla="*/ 68580 h 200025"/>
                  <a:gd name="connsiteX18" fmla="*/ 27623 w 103822"/>
                  <a:gd name="connsiteY18" fmla="*/ 66675 h 200025"/>
                  <a:gd name="connsiteX19" fmla="*/ 32385 w 103822"/>
                  <a:gd name="connsiteY19" fmla="*/ 66675 h 200025"/>
                  <a:gd name="connsiteX20" fmla="*/ 25718 w 103822"/>
                  <a:gd name="connsiteY20" fmla="*/ 42863 h 200025"/>
                  <a:gd name="connsiteX21" fmla="*/ 45720 w 103822"/>
                  <a:gd name="connsiteY21" fmla="*/ 11430 h 200025"/>
                  <a:gd name="connsiteX22" fmla="*/ 44768 w 103822"/>
                  <a:gd name="connsiteY22" fmla="*/ 7620 h 200025"/>
                  <a:gd name="connsiteX23" fmla="*/ 52388 w 103822"/>
                  <a:gd name="connsiteY23" fmla="*/ 0 h 200025"/>
                  <a:gd name="connsiteX24" fmla="*/ 60008 w 103822"/>
                  <a:gd name="connsiteY24" fmla="*/ 7620 h 200025"/>
                  <a:gd name="connsiteX25" fmla="*/ 59055 w 103822"/>
                  <a:gd name="connsiteY25" fmla="*/ 11430 h 200025"/>
                  <a:gd name="connsiteX26" fmla="*/ 79058 w 103822"/>
                  <a:gd name="connsiteY26" fmla="*/ 42863 h 200025"/>
                  <a:gd name="connsiteX27" fmla="*/ 73343 w 103822"/>
                  <a:gd name="connsiteY27" fmla="*/ 65722 h 200025"/>
                  <a:gd name="connsiteX28" fmla="*/ 78105 w 103822"/>
                  <a:gd name="connsiteY28" fmla="*/ 65722 h 200025"/>
                  <a:gd name="connsiteX29" fmla="*/ 80963 w 103822"/>
                  <a:gd name="connsiteY29" fmla="*/ 68580 h 200025"/>
                  <a:gd name="connsiteX30" fmla="*/ 80963 w 103822"/>
                  <a:gd name="connsiteY30" fmla="*/ 70485 h 200025"/>
                  <a:gd name="connsiteX31" fmla="*/ 78105 w 103822"/>
                  <a:gd name="connsiteY31" fmla="*/ 73342 h 200025"/>
                  <a:gd name="connsiteX32" fmla="*/ 74295 w 103822"/>
                  <a:gd name="connsiteY32" fmla="*/ 73342 h 200025"/>
                  <a:gd name="connsiteX33" fmla="*/ 74295 w 103822"/>
                  <a:gd name="connsiteY33" fmla="*/ 77153 h 200025"/>
                  <a:gd name="connsiteX34" fmla="*/ 82868 w 103822"/>
                  <a:gd name="connsiteY34" fmla="*/ 77153 h 200025"/>
                  <a:gd name="connsiteX35" fmla="*/ 85725 w 103822"/>
                  <a:gd name="connsiteY35" fmla="*/ 80010 h 200025"/>
                  <a:gd name="connsiteX36" fmla="*/ 85725 w 103822"/>
                  <a:gd name="connsiteY36" fmla="*/ 82867 h 200025"/>
                  <a:gd name="connsiteX37" fmla="*/ 82868 w 103822"/>
                  <a:gd name="connsiteY37" fmla="*/ 85725 h 200025"/>
                  <a:gd name="connsiteX38" fmla="*/ 69533 w 103822"/>
                  <a:gd name="connsiteY38" fmla="*/ 85725 h 200025"/>
                  <a:gd name="connsiteX39" fmla="*/ 75248 w 103822"/>
                  <a:gd name="connsiteY39" fmla="*/ 136208 h 200025"/>
                  <a:gd name="connsiteX40" fmla="*/ 81915 w 103822"/>
                  <a:gd name="connsiteY40" fmla="*/ 136208 h 200025"/>
                  <a:gd name="connsiteX41" fmla="*/ 83820 w 103822"/>
                  <a:gd name="connsiteY41" fmla="*/ 138113 h 200025"/>
                  <a:gd name="connsiteX42" fmla="*/ 83820 w 103822"/>
                  <a:gd name="connsiteY42" fmla="*/ 157163 h 200025"/>
                  <a:gd name="connsiteX43" fmla="*/ 102870 w 103822"/>
                  <a:gd name="connsiteY43" fmla="*/ 176213 h 200025"/>
                  <a:gd name="connsiteX44" fmla="*/ 97155 w 103822"/>
                  <a:gd name="connsiteY44" fmla="*/ 183833 h 200025"/>
                  <a:gd name="connsiteX45" fmla="*/ 97155 w 103822"/>
                  <a:gd name="connsiteY45" fmla="*/ 187642 h 200025"/>
                  <a:gd name="connsiteX46" fmla="*/ 100965 w 103822"/>
                  <a:gd name="connsiteY46" fmla="*/ 187642 h 200025"/>
                  <a:gd name="connsiteX47" fmla="*/ 103823 w 103822"/>
                  <a:gd name="connsiteY47" fmla="*/ 190500 h 200025"/>
                  <a:gd name="connsiteX48" fmla="*/ 103823 w 103822"/>
                  <a:gd name="connsiteY48" fmla="*/ 200025 h 200025"/>
                  <a:gd name="connsiteX49" fmla="*/ 58103 w 103822"/>
                  <a:gd name="connsiteY49" fmla="*/ 200025 h 200025"/>
                  <a:gd name="connsiteX50" fmla="*/ 55245 w 103822"/>
                  <a:gd name="connsiteY50" fmla="*/ 200025 h 200025"/>
                  <a:gd name="connsiteX51" fmla="*/ 48578 w 103822"/>
                  <a:gd name="connsiteY51" fmla="*/ 200025 h 200025"/>
                  <a:gd name="connsiteX52" fmla="*/ 45720 w 103822"/>
                  <a:gd name="connsiteY52" fmla="*/ 200025 h 200025"/>
                  <a:gd name="connsiteX53" fmla="*/ 0 w 103822"/>
                  <a:gd name="connsiteY53" fmla="*/ 200025 h 200025"/>
                  <a:gd name="connsiteX54" fmla="*/ 0 w 103822"/>
                  <a:gd name="connsiteY54" fmla="*/ 190500 h 200025"/>
                  <a:gd name="connsiteX55" fmla="*/ 4763 w 103822"/>
                  <a:gd name="connsiteY55" fmla="*/ 187642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03822" h="200025">
                    <a:moveTo>
                      <a:pt x="4763" y="187642"/>
                    </a:moveTo>
                    <a:lnTo>
                      <a:pt x="8573" y="187642"/>
                    </a:lnTo>
                    <a:lnTo>
                      <a:pt x="8573" y="183833"/>
                    </a:lnTo>
                    <a:cubicBezTo>
                      <a:pt x="8573" y="183833"/>
                      <a:pt x="2858" y="184785"/>
                      <a:pt x="2858" y="176213"/>
                    </a:cubicBezTo>
                    <a:cubicBezTo>
                      <a:pt x="2858" y="167640"/>
                      <a:pt x="21908" y="157163"/>
                      <a:pt x="21908" y="157163"/>
                    </a:cubicBezTo>
                    <a:lnTo>
                      <a:pt x="21908" y="138113"/>
                    </a:lnTo>
                    <a:cubicBezTo>
                      <a:pt x="21908" y="137160"/>
                      <a:pt x="22860" y="136208"/>
                      <a:pt x="23813" y="136208"/>
                    </a:cubicBezTo>
                    <a:lnTo>
                      <a:pt x="30480" y="136208"/>
                    </a:lnTo>
                    <a:cubicBezTo>
                      <a:pt x="38100" y="109538"/>
                      <a:pt x="36195" y="89535"/>
                      <a:pt x="36195" y="85725"/>
                    </a:cubicBezTo>
                    <a:lnTo>
                      <a:pt x="22860" y="85725"/>
                    </a:lnTo>
                    <a:cubicBezTo>
                      <a:pt x="20955" y="85725"/>
                      <a:pt x="20003" y="84772"/>
                      <a:pt x="20003" y="82867"/>
                    </a:cubicBezTo>
                    <a:lnTo>
                      <a:pt x="20003" y="80010"/>
                    </a:lnTo>
                    <a:cubicBezTo>
                      <a:pt x="20003" y="78105"/>
                      <a:pt x="20955" y="77153"/>
                      <a:pt x="22860" y="77153"/>
                    </a:cubicBezTo>
                    <a:lnTo>
                      <a:pt x="31433" y="77153"/>
                    </a:lnTo>
                    <a:lnTo>
                      <a:pt x="31433" y="73342"/>
                    </a:lnTo>
                    <a:lnTo>
                      <a:pt x="27623" y="73342"/>
                    </a:lnTo>
                    <a:cubicBezTo>
                      <a:pt x="25718" y="73342"/>
                      <a:pt x="24765" y="72390"/>
                      <a:pt x="24765" y="70485"/>
                    </a:cubicBezTo>
                    <a:lnTo>
                      <a:pt x="24765" y="68580"/>
                    </a:lnTo>
                    <a:cubicBezTo>
                      <a:pt x="24765" y="66675"/>
                      <a:pt x="25718" y="66675"/>
                      <a:pt x="27623" y="66675"/>
                    </a:cubicBezTo>
                    <a:lnTo>
                      <a:pt x="32385" y="66675"/>
                    </a:lnTo>
                    <a:cubicBezTo>
                      <a:pt x="28575" y="59055"/>
                      <a:pt x="25718" y="49530"/>
                      <a:pt x="25718" y="42863"/>
                    </a:cubicBezTo>
                    <a:cubicBezTo>
                      <a:pt x="25718" y="30480"/>
                      <a:pt x="34290" y="15240"/>
                      <a:pt x="45720" y="11430"/>
                    </a:cubicBezTo>
                    <a:cubicBezTo>
                      <a:pt x="44768" y="10478"/>
                      <a:pt x="44768" y="8572"/>
                      <a:pt x="44768" y="7620"/>
                    </a:cubicBezTo>
                    <a:cubicBezTo>
                      <a:pt x="44768" y="3810"/>
                      <a:pt x="47625" y="0"/>
                      <a:pt x="52388" y="0"/>
                    </a:cubicBezTo>
                    <a:cubicBezTo>
                      <a:pt x="57150" y="0"/>
                      <a:pt x="60008" y="2858"/>
                      <a:pt x="60008" y="7620"/>
                    </a:cubicBezTo>
                    <a:cubicBezTo>
                      <a:pt x="60008" y="9525"/>
                      <a:pt x="59055" y="10478"/>
                      <a:pt x="59055" y="11430"/>
                    </a:cubicBezTo>
                    <a:cubicBezTo>
                      <a:pt x="70485" y="15240"/>
                      <a:pt x="79058" y="30480"/>
                      <a:pt x="79058" y="42863"/>
                    </a:cubicBezTo>
                    <a:cubicBezTo>
                      <a:pt x="79058" y="49530"/>
                      <a:pt x="77153" y="58103"/>
                      <a:pt x="73343" y="65722"/>
                    </a:cubicBezTo>
                    <a:lnTo>
                      <a:pt x="78105" y="65722"/>
                    </a:lnTo>
                    <a:cubicBezTo>
                      <a:pt x="80010" y="65722"/>
                      <a:pt x="80963" y="66675"/>
                      <a:pt x="80963" y="68580"/>
                    </a:cubicBezTo>
                    <a:lnTo>
                      <a:pt x="80963" y="70485"/>
                    </a:lnTo>
                    <a:cubicBezTo>
                      <a:pt x="80963" y="72390"/>
                      <a:pt x="80010" y="73342"/>
                      <a:pt x="78105" y="73342"/>
                    </a:cubicBezTo>
                    <a:lnTo>
                      <a:pt x="74295" y="73342"/>
                    </a:lnTo>
                    <a:lnTo>
                      <a:pt x="74295" y="77153"/>
                    </a:lnTo>
                    <a:lnTo>
                      <a:pt x="82868" y="77153"/>
                    </a:lnTo>
                    <a:cubicBezTo>
                      <a:pt x="84773" y="77153"/>
                      <a:pt x="85725" y="78105"/>
                      <a:pt x="85725" y="80010"/>
                    </a:cubicBezTo>
                    <a:lnTo>
                      <a:pt x="85725" y="82867"/>
                    </a:lnTo>
                    <a:cubicBezTo>
                      <a:pt x="85725" y="84772"/>
                      <a:pt x="84773" y="85725"/>
                      <a:pt x="82868" y="85725"/>
                    </a:cubicBezTo>
                    <a:lnTo>
                      <a:pt x="69533" y="85725"/>
                    </a:lnTo>
                    <a:cubicBezTo>
                      <a:pt x="69533" y="89535"/>
                      <a:pt x="67628" y="109538"/>
                      <a:pt x="75248" y="136208"/>
                    </a:cubicBezTo>
                    <a:lnTo>
                      <a:pt x="81915" y="136208"/>
                    </a:lnTo>
                    <a:cubicBezTo>
                      <a:pt x="82868" y="136208"/>
                      <a:pt x="83820" y="137160"/>
                      <a:pt x="83820" y="138113"/>
                    </a:cubicBezTo>
                    <a:lnTo>
                      <a:pt x="83820" y="157163"/>
                    </a:lnTo>
                    <a:cubicBezTo>
                      <a:pt x="83820" y="157163"/>
                      <a:pt x="102870" y="167640"/>
                      <a:pt x="102870" y="176213"/>
                    </a:cubicBezTo>
                    <a:cubicBezTo>
                      <a:pt x="102870" y="184785"/>
                      <a:pt x="97155" y="183833"/>
                      <a:pt x="97155" y="183833"/>
                    </a:cubicBezTo>
                    <a:lnTo>
                      <a:pt x="97155" y="187642"/>
                    </a:lnTo>
                    <a:lnTo>
                      <a:pt x="100965" y="187642"/>
                    </a:lnTo>
                    <a:cubicBezTo>
                      <a:pt x="102870" y="187642"/>
                      <a:pt x="103823" y="188595"/>
                      <a:pt x="103823" y="190500"/>
                    </a:cubicBezTo>
                    <a:lnTo>
                      <a:pt x="103823" y="200025"/>
                    </a:lnTo>
                    <a:lnTo>
                      <a:pt x="58103" y="200025"/>
                    </a:lnTo>
                    <a:lnTo>
                      <a:pt x="55245" y="200025"/>
                    </a:lnTo>
                    <a:lnTo>
                      <a:pt x="48578" y="200025"/>
                    </a:lnTo>
                    <a:lnTo>
                      <a:pt x="45720" y="200025"/>
                    </a:lnTo>
                    <a:lnTo>
                      <a:pt x="0" y="200025"/>
                    </a:lnTo>
                    <a:lnTo>
                      <a:pt x="0" y="190500"/>
                    </a:lnTo>
                    <a:cubicBezTo>
                      <a:pt x="1905" y="189547"/>
                      <a:pt x="2858" y="187642"/>
                      <a:pt x="4763" y="187642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任意多边形: 形状 14"/>
              <p:cNvSpPr/>
              <p:nvPr/>
            </p:nvSpPr>
            <p:spPr>
              <a:xfrm>
                <a:off x="6368415" y="4071937"/>
                <a:ext cx="103822" cy="176212"/>
              </a:xfrm>
              <a:custGeom>
                <a:avLst/>
                <a:gdLst>
                  <a:gd name="connsiteX0" fmla="*/ 4763 w 103822"/>
                  <a:gd name="connsiteY0" fmla="*/ 163830 h 176212"/>
                  <a:gd name="connsiteX1" fmla="*/ 8572 w 103822"/>
                  <a:gd name="connsiteY1" fmla="*/ 163830 h 176212"/>
                  <a:gd name="connsiteX2" fmla="*/ 8572 w 103822"/>
                  <a:gd name="connsiteY2" fmla="*/ 160020 h 176212"/>
                  <a:gd name="connsiteX3" fmla="*/ 2857 w 103822"/>
                  <a:gd name="connsiteY3" fmla="*/ 152400 h 176212"/>
                  <a:gd name="connsiteX4" fmla="*/ 21907 w 103822"/>
                  <a:gd name="connsiteY4" fmla="*/ 133350 h 176212"/>
                  <a:gd name="connsiteX5" fmla="*/ 21907 w 103822"/>
                  <a:gd name="connsiteY5" fmla="*/ 114300 h 176212"/>
                  <a:gd name="connsiteX6" fmla="*/ 23813 w 103822"/>
                  <a:gd name="connsiteY6" fmla="*/ 112395 h 176212"/>
                  <a:gd name="connsiteX7" fmla="*/ 30480 w 103822"/>
                  <a:gd name="connsiteY7" fmla="*/ 112395 h 176212"/>
                  <a:gd name="connsiteX8" fmla="*/ 36195 w 103822"/>
                  <a:gd name="connsiteY8" fmla="*/ 40005 h 176212"/>
                  <a:gd name="connsiteX9" fmla="*/ 31432 w 103822"/>
                  <a:gd name="connsiteY9" fmla="*/ 31433 h 176212"/>
                  <a:gd name="connsiteX10" fmla="*/ 31432 w 103822"/>
                  <a:gd name="connsiteY10" fmla="*/ 27622 h 176212"/>
                  <a:gd name="connsiteX11" fmla="*/ 27622 w 103822"/>
                  <a:gd name="connsiteY11" fmla="*/ 27622 h 176212"/>
                  <a:gd name="connsiteX12" fmla="*/ 24765 w 103822"/>
                  <a:gd name="connsiteY12" fmla="*/ 24765 h 176212"/>
                  <a:gd name="connsiteX13" fmla="*/ 24765 w 103822"/>
                  <a:gd name="connsiteY13" fmla="*/ 1905 h 176212"/>
                  <a:gd name="connsiteX14" fmla="*/ 27622 w 103822"/>
                  <a:gd name="connsiteY14" fmla="*/ 0 h 176212"/>
                  <a:gd name="connsiteX15" fmla="*/ 78105 w 103822"/>
                  <a:gd name="connsiteY15" fmla="*/ 0 h 176212"/>
                  <a:gd name="connsiteX16" fmla="*/ 80963 w 103822"/>
                  <a:gd name="connsiteY16" fmla="*/ 2858 h 176212"/>
                  <a:gd name="connsiteX17" fmla="*/ 80963 w 103822"/>
                  <a:gd name="connsiteY17" fmla="*/ 24765 h 176212"/>
                  <a:gd name="connsiteX18" fmla="*/ 78105 w 103822"/>
                  <a:gd name="connsiteY18" fmla="*/ 27622 h 176212"/>
                  <a:gd name="connsiteX19" fmla="*/ 74295 w 103822"/>
                  <a:gd name="connsiteY19" fmla="*/ 27622 h 176212"/>
                  <a:gd name="connsiteX20" fmla="*/ 74295 w 103822"/>
                  <a:gd name="connsiteY20" fmla="*/ 31433 h 176212"/>
                  <a:gd name="connsiteX21" fmla="*/ 69532 w 103822"/>
                  <a:gd name="connsiteY21" fmla="*/ 40005 h 176212"/>
                  <a:gd name="connsiteX22" fmla="*/ 75247 w 103822"/>
                  <a:gd name="connsiteY22" fmla="*/ 112395 h 176212"/>
                  <a:gd name="connsiteX23" fmla="*/ 81915 w 103822"/>
                  <a:gd name="connsiteY23" fmla="*/ 112395 h 176212"/>
                  <a:gd name="connsiteX24" fmla="*/ 83820 w 103822"/>
                  <a:gd name="connsiteY24" fmla="*/ 114300 h 176212"/>
                  <a:gd name="connsiteX25" fmla="*/ 83820 w 103822"/>
                  <a:gd name="connsiteY25" fmla="*/ 133350 h 176212"/>
                  <a:gd name="connsiteX26" fmla="*/ 102870 w 103822"/>
                  <a:gd name="connsiteY26" fmla="*/ 152400 h 176212"/>
                  <a:gd name="connsiteX27" fmla="*/ 97155 w 103822"/>
                  <a:gd name="connsiteY27" fmla="*/ 160020 h 176212"/>
                  <a:gd name="connsiteX28" fmla="*/ 97155 w 103822"/>
                  <a:gd name="connsiteY28" fmla="*/ 163830 h 176212"/>
                  <a:gd name="connsiteX29" fmla="*/ 100965 w 103822"/>
                  <a:gd name="connsiteY29" fmla="*/ 163830 h 176212"/>
                  <a:gd name="connsiteX30" fmla="*/ 103822 w 103822"/>
                  <a:gd name="connsiteY30" fmla="*/ 166688 h 176212"/>
                  <a:gd name="connsiteX31" fmla="*/ 103822 w 103822"/>
                  <a:gd name="connsiteY31" fmla="*/ 176213 h 176212"/>
                  <a:gd name="connsiteX32" fmla="*/ 58102 w 103822"/>
                  <a:gd name="connsiteY32" fmla="*/ 176213 h 176212"/>
                  <a:gd name="connsiteX33" fmla="*/ 55245 w 103822"/>
                  <a:gd name="connsiteY33" fmla="*/ 176213 h 176212"/>
                  <a:gd name="connsiteX34" fmla="*/ 48577 w 103822"/>
                  <a:gd name="connsiteY34" fmla="*/ 176213 h 176212"/>
                  <a:gd name="connsiteX35" fmla="*/ 45720 w 103822"/>
                  <a:gd name="connsiteY35" fmla="*/ 176213 h 176212"/>
                  <a:gd name="connsiteX36" fmla="*/ 0 w 103822"/>
                  <a:gd name="connsiteY36" fmla="*/ 176213 h 176212"/>
                  <a:gd name="connsiteX37" fmla="*/ 0 w 103822"/>
                  <a:gd name="connsiteY37" fmla="*/ 166688 h 176212"/>
                  <a:gd name="connsiteX38" fmla="*/ 4763 w 103822"/>
                  <a:gd name="connsiteY38" fmla="*/ 163830 h 176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03822" h="176212">
                    <a:moveTo>
                      <a:pt x="4763" y="163830"/>
                    </a:moveTo>
                    <a:lnTo>
                      <a:pt x="8572" y="163830"/>
                    </a:lnTo>
                    <a:lnTo>
                      <a:pt x="8572" y="160020"/>
                    </a:lnTo>
                    <a:cubicBezTo>
                      <a:pt x="8572" y="160020"/>
                      <a:pt x="2857" y="160972"/>
                      <a:pt x="2857" y="152400"/>
                    </a:cubicBezTo>
                    <a:cubicBezTo>
                      <a:pt x="2857" y="143828"/>
                      <a:pt x="21907" y="133350"/>
                      <a:pt x="21907" y="133350"/>
                    </a:cubicBezTo>
                    <a:lnTo>
                      <a:pt x="21907" y="114300"/>
                    </a:lnTo>
                    <a:cubicBezTo>
                      <a:pt x="21907" y="113347"/>
                      <a:pt x="22860" y="112395"/>
                      <a:pt x="23813" y="112395"/>
                    </a:cubicBezTo>
                    <a:lnTo>
                      <a:pt x="30480" y="112395"/>
                    </a:lnTo>
                    <a:cubicBezTo>
                      <a:pt x="38100" y="85725"/>
                      <a:pt x="36195" y="43815"/>
                      <a:pt x="36195" y="40005"/>
                    </a:cubicBezTo>
                    <a:lnTo>
                      <a:pt x="31432" y="31433"/>
                    </a:lnTo>
                    <a:lnTo>
                      <a:pt x="31432" y="27622"/>
                    </a:lnTo>
                    <a:lnTo>
                      <a:pt x="27622" y="27622"/>
                    </a:lnTo>
                    <a:cubicBezTo>
                      <a:pt x="25717" y="27622"/>
                      <a:pt x="24765" y="26670"/>
                      <a:pt x="24765" y="24765"/>
                    </a:cubicBezTo>
                    <a:lnTo>
                      <a:pt x="24765" y="1905"/>
                    </a:lnTo>
                    <a:cubicBezTo>
                      <a:pt x="24765" y="0"/>
                      <a:pt x="25717" y="0"/>
                      <a:pt x="27622" y="0"/>
                    </a:cubicBezTo>
                    <a:lnTo>
                      <a:pt x="78105" y="0"/>
                    </a:lnTo>
                    <a:cubicBezTo>
                      <a:pt x="80010" y="0"/>
                      <a:pt x="80963" y="953"/>
                      <a:pt x="80963" y="2858"/>
                    </a:cubicBezTo>
                    <a:lnTo>
                      <a:pt x="80963" y="24765"/>
                    </a:lnTo>
                    <a:cubicBezTo>
                      <a:pt x="80963" y="26670"/>
                      <a:pt x="80010" y="27622"/>
                      <a:pt x="78105" y="27622"/>
                    </a:cubicBezTo>
                    <a:lnTo>
                      <a:pt x="74295" y="27622"/>
                    </a:lnTo>
                    <a:lnTo>
                      <a:pt x="74295" y="31433"/>
                    </a:lnTo>
                    <a:lnTo>
                      <a:pt x="69532" y="40005"/>
                    </a:lnTo>
                    <a:cubicBezTo>
                      <a:pt x="69532" y="43815"/>
                      <a:pt x="67627" y="86678"/>
                      <a:pt x="75247" y="112395"/>
                    </a:cubicBezTo>
                    <a:lnTo>
                      <a:pt x="81915" y="112395"/>
                    </a:lnTo>
                    <a:cubicBezTo>
                      <a:pt x="82867" y="112395"/>
                      <a:pt x="83820" y="113347"/>
                      <a:pt x="83820" y="114300"/>
                    </a:cubicBezTo>
                    <a:lnTo>
                      <a:pt x="83820" y="133350"/>
                    </a:lnTo>
                    <a:cubicBezTo>
                      <a:pt x="83820" y="133350"/>
                      <a:pt x="102870" y="143828"/>
                      <a:pt x="102870" y="152400"/>
                    </a:cubicBezTo>
                    <a:cubicBezTo>
                      <a:pt x="102870" y="160972"/>
                      <a:pt x="97155" y="160020"/>
                      <a:pt x="97155" y="160020"/>
                    </a:cubicBezTo>
                    <a:lnTo>
                      <a:pt x="97155" y="163830"/>
                    </a:lnTo>
                    <a:lnTo>
                      <a:pt x="100965" y="163830"/>
                    </a:lnTo>
                    <a:cubicBezTo>
                      <a:pt x="102870" y="163830"/>
                      <a:pt x="103822" y="164783"/>
                      <a:pt x="103822" y="166688"/>
                    </a:cubicBezTo>
                    <a:lnTo>
                      <a:pt x="103822" y="176213"/>
                    </a:lnTo>
                    <a:lnTo>
                      <a:pt x="58102" y="176213"/>
                    </a:lnTo>
                    <a:lnTo>
                      <a:pt x="55245" y="176213"/>
                    </a:lnTo>
                    <a:lnTo>
                      <a:pt x="48577" y="176213"/>
                    </a:lnTo>
                    <a:lnTo>
                      <a:pt x="45720" y="176213"/>
                    </a:lnTo>
                    <a:lnTo>
                      <a:pt x="0" y="176213"/>
                    </a:lnTo>
                    <a:lnTo>
                      <a:pt x="0" y="166688"/>
                    </a:lnTo>
                    <a:cubicBezTo>
                      <a:pt x="1905" y="165735"/>
                      <a:pt x="2857" y="163830"/>
                      <a:pt x="4763" y="163830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任意多边形: 形状 15"/>
              <p:cNvSpPr/>
              <p:nvPr/>
            </p:nvSpPr>
            <p:spPr>
              <a:xfrm>
                <a:off x="6566534" y="4086224"/>
                <a:ext cx="106727" cy="161925"/>
              </a:xfrm>
              <a:custGeom>
                <a:avLst/>
                <a:gdLst>
                  <a:gd name="connsiteX0" fmla="*/ 2858 w 106727"/>
                  <a:gd name="connsiteY0" fmla="*/ 149542 h 161925"/>
                  <a:gd name="connsiteX1" fmla="*/ 6668 w 106727"/>
                  <a:gd name="connsiteY1" fmla="*/ 149542 h 161925"/>
                  <a:gd name="connsiteX2" fmla="*/ 6668 w 106727"/>
                  <a:gd name="connsiteY2" fmla="*/ 145733 h 161925"/>
                  <a:gd name="connsiteX3" fmla="*/ 953 w 106727"/>
                  <a:gd name="connsiteY3" fmla="*/ 138113 h 161925"/>
                  <a:gd name="connsiteX4" fmla="*/ 20003 w 106727"/>
                  <a:gd name="connsiteY4" fmla="*/ 119063 h 161925"/>
                  <a:gd name="connsiteX5" fmla="*/ 29528 w 106727"/>
                  <a:gd name="connsiteY5" fmla="*/ 101917 h 161925"/>
                  <a:gd name="connsiteX6" fmla="*/ 5715 w 106727"/>
                  <a:gd name="connsiteY6" fmla="*/ 41910 h 161925"/>
                  <a:gd name="connsiteX7" fmla="*/ 20003 w 106727"/>
                  <a:gd name="connsiteY7" fmla="*/ 953 h 161925"/>
                  <a:gd name="connsiteX8" fmla="*/ 37147 w 106727"/>
                  <a:gd name="connsiteY8" fmla="*/ 0 h 161925"/>
                  <a:gd name="connsiteX9" fmla="*/ 46672 w 106727"/>
                  <a:gd name="connsiteY9" fmla="*/ 3810 h 161925"/>
                  <a:gd name="connsiteX10" fmla="*/ 70485 w 106727"/>
                  <a:gd name="connsiteY10" fmla="*/ 25717 h 161925"/>
                  <a:gd name="connsiteX11" fmla="*/ 106680 w 106727"/>
                  <a:gd name="connsiteY11" fmla="*/ 53340 h 161925"/>
                  <a:gd name="connsiteX12" fmla="*/ 100965 w 106727"/>
                  <a:gd name="connsiteY12" fmla="*/ 59055 h 161925"/>
                  <a:gd name="connsiteX13" fmla="*/ 98108 w 106727"/>
                  <a:gd name="connsiteY13" fmla="*/ 68580 h 161925"/>
                  <a:gd name="connsiteX14" fmla="*/ 74295 w 106727"/>
                  <a:gd name="connsiteY14" fmla="*/ 69533 h 161925"/>
                  <a:gd name="connsiteX15" fmla="*/ 83820 w 106727"/>
                  <a:gd name="connsiteY15" fmla="*/ 119063 h 161925"/>
                  <a:gd name="connsiteX16" fmla="*/ 102870 w 106727"/>
                  <a:gd name="connsiteY16" fmla="*/ 138113 h 161925"/>
                  <a:gd name="connsiteX17" fmla="*/ 97155 w 106727"/>
                  <a:gd name="connsiteY17" fmla="*/ 145733 h 161925"/>
                  <a:gd name="connsiteX18" fmla="*/ 97155 w 106727"/>
                  <a:gd name="connsiteY18" fmla="*/ 149542 h 161925"/>
                  <a:gd name="connsiteX19" fmla="*/ 100965 w 106727"/>
                  <a:gd name="connsiteY19" fmla="*/ 149542 h 161925"/>
                  <a:gd name="connsiteX20" fmla="*/ 103822 w 106727"/>
                  <a:gd name="connsiteY20" fmla="*/ 152400 h 161925"/>
                  <a:gd name="connsiteX21" fmla="*/ 103822 w 106727"/>
                  <a:gd name="connsiteY21" fmla="*/ 161925 h 161925"/>
                  <a:gd name="connsiteX22" fmla="*/ 58103 w 106727"/>
                  <a:gd name="connsiteY22" fmla="*/ 161925 h 161925"/>
                  <a:gd name="connsiteX23" fmla="*/ 55245 w 106727"/>
                  <a:gd name="connsiteY23" fmla="*/ 161925 h 161925"/>
                  <a:gd name="connsiteX24" fmla="*/ 48578 w 106727"/>
                  <a:gd name="connsiteY24" fmla="*/ 161925 h 161925"/>
                  <a:gd name="connsiteX25" fmla="*/ 45720 w 106727"/>
                  <a:gd name="connsiteY25" fmla="*/ 161925 h 161925"/>
                  <a:gd name="connsiteX26" fmla="*/ 0 w 106727"/>
                  <a:gd name="connsiteY26" fmla="*/ 161925 h 161925"/>
                  <a:gd name="connsiteX27" fmla="*/ 0 w 106727"/>
                  <a:gd name="connsiteY27" fmla="*/ 152400 h 161925"/>
                  <a:gd name="connsiteX28" fmla="*/ 2858 w 106727"/>
                  <a:gd name="connsiteY28" fmla="*/ 149542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6727" h="161925">
                    <a:moveTo>
                      <a:pt x="2858" y="149542"/>
                    </a:moveTo>
                    <a:lnTo>
                      <a:pt x="6668" y="149542"/>
                    </a:lnTo>
                    <a:lnTo>
                      <a:pt x="6668" y="145733"/>
                    </a:lnTo>
                    <a:cubicBezTo>
                      <a:pt x="6668" y="145733"/>
                      <a:pt x="953" y="146685"/>
                      <a:pt x="953" y="138113"/>
                    </a:cubicBezTo>
                    <a:cubicBezTo>
                      <a:pt x="953" y="129540"/>
                      <a:pt x="20003" y="119063"/>
                      <a:pt x="20003" y="119063"/>
                    </a:cubicBezTo>
                    <a:cubicBezTo>
                      <a:pt x="20003" y="119063"/>
                      <a:pt x="33338" y="110490"/>
                      <a:pt x="29528" y="101917"/>
                    </a:cubicBezTo>
                    <a:cubicBezTo>
                      <a:pt x="25718" y="92392"/>
                      <a:pt x="2858" y="62865"/>
                      <a:pt x="5715" y="41910"/>
                    </a:cubicBezTo>
                    <a:cubicBezTo>
                      <a:pt x="8573" y="20955"/>
                      <a:pt x="13335" y="2858"/>
                      <a:pt x="20003" y="953"/>
                    </a:cubicBezTo>
                    <a:cubicBezTo>
                      <a:pt x="23813" y="0"/>
                      <a:pt x="30480" y="0"/>
                      <a:pt x="37147" y="0"/>
                    </a:cubicBezTo>
                    <a:cubicBezTo>
                      <a:pt x="41910" y="0"/>
                      <a:pt x="42863" y="953"/>
                      <a:pt x="46672" y="3810"/>
                    </a:cubicBezTo>
                    <a:cubicBezTo>
                      <a:pt x="55245" y="9525"/>
                      <a:pt x="62865" y="17145"/>
                      <a:pt x="70485" y="25717"/>
                    </a:cubicBezTo>
                    <a:cubicBezTo>
                      <a:pt x="70485" y="25717"/>
                      <a:pt x="105728" y="29528"/>
                      <a:pt x="106680" y="53340"/>
                    </a:cubicBezTo>
                    <a:cubicBezTo>
                      <a:pt x="106680" y="53340"/>
                      <a:pt x="107633" y="59055"/>
                      <a:pt x="100965" y="59055"/>
                    </a:cubicBezTo>
                    <a:cubicBezTo>
                      <a:pt x="100965" y="59055"/>
                      <a:pt x="101918" y="67628"/>
                      <a:pt x="98108" y="68580"/>
                    </a:cubicBezTo>
                    <a:cubicBezTo>
                      <a:pt x="94297" y="69533"/>
                      <a:pt x="74295" y="69533"/>
                      <a:pt x="74295" y="69533"/>
                    </a:cubicBezTo>
                    <a:cubicBezTo>
                      <a:pt x="74295" y="69533"/>
                      <a:pt x="60008" y="100965"/>
                      <a:pt x="83820" y="119063"/>
                    </a:cubicBezTo>
                    <a:cubicBezTo>
                      <a:pt x="83820" y="119063"/>
                      <a:pt x="102870" y="129540"/>
                      <a:pt x="102870" y="138113"/>
                    </a:cubicBezTo>
                    <a:cubicBezTo>
                      <a:pt x="102870" y="146685"/>
                      <a:pt x="97155" y="145733"/>
                      <a:pt x="97155" y="145733"/>
                    </a:cubicBezTo>
                    <a:lnTo>
                      <a:pt x="97155" y="149542"/>
                    </a:lnTo>
                    <a:lnTo>
                      <a:pt x="100965" y="149542"/>
                    </a:lnTo>
                    <a:cubicBezTo>
                      <a:pt x="102870" y="149542"/>
                      <a:pt x="103822" y="150495"/>
                      <a:pt x="103822" y="152400"/>
                    </a:cubicBezTo>
                    <a:lnTo>
                      <a:pt x="103822" y="161925"/>
                    </a:lnTo>
                    <a:lnTo>
                      <a:pt x="58103" y="161925"/>
                    </a:lnTo>
                    <a:lnTo>
                      <a:pt x="55245" y="161925"/>
                    </a:lnTo>
                    <a:lnTo>
                      <a:pt x="48578" y="161925"/>
                    </a:lnTo>
                    <a:lnTo>
                      <a:pt x="45720" y="161925"/>
                    </a:lnTo>
                    <a:lnTo>
                      <a:pt x="0" y="161925"/>
                    </a:lnTo>
                    <a:lnTo>
                      <a:pt x="0" y="152400"/>
                    </a:lnTo>
                    <a:cubicBezTo>
                      <a:pt x="0" y="151447"/>
                      <a:pt x="1905" y="149542"/>
                      <a:pt x="2858" y="149542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7" name="图形 4"/>
            <p:cNvGrpSpPr/>
            <p:nvPr/>
          </p:nvGrpSpPr>
          <p:grpSpPr>
            <a:xfrm>
              <a:off x="4269104" y="2664141"/>
              <a:ext cx="1495424" cy="290512"/>
              <a:chOff x="4269104" y="2664141"/>
              <a:chExt cx="1495424" cy="290512"/>
            </a:xfrm>
            <a:solidFill>
              <a:srgbClr val="FFFFFF"/>
            </a:solidFill>
          </p:grpSpPr>
          <p:sp>
            <p:nvSpPr>
              <p:cNvPr id="38" name="任意多边形: 形状 17"/>
              <p:cNvSpPr/>
              <p:nvPr/>
            </p:nvSpPr>
            <p:spPr>
              <a:xfrm>
                <a:off x="4864417" y="2666046"/>
                <a:ext cx="103822" cy="244792"/>
              </a:xfrm>
              <a:custGeom>
                <a:avLst/>
                <a:gdLst>
                  <a:gd name="connsiteX0" fmla="*/ 4763 w 103822"/>
                  <a:gd name="connsiteY0" fmla="*/ 10478 h 244792"/>
                  <a:gd name="connsiteX1" fmla="*/ 8573 w 103822"/>
                  <a:gd name="connsiteY1" fmla="*/ 10478 h 244792"/>
                  <a:gd name="connsiteX2" fmla="*/ 8573 w 103822"/>
                  <a:gd name="connsiteY2" fmla="*/ 14288 h 244792"/>
                  <a:gd name="connsiteX3" fmla="*/ 2858 w 103822"/>
                  <a:gd name="connsiteY3" fmla="*/ 21908 h 244792"/>
                  <a:gd name="connsiteX4" fmla="*/ 21908 w 103822"/>
                  <a:gd name="connsiteY4" fmla="*/ 40958 h 244792"/>
                  <a:gd name="connsiteX5" fmla="*/ 21908 w 103822"/>
                  <a:gd name="connsiteY5" fmla="*/ 60008 h 244792"/>
                  <a:gd name="connsiteX6" fmla="*/ 23813 w 103822"/>
                  <a:gd name="connsiteY6" fmla="*/ 61913 h 244792"/>
                  <a:gd name="connsiteX7" fmla="*/ 30480 w 103822"/>
                  <a:gd name="connsiteY7" fmla="*/ 61913 h 244792"/>
                  <a:gd name="connsiteX8" fmla="*/ 36195 w 103822"/>
                  <a:gd name="connsiteY8" fmla="*/ 140970 h 244792"/>
                  <a:gd name="connsiteX9" fmla="*/ 22860 w 103822"/>
                  <a:gd name="connsiteY9" fmla="*/ 140970 h 244792"/>
                  <a:gd name="connsiteX10" fmla="*/ 20003 w 103822"/>
                  <a:gd name="connsiteY10" fmla="*/ 143828 h 244792"/>
                  <a:gd name="connsiteX11" fmla="*/ 20003 w 103822"/>
                  <a:gd name="connsiteY11" fmla="*/ 148590 h 244792"/>
                  <a:gd name="connsiteX12" fmla="*/ 22860 w 103822"/>
                  <a:gd name="connsiteY12" fmla="*/ 151448 h 244792"/>
                  <a:gd name="connsiteX13" fmla="*/ 31433 w 103822"/>
                  <a:gd name="connsiteY13" fmla="*/ 151448 h 244792"/>
                  <a:gd name="connsiteX14" fmla="*/ 31433 w 103822"/>
                  <a:gd name="connsiteY14" fmla="*/ 155258 h 244792"/>
                  <a:gd name="connsiteX15" fmla="*/ 27623 w 103822"/>
                  <a:gd name="connsiteY15" fmla="*/ 155258 h 244792"/>
                  <a:gd name="connsiteX16" fmla="*/ 24765 w 103822"/>
                  <a:gd name="connsiteY16" fmla="*/ 158115 h 244792"/>
                  <a:gd name="connsiteX17" fmla="*/ 24765 w 103822"/>
                  <a:gd name="connsiteY17" fmla="*/ 160020 h 244792"/>
                  <a:gd name="connsiteX18" fmla="*/ 27623 w 103822"/>
                  <a:gd name="connsiteY18" fmla="*/ 162878 h 244792"/>
                  <a:gd name="connsiteX19" fmla="*/ 31433 w 103822"/>
                  <a:gd name="connsiteY19" fmla="*/ 162878 h 244792"/>
                  <a:gd name="connsiteX20" fmla="*/ 31433 w 103822"/>
                  <a:gd name="connsiteY20" fmla="*/ 167640 h 244792"/>
                  <a:gd name="connsiteX21" fmla="*/ 29528 w 103822"/>
                  <a:gd name="connsiteY21" fmla="*/ 167640 h 244792"/>
                  <a:gd name="connsiteX22" fmla="*/ 26670 w 103822"/>
                  <a:gd name="connsiteY22" fmla="*/ 170498 h 244792"/>
                  <a:gd name="connsiteX23" fmla="*/ 29528 w 103822"/>
                  <a:gd name="connsiteY23" fmla="*/ 173355 h 244792"/>
                  <a:gd name="connsiteX24" fmla="*/ 31433 w 103822"/>
                  <a:gd name="connsiteY24" fmla="*/ 173355 h 244792"/>
                  <a:gd name="connsiteX25" fmla="*/ 3810 w 103822"/>
                  <a:gd name="connsiteY25" fmla="*/ 224790 h 244792"/>
                  <a:gd name="connsiteX26" fmla="*/ 3810 w 103822"/>
                  <a:gd name="connsiteY26" fmla="*/ 224790 h 244792"/>
                  <a:gd name="connsiteX27" fmla="*/ 14288 w 103822"/>
                  <a:gd name="connsiteY27" fmla="*/ 217170 h 244792"/>
                  <a:gd name="connsiteX28" fmla="*/ 14288 w 103822"/>
                  <a:gd name="connsiteY28" fmla="*/ 224790 h 244792"/>
                  <a:gd name="connsiteX29" fmla="*/ 15240 w 103822"/>
                  <a:gd name="connsiteY29" fmla="*/ 225742 h 244792"/>
                  <a:gd name="connsiteX30" fmla="*/ 30480 w 103822"/>
                  <a:gd name="connsiteY30" fmla="*/ 217170 h 244792"/>
                  <a:gd name="connsiteX31" fmla="*/ 45720 w 103822"/>
                  <a:gd name="connsiteY31" fmla="*/ 226695 h 244792"/>
                  <a:gd name="connsiteX32" fmla="*/ 41910 w 103822"/>
                  <a:gd name="connsiteY32" fmla="*/ 234315 h 244792"/>
                  <a:gd name="connsiteX33" fmla="*/ 52388 w 103822"/>
                  <a:gd name="connsiteY33" fmla="*/ 244792 h 244792"/>
                  <a:gd name="connsiteX34" fmla="*/ 62865 w 103822"/>
                  <a:gd name="connsiteY34" fmla="*/ 234315 h 244792"/>
                  <a:gd name="connsiteX35" fmla="*/ 59055 w 103822"/>
                  <a:gd name="connsiteY35" fmla="*/ 226695 h 244792"/>
                  <a:gd name="connsiteX36" fmla="*/ 74295 w 103822"/>
                  <a:gd name="connsiteY36" fmla="*/ 217170 h 244792"/>
                  <a:gd name="connsiteX37" fmla="*/ 89535 w 103822"/>
                  <a:gd name="connsiteY37" fmla="*/ 225742 h 244792"/>
                  <a:gd name="connsiteX38" fmla="*/ 90488 w 103822"/>
                  <a:gd name="connsiteY38" fmla="*/ 224790 h 244792"/>
                  <a:gd name="connsiteX39" fmla="*/ 90488 w 103822"/>
                  <a:gd name="connsiteY39" fmla="*/ 217170 h 244792"/>
                  <a:gd name="connsiteX40" fmla="*/ 100965 w 103822"/>
                  <a:gd name="connsiteY40" fmla="*/ 224790 h 244792"/>
                  <a:gd name="connsiteX41" fmla="*/ 100965 w 103822"/>
                  <a:gd name="connsiteY41" fmla="*/ 224790 h 244792"/>
                  <a:gd name="connsiteX42" fmla="*/ 73343 w 103822"/>
                  <a:gd name="connsiteY42" fmla="*/ 173355 h 244792"/>
                  <a:gd name="connsiteX43" fmla="*/ 75248 w 103822"/>
                  <a:gd name="connsiteY43" fmla="*/ 173355 h 244792"/>
                  <a:gd name="connsiteX44" fmla="*/ 78105 w 103822"/>
                  <a:gd name="connsiteY44" fmla="*/ 170498 h 244792"/>
                  <a:gd name="connsiteX45" fmla="*/ 75248 w 103822"/>
                  <a:gd name="connsiteY45" fmla="*/ 167640 h 244792"/>
                  <a:gd name="connsiteX46" fmla="*/ 73343 w 103822"/>
                  <a:gd name="connsiteY46" fmla="*/ 167640 h 244792"/>
                  <a:gd name="connsiteX47" fmla="*/ 73343 w 103822"/>
                  <a:gd name="connsiteY47" fmla="*/ 162878 h 244792"/>
                  <a:gd name="connsiteX48" fmla="*/ 77153 w 103822"/>
                  <a:gd name="connsiteY48" fmla="*/ 162878 h 244792"/>
                  <a:gd name="connsiteX49" fmla="*/ 80010 w 103822"/>
                  <a:gd name="connsiteY49" fmla="*/ 160020 h 244792"/>
                  <a:gd name="connsiteX50" fmla="*/ 80010 w 103822"/>
                  <a:gd name="connsiteY50" fmla="*/ 158115 h 244792"/>
                  <a:gd name="connsiteX51" fmla="*/ 77153 w 103822"/>
                  <a:gd name="connsiteY51" fmla="*/ 155258 h 244792"/>
                  <a:gd name="connsiteX52" fmla="*/ 73343 w 103822"/>
                  <a:gd name="connsiteY52" fmla="*/ 155258 h 244792"/>
                  <a:gd name="connsiteX53" fmla="*/ 73343 w 103822"/>
                  <a:gd name="connsiteY53" fmla="*/ 151448 h 244792"/>
                  <a:gd name="connsiteX54" fmla="*/ 81915 w 103822"/>
                  <a:gd name="connsiteY54" fmla="*/ 151448 h 244792"/>
                  <a:gd name="connsiteX55" fmla="*/ 84773 w 103822"/>
                  <a:gd name="connsiteY55" fmla="*/ 148590 h 244792"/>
                  <a:gd name="connsiteX56" fmla="*/ 84773 w 103822"/>
                  <a:gd name="connsiteY56" fmla="*/ 145733 h 244792"/>
                  <a:gd name="connsiteX57" fmla="*/ 81915 w 103822"/>
                  <a:gd name="connsiteY57" fmla="*/ 142875 h 244792"/>
                  <a:gd name="connsiteX58" fmla="*/ 69533 w 103822"/>
                  <a:gd name="connsiteY58" fmla="*/ 142875 h 244792"/>
                  <a:gd name="connsiteX59" fmla="*/ 75248 w 103822"/>
                  <a:gd name="connsiteY59" fmla="*/ 63818 h 244792"/>
                  <a:gd name="connsiteX60" fmla="*/ 81915 w 103822"/>
                  <a:gd name="connsiteY60" fmla="*/ 63818 h 244792"/>
                  <a:gd name="connsiteX61" fmla="*/ 83820 w 103822"/>
                  <a:gd name="connsiteY61" fmla="*/ 61913 h 244792"/>
                  <a:gd name="connsiteX62" fmla="*/ 83820 w 103822"/>
                  <a:gd name="connsiteY62" fmla="*/ 42863 h 244792"/>
                  <a:gd name="connsiteX63" fmla="*/ 102870 w 103822"/>
                  <a:gd name="connsiteY63" fmla="*/ 23813 h 244792"/>
                  <a:gd name="connsiteX64" fmla="*/ 97155 w 103822"/>
                  <a:gd name="connsiteY64" fmla="*/ 16193 h 244792"/>
                  <a:gd name="connsiteX65" fmla="*/ 97155 w 103822"/>
                  <a:gd name="connsiteY65" fmla="*/ 12383 h 244792"/>
                  <a:gd name="connsiteX66" fmla="*/ 100965 w 103822"/>
                  <a:gd name="connsiteY66" fmla="*/ 12383 h 244792"/>
                  <a:gd name="connsiteX67" fmla="*/ 103823 w 103822"/>
                  <a:gd name="connsiteY67" fmla="*/ 9525 h 244792"/>
                  <a:gd name="connsiteX68" fmla="*/ 103823 w 103822"/>
                  <a:gd name="connsiteY68" fmla="*/ 0 h 244792"/>
                  <a:gd name="connsiteX69" fmla="*/ 58103 w 103822"/>
                  <a:gd name="connsiteY69" fmla="*/ 0 h 244792"/>
                  <a:gd name="connsiteX70" fmla="*/ 55245 w 103822"/>
                  <a:gd name="connsiteY70" fmla="*/ 0 h 244792"/>
                  <a:gd name="connsiteX71" fmla="*/ 48578 w 103822"/>
                  <a:gd name="connsiteY71" fmla="*/ 0 h 244792"/>
                  <a:gd name="connsiteX72" fmla="*/ 45720 w 103822"/>
                  <a:gd name="connsiteY72" fmla="*/ 0 h 244792"/>
                  <a:gd name="connsiteX73" fmla="*/ 0 w 103822"/>
                  <a:gd name="connsiteY73" fmla="*/ 0 h 244792"/>
                  <a:gd name="connsiteX74" fmla="*/ 0 w 103822"/>
                  <a:gd name="connsiteY74" fmla="*/ 9525 h 244792"/>
                  <a:gd name="connsiteX75" fmla="*/ 4763 w 103822"/>
                  <a:gd name="connsiteY75" fmla="*/ 10478 h 244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03822" h="244792">
                    <a:moveTo>
                      <a:pt x="4763" y="10478"/>
                    </a:moveTo>
                    <a:lnTo>
                      <a:pt x="8573" y="10478"/>
                    </a:lnTo>
                    <a:lnTo>
                      <a:pt x="8573" y="14288"/>
                    </a:lnTo>
                    <a:cubicBezTo>
                      <a:pt x="8573" y="14288"/>
                      <a:pt x="2858" y="13335"/>
                      <a:pt x="2858" y="21908"/>
                    </a:cubicBezTo>
                    <a:cubicBezTo>
                      <a:pt x="2858" y="30480"/>
                      <a:pt x="21908" y="40958"/>
                      <a:pt x="21908" y="40958"/>
                    </a:cubicBezTo>
                    <a:lnTo>
                      <a:pt x="21908" y="60008"/>
                    </a:lnTo>
                    <a:cubicBezTo>
                      <a:pt x="21908" y="60960"/>
                      <a:pt x="22860" y="61913"/>
                      <a:pt x="23813" y="61913"/>
                    </a:cubicBezTo>
                    <a:lnTo>
                      <a:pt x="30480" y="61913"/>
                    </a:lnTo>
                    <a:cubicBezTo>
                      <a:pt x="38100" y="88583"/>
                      <a:pt x="36195" y="137160"/>
                      <a:pt x="36195" y="140970"/>
                    </a:cubicBezTo>
                    <a:lnTo>
                      <a:pt x="22860" y="140970"/>
                    </a:lnTo>
                    <a:cubicBezTo>
                      <a:pt x="20955" y="140970"/>
                      <a:pt x="20003" y="141923"/>
                      <a:pt x="20003" y="143828"/>
                    </a:cubicBezTo>
                    <a:lnTo>
                      <a:pt x="20003" y="148590"/>
                    </a:lnTo>
                    <a:cubicBezTo>
                      <a:pt x="20003" y="150495"/>
                      <a:pt x="20955" y="151448"/>
                      <a:pt x="22860" y="151448"/>
                    </a:cubicBezTo>
                    <a:lnTo>
                      <a:pt x="31433" y="151448"/>
                    </a:lnTo>
                    <a:lnTo>
                      <a:pt x="31433" y="155258"/>
                    </a:lnTo>
                    <a:lnTo>
                      <a:pt x="27623" y="155258"/>
                    </a:lnTo>
                    <a:cubicBezTo>
                      <a:pt x="25718" y="155258"/>
                      <a:pt x="24765" y="156210"/>
                      <a:pt x="24765" y="158115"/>
                    </a:cubicBezTo>
                    <a:lnTo>
                      <a:pt x="24765" y="160020"/>
                    </a:lnTo>
                    <a:cubicBezTo>
                      <a:pt x="24765" y="161925"/>
                      <a:pt x="25718" y="162878"/>
                      <a:pt x="27623" y="162878"/>
                    </a:cubicBezTo>
                    <a:lnTo>
                      <a:pt x="31433" y="162878"/>
                    </a:lnTo>
                    <a:lnTo>
                      <a:pt x="31433" y="167640"/>
                    </a:lnTo>
                    <a:lnTo>
                      <a:pt x="29528" y="167640"/>
                    </a:lnTo>
                    <a:cubicBezTo>
                      <a:pt x="27623" y="167640"/>
                      <a:pt x="26670" y="168593"/>
                      <a:pt x="26670" y="170498"/>
                    </a:cubicBezTo>
                    <a:cubicBezTo>
                      <a:pt x="26670" y="172403"/>
                      <a:pt x="27623" y="173355"/>
                      <a:pt x="29528" y="173355"/>
                    </a:cubicBezTo>
                    <a:lnTo>
                      <a:pt x="31433" y="173355"/>
                    </a:lnTo>
                    <a:cubicBezTo>
                      <a:pt x="31433" y="187642"/>
                      <a:pt x="8573" y="219075"/>
                      <a:pt x="3810" y="224790"/>
                    </a:cubicBezTo>
                    <a:cubicBezTo>
                      <a:pt x="3810" y="224790"/>
                      <a:pt x="3810" y="224790"/>
                      <a:pt x="3810" y="224790"/>
                    </a:cubicBezTo>
                    <a:lnTo>
                      <a:pt x="14288" y="217170"/>
                    </a:lnTo>
                    <a:lnTo>
                      <a:pt x="14288" y="224790"/>
                    </a:lnTo>
                    <a:cubicBezTo>
                      <a:pt x="14288" y="224790"/>
                      <a:pt x="15240" y="225742"/>
                      <a:pt x="15240" y="225742"/>
                    </a:cubicBezTo>
                    <a:lnTo>
                      <a:pt x="30480" y="217170"/>
                    </a:lnTo>
                    <a:lnTo>
                      <a:pt x="45720" y="226695"/>
                    </a:lnTo>
                    <a:cubicBezTo>
                      <a:pt x="43815" y="228600"/>
                      <a:pt x="41910" y="231458"/>
                      <a:pt x="41910" y="234315"/>
                    </a:cubicBezTo>
                    <a:cubicBezTo>
                      <a:pt x="41910" y="240030"/>
                      <a:pt x="46673" y="244792"/>
                      <a:pt x="52388" y="244792"/>
                    </a:cubicBezTo>
                    <a:cubicBezTo>
                      <a:pt x="58103" y="244792"/>
                      <a:pt x="62865" y="240030"/>
                      <a:pt x="62865" y="234315"/>
                    </a:cubicBezTo>
                    <a:cubicBezTo>
                      <a:pt x="62865" y="231458"/>
                      <a:pt x="61913" y="228600"/>
                      <a:pt x="59055" y="226695"/>
                    </a:cubicBezTo>
                    <a:lnTo>
                      <a:pt x="74295" y="217170"/>
                    </a:lnTo>
                    <a:lnTo>
                      <a:pt x="89535" y="225742"/>
                    </a:lnTo>
                    <a:cubicBezTo>
                      <a:pt x="89535" y="225742"/>
                      <a:pt x="90488" y="225742"/>
                      <a:pt x="90488" y="224790"/>
                    </a:cubicBezTo>
                    <a:lnTo>
                      <a:pt x="90488" y="217170"/>
                    </a:lnTo>
                    <a:lnTo>
                      <a:pt x="100965" y="224790"/>
                    </a:lnTo>
                    <a:cubicBezTo>
                      <a:pt x="100965" y="224790"/>
                      <a:pt x="100965" y="224790"/>
                      <a:pt x="100965" y="224790"/>
                    </a:cubicBezTo>
                    <a:cubicBezTo>
                      <a:pt x="96203" y="219075"/>
                      <a:pt x="73343" y="187642"/>
                      <a:pt x="73343" y="173355"/>
                    </a:cubicBezTo>
                    <a:lnTo>
                      <a:pt x="75248" y="173355"/>
                    </a:lnTo>
                    <a:cubicBezTo>
                      <a:pt x="77153" y="173355"/>
                      <a:pt x="78105" y="172403"/>
                      <a:pt x="78105" y="170498"/>
                    </a:cubicBezTo>
                    <a:cubicBezTo>
                      <a:pt x="78105" y="168593"/>
                      <a:pt x="77153" y="167640"/>
                      <a:pt x="75248" y="167640"/>
                    </a:cubicBezTo>
                    <a:lnTo>
                      <a:pt x="73343" y="167640"/>
                    </a:lnTo>
                    <a:lnTo>
                      <a:pt x="73343" y="162878"/>
                    </a:lnTo>
                    <a:lnTo>
                      <a:pt x="77153" y="162878"/>
                    </a:lnTo>
                    <a:cubicBezTo>
                      <a:pt x="79058" y="162878"/>
                      <a:pt x="80010" y="161925"/>
                      <a:pt x="80010" y="160020"/>
                    </a:cubicBezTo>
                    <a:lnTo>
                      <a:pt x="80010" y="158115"/>
                    </a:lnTo>
                    <a:cubicBezTo>
                      <a:pt x="80010" y="156210"/>
                      <a:pt x="79058" y="155258"/>
                      <a:pt x="77153" y="155258"/>
                    </a:cubicBezTo>
                    <a:lnTo>
                      <a:pt x="73343" y="155258"/>
                    </a:lnTo>
                    <a:lnTo>
                      <a:pt x="73343" y="151448"/>
                    </a:lnTo>
                    <a:lnTo>
                      <a:pt x="81915" y="151448"/>
                    </a:lnTo>
                    <a:cubicBezTo>
                      <a:pt x="83820" y="151448"/>
                      <a:pt x="84773" y="150495"/>
                      <a:pt x="84773" y="148590"/>
                    </a:cubicBezTo>
                    <a:lnTo>
                      <a:pt x="84773" y="145733"/>
                    </a:lnTo>
                    <a:cubicBezTo>
                      <a:pt x="84773" y="143828"/>
                      <a:pt x="83820" y="142875"/>
                      <a:pt x="81915" y="142875"/>
                    </a:cubicBezTo>
                    <a:lnTo>
                      <a:pt x="69533" y="142875"/>
                    </a:lnTo>
                    <a:cubicBezTo>
                      <a:pt x="69533" y="139065"/>
                      <a:pt x="67628" y="89535"/>
                      <a:pt x="75248" y="63818"/>
                    </a:cubicBezTo>
                    <a:lnTo>
                      <a:pt x="81915" y="63818"/>
                    </a:lnTo>
                    <a:cubicBezTo>
                      <a:pt x="82868" y="63818"/>
                      <a:pt x="83820" y="62865"/>
                      <a:pt x="83820" y="61913"/>
                    </a:cubicBezTo>
                    <a:lnTo>
                      <a:pt x="83820" y="42863"/>
                    </a:lnTo>
                    <a:cubicBezTo>
                      <a:pt x="83820" y="42863"/>
                      <a:pt x="102870" y="32385"/>
                      <a:pt x="102870" y="23813"/>
                    </a:cubicBezTo>
                    <a:cubicBezTo>
                      <a:pt x="102870" y="15240"/>
                      <a:pt x="97155" y="16193"/>
                      <a:pt x="97155" y="16193"/>
                    </a:cubicBezTo>
                    <a:lnTo>
                      <a:pt x="97155" y="12383"/>
                    </a:lnTo>
                    <a:lnTo>
                      <a:pt x="100965" y="12383"/>
                    </a:lnTo>
                    <a:cubicBezTo>
                      <a:pt x="102870" y="12383"/>
                      <a:pt x="103823" y="11430"/>
                      <a:pt x="103823" y="9525"/>
                    </a:cubicBezTo>
                    <a:lnTo>
                      <a:pt x="103823" y="0"/>
                    </a:lnTo>
                    <a:lnTo>
                      <a:pt x="58103" y="0"/>
                    </a:lnTo>
                    <a:lnTo>
                      <a:pt x="55245" y="0"/>
                    </a:lnTo>
                    <a:lnTo>
                      <a:pt x="48578" y="0"/>
                    </a:lnTo>
                    <a:lnTo>
                      <a:pt x="45720" y="0"/>
                    </a:lnTo>
                    <a:lnTo>
                      <a:pt x="0" y="0"/>
                    </a:lnTo>
                    <a:lnTo>
                      <a:pt x="0" y="9525"/>
                    </a:lnTo>
                    <a:cubicBezTo>
                      <a:pt x="953" y="9525"/>
                      <a:pt x="2858" y="10478"/>
                      <a:pt x="4763" y="10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任意多边形: 形状 18"/>
              <p:cNvSpPr/>
              <p:nvPr/>
            </p:nvSpPr>
            <p:spPr>
              <a:xfrm>
                <a:off x="5062537" y="2665094"/>
                <a:ext cx="103822" cy="289560"/>
              </a:xfrm>
              <a:custGeom>
                <a:avLst/>
                <a:gdLst>
                  <a:gd name="connsiteX0" fmla="*/ 4763 w 103822"/>
                  <a:gd name="connsiteY0" fmla="*/ 11430 h 289560"/>
                  <a:gd name="connsiteX1" fmla="*/ 8573 w 103822"/>
                  <a:gd name="connsiteY1" fmla="*/ 11430 h 289560"/>
                  <a:gd name="connsiteX2" fmla="*/ 8573 w 103822"/>
                  <a:gd name="connsiteY2" fmla="*/ 15240 h 289560"/>
                  <a:gd name="connsiteX3" fmla="*/ 2858 w 103822"/>
                  <a:gd name="connsiteY3" fmla="*/ 22860 h 289560"/>
                  <a:gd name="connsiteX4" fmla="*/ 21908 w 103822"/>
                  <a:gd name="connsiteY4" fmla="*/ 41910 h 289560"/>
                  <a:gd name="connsiteX5" fmla="*/ 21908 w 103822"/>
                  <a:gd name="connsiteY5" fmla="*/ 60960 h 289560"/>
                  <a:gd name="connsiteX6" fmla="*/ 23813 w 103822"/>
                  <a:gd name="connsiteY6" fmla="*/ 62865 h 289560"/>
                  <a:gd name="connsiteX7" fmla="*/ 30480 w 103822"/>
                  <a:gd name="connsiteY7" fmla="*/ 62865 h 289560"/>
                  <a:gd name="connsiteX8" fmla="*/ 36195 w 103822"/>
                  <a:gd name="connsiteY8" fmla="*/ 180975 h 289560"/>
                  <a:gd name="connsiteX9" fmla="*/ 22860 w 103822"/>
                  <a:gd name="connsiteY9" fmla="*/ 180975 h 289560"/>
                  <a:gd name="connsiteX10" fmla="*/ 20002 w 103822"/>
                  <a:gd name="connsiteY10" fmla="*/ 183833 h 289560"/>
                  <a:gd name="connsiteX11" fmla="*/ 20002 w 103822"/>
                  <a:gd name="connsiteY11" fmla="*/ 186690 h 289560"/>
                  <a:gd name="connsiteX12" fmla="*/ 22860 w 103822"/>
                  <a:gd name="connsiteY12" fmla="*/ 189548 h 289560"/>
                  <a:gd name="connsiteX13" fmla="*/ 31433 w 103822"/>
                  <a:gd name="connsiteY13" fmla="*/ 189548 h 289560"/>
                  <a:gd name="connsiteX14" fmla="*/ 31433 w 103822"/>
                  <a:gd name="connsiteY14" fmla="*/ 193357 h 289560"/>
                  <a:gd name="connsiteX15" fmla="*/ 27623 w 103822"/>
                  <a:gd name="connsiteY15" fmla="*/ 193357 h 289560"/>
                  <a:gd name="connsiteX16" fmla="*/ 24765 w 103822"/>
                  <a:gd name="connsiteY16" fmla="*/ 196215 h 289560"/>
                  <a:gd name="connsiteX17" fmla="*/ 24765 w 103822"/>
                  <a:gd name="connsiteY17" fmla="*/ 198120 h 289560"/>
                  <a:gd name="connsiteX18" fmla="*/ 27623 w 103822"/>
                  <a:gd name="connsiteY18" fmla="*/ 200978 h 289560"/>
                  <a:gd name="connsiteX19" fmla="*/ 31433 w 103822"/>
                  <a:gd name="connsiteY19" fmla="*/ 200978 h 289560"/>
                  <a:gd name="connsiteX20" fmla="*/ 31433 w 103822"/>
                  <a:gd name="connsiteY20" fmla="*/ 205740 h 289560"/>
                  <a:gd name="connsiteX21" fmla="*/ 29527 w 103822"/>
                  <a:gd name="connsiteY21" fmla="*/ 205740 h 289560"/>
                  <a:gd name="connsiteX22" fmla="*/ 26670 w 103822"/>
                  <a:gd name="connsiteY22" fmla="*/ 207645 h 289560"/>
                  <a:gd name="connsiteX23" fmla="*/ 29527 w 103822"/>
                  <a:gd name="connsiteY23" fmla="*/ 210503 h 289560"/>
                  <a:gd name="connsiteX24" fmla="*/ 31433 w 103822"/>
                  <a:gd name="connsiteY24" fmla="*/ 210503 h 289560"/>
                  <a:gd name="connsiteX25" fmla="*/ 17145 w 103822"/>
                  <a:gd name="connsiteY25" fmla="*/ 243840 h 289560"/>
                  <a:gd name="connsiteX26" fmla="*/ 19050 w 103822"/>
                  <a:gd name="connsiteY26" fmla="*/ 246698 h 289560"/>
                  <a:gd name="connsiteX27" fmla="*/ 45720 w 103822"/>
                  <a:gd name="connsiteY27" fmla="*/ 246698 h 289560"/>
                  <a:gd name="connsiteX28" fmla="*/ 45720 w 103822"/>
                  <a:gd name="connsiteY28" fmla="*/ 253365 h 289560"/>
                  <a:gd name="connsiteX29" fmla="*/ 47625 w 103822"/>
                  <a:gd name="connsiteY29" fmla="*/ 255270 h 289560"/>
                  <a:gd name="connsiteX30" fmla="*/ 48577 w 103822"/>
                  <a:gd name="connsiteY30" fmla="*/ 255270 h 289560"/>
                  <a:gd name="connsiteX31" fmla="*/ 48577 w 103822"/>
                  <a:gd name="connsiteY31" fmla="*/ 262890 h 289560"/>
                  <a:gd name="connsiteX32" fmla="*/ 46673 w 103822"/>
                  <a:gd name="connsiteY32" fmla="*/ 264795 h 289560"/>
                  <a:gd name="connsiteX33" fmla="*/ 36195 w 103822"/>
                  <a:gd name="connsiteY33" fmla="*/ 264795 h 289560"/>
                  <a:gd name="connsiteX34" fmla="*/ 34290 w 103822"/>
                  <a:gd name="connsiteY34" fmla="*/ 266700 h 289560"/>
                  <a:gd name="connsiteX35" fmla="*/ 34290 w 103822"/>
                  <a:gd name="connsiteY35" fmla="*/ 273368 h 289560"/>
                  <a:gd name="connsiteX36" fmla="*/ 36195 w 103822"/>
                  <a:gd name="connsiteY36" fmla="*/ 275273 h 289560"/>
                  <a:gd name="connsiteX37" fmla="*/ 46673 w 103822"/>
                  <a:gd name="connsiteY37" fmla="*/ 275273 h 289560"/>
                  <a:gd name="connsiteX38" fmla="*/ 48577 w 103822"/>
                  <a:gd name="connsiteY38" fmla="*/ 277178 h 289560"/>
                  <a:gd name="connsiteX39" fmla="*/ 48577 w 103822"/>
                  <a:gd name="connsiteY39" fmla="*/ 287655 h 289560"/>
                  <a:gd name="connsiteX40" fmla="*/ 50483 w 103822"/>
                  <a:gd name="connsiteY40" fmla="*/ 289560 h 289560"/>
                  <a:gd name="connsiteX41" fmla="*/ 55245 w 103822"/>
                  <a:gd name="connsiteY41" fmla="*/ 289560 h 289560"/>
                  <a:gd name="connsiteX42" fmla="*/ 57150 w 103822"/>
                  <a:gd name="connsiteY42" fmla="*/ 287655 h 289560"/>
                  <a:gd name="connsiteX43" fmla="*/ 57150 w 103822"/>
                  <a:gd name="connsiteY43" fmla="*/ 277178 h 289560"/>
                  <a:gd name="connsiteX44" fmla="*/ 59055 w 103822"/>
                  <a:gd name="connsiteY44" fmla="*/ 275273 h 289560"/>
                  <a:gd name="connsiteX45" fmla="*/ 69533 w 103822"/>
                  <a:gd name="connsiteY45" fmla="*/ 275273 h 289560"/>
                  <a:gd name="connsiteX46" fmla="*/ 71438 w 103822"/>
                  <a:gd name="connsiteY46" fmla="*/ 273368 h 289560"/>
                  <a:gd name="connsiteX47" fmla="*/ 71438 w 103822"/>
                  <a:gd name="connsiteY47" fmla="*/ 268605 h 289560"/>
                  <a:gd name="connsiteX48" fmla="*/ 69533 w 103822"/>
                  <a:gd name="connsiteY48" fmla="*/ 266700 h 289560"/>
                  <a:gd name="connsiteX49" fmla="*/ 59055 w 103822"/>
                  <a:gd name="connsiteY49" fmla="*/ 266700 h 289560"/>
                  <a:gd name="connsiteX50" fmla="*/ 57150 w 103822"/>
                  <a:gd name="connsiteY50" fmla="*/ 264795 h 289560"/>
                  <a:gd name="connsiteX51" fmla="*/ 57150 w 103822"/>
                  <a:gd name="connsiteY51" fmla="*/ 257175 h 289560"/>
                  <a:gd name="connsiteX52" fmla="*/ 58102 w 103822"/>
                  <a:gd name="connsiteY52" fmla="*/ 257175 h 289560"/>
                  <a:gd name="connsiteX53" fmla="*/ 60008 w 103822"/>
                  <a:gd name="connsiteY53" fmla="*/ 255270 h 289560"/>
                  <a:gd name="connsiteX54" fmla="*/ 60008 w 103822"/>
                  <a:gd name="connsiteY54" fmla="*/ 248603 h 289560"/>
                  <a:gd name="connsiteX55" fmla="*/ 86677 w 103822"/>
                  <a:gd name="connsiteY55" fmla="*/ 248603 h 289560"/>
                  <a:gd name="connsiteX56" fmla="*/ 88583 w 103822"/>
                  <a:gd name="connsiteY56" fmla="*/ 245745 h 289560"/>
                  <a:gd name="connsiteX57" fmla="*/ 74295 w 103822"/>
                  <a:gd name="connsiteY57" fmla="*/ 212407 h 289560"/>
                  <a:gd name="connsiteX58" fmla="*/ 76200 w 103822"/>
                  <a:gd name="connsiteY58" fmla="*/ 212407 h 289560"/>
                  <a:gd name="connsiteX59" fmla="*/ 79058 w 103822"/>
                  <a:gd name="connsiteY59" fmla="*/ 210503 h 289560"/>
                  <a:gd name="connsiteX60" fmla="*/ 76200 w 103822"/>
                  <a:gd name="connsiteY60" fmla="*/ 207645 h 289560"/>
                  <a:gd name="connsiteX61" fmla="*/ 74295 w 103822"/>
                  <a:gd name="connsiteY61" fmla="*/ 207645 h 289560"/>
                  <a:gd name="connsiteX62" fmla="*/ 74295 w 103822"/>
                  <a:gd name="connsiteY62" fmla="*/ 202882 h 289560"/>
                  <a:gd name="connsiteX63" fmla="*/ 78105 w 103822"/>
                  <a:gd name="connsiteY63" fmla="*/ 202882 h 289560"/>
                  <a:gd name="connsiteX64" fmla="*/ 80963 w 103822"/>
                  <a:gd name="connsiteY64" fmla="*/ 200025 h 289560"/>
                  <a:gd name="connsiteX65" fmla="*/ 80963 w 103822"/>
                  <a:gd name="connsiteY65" fmla="*/ 197168 h 289560"/>
                  <a:gd name="connsiteX66" fmla="*/ 78105 w 103822"/>
                  <a:gd name="connsiteY66" fmla="*/ 194310 h 289560"/>
                  <a:gd name="connsiteX67" fmla="*/ 74295 w 103822"/>
                  <a:gd name="connsiteY67" fmla="*/ 194310 h 289560"/>
                  <a:gd name="connsiteX68" fmla="*/ 74295 w 103822"/>
                  <a:gd name="connsiteY68" fmla="*/ 190500 h 289560"/>
                  <a:gd name="connsiteX69" fmla="*/ 82867 w 103822"/>
                  <a:gd name="connsiteY69" fmla="*/ 190500 h 289560"/>
                  <a:gd name="connsiteX70" fmla="*/ 85725 w 103822"/>
                  <a:gd name="connsiteY70" fmla="*/ 187643 h 289560"/>
                  <a:gd name="connsiteX71" fmla="*/ 85725 w 103822"/>
                  <a:gd name="connsiteY71" fmla="*/ 184785 h 289560"/>
                  <a:gd name="connsiteX72" fmla="*/ 82867 w 103822"/>
                  <a:gd name="connsiteY72" fmla="*/ 181928 h 289560"/>
                  <a:gd name="connsiteX73" fmla="*/ 69533 w 103822"/>
                  <a:gd name="connsiteY73" fmla="*/ 181928 h 289560"/>
                  <a:gd name="connsiteX74" fmla="*/ 75248 w 103822"/>
                  <a:gd name="connsiteY74" fmla="*/ 63818 h 289560"/>
                  <a:gd name="connsiteX75" fmla="*/ 81915 w 103822"/>
                  <a:gd name="connsiteY75" fmla="*/ 63818 h 289560"/>
                  <a:gd name="connsiteX76" fmla="*/ 83820 w 103822"/>
                  <a:gd name="connsiteY76" fmla="*/ 61912 h 289560"/>
                  <a:gd name="connsiteX77" fmla="*/ 83820 w 103822"/>
                  <a:gd name="connsiteY77" fmla="*/ 42862 h 289560"/>
                  <a:gd name="connsiteX78" fmla="*/ 102870 w 103822"/>
                  <a:gd name="connsiteY78" fmla="*/ 23813 h 289560"/>
                  <a:gd name="connsiteX79" fmla="*/ 97155 w 103822"/>
                  <a:gd name="connsiteY79" fmla="*/ 16192 h 289560"/>
                  <a:gd name="connsiteX80" fmla="*/ 97155 w 103822"/>
                  <a:gd name="connsiteY80" fmla="*/ 12383 h 289560"/>
                  <a:gd name="connsiteX81" fmla="*/ 100965 w 103822"/>
                  <a:gd name="connsiteY81" fmla="*/ 12383 h 289560"/>
                  <a:gd name="connsiteX82" fmla="*/ 103823 w 103822"/>
                  <a:gd name="connsiteY82" fmla="*/ 9525 h 289560"/>
                  <a:gd name="connsiteX83" fmla="*/ 103823 w 103822"/>
                  <a:gd name="connsiteY83" fmla="*/ 0 h 289560"/>
                  <a:gd name="connsiteX84" fmla="*/ 58102 w 103822"/>
                  <a:gd name="connsiteY84" fmla="*/ 0 h 289560"/>
                  <a:gd name="connsiteX85" fmla="*/ 55245 w 103822"/>
                  <a:gd name="connsiteY85" fmla="*/ 0 h 289560"/>
                  <a:gd name="connsiteX86" fmla="*/ 48577 w 103822"/>
                  <a:gd name="connsiteY86" fmla="*/ 0 h 289560"/>
                  <a:gd name="connsiteX87" fmla="*/ 45720 w 103822"/>
                  <a:gd name="connsiteY87" fmla="*/ 0 h 289560"/>
                  <a:gd name="connsiteX88" fmla="*/ 0 w 103822"/>
                  <a:gd name="connsiteY88" fmla="*/ 0 h 289560"/>
                  <a:gd name="connsiteX89" fmla="*/ 0 w 103822"/>
                  <a:gd name="connsiteY89" fmla="*/ 9525 h 289560"/>
                  <a:gd name="connsiteX90" fmla="*/ 4763 w 103822"/>
                  <a:gd name="connsiteY90" fmla="*/ 11430 h 289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103822" h="289560">
                    <a:moveTo>
                      <a:pt x="4763" y="11430"/>
                    </a:moveTo>
                    <a:lnTo>
                      <a:pt x="8573" y="11430"/>
                    </a:lnTo>
                    <a:lnTo>
                      <a:pt x="8573" y="15240"/>
                    </a:lnTo>
                    <a:cubicBezTo>
                      <a:pt x="8573" y="15240"/>
                      <a:pt x="2858" y="14288"/>
                      <a:pt x="2858" y="22860"/>
                    </a:cubicBezTo>
                    <a:cubicBezTo>
                      <a:pt x="2858" y="31433"/>
                      <a:pt x="21908" y="41910"/>
                      <a:pt x="21908" y="41910"/>
                    </a:cubicBezTo>
                    <a:lnTo>
                      <a:pt x="21908" y="60960"/>
                    </a:lnTo>
                    <a:cubicBezTo>
                      <a:pt x="21908" y="61912"/>
                      <a:pt x="22860" y="62865"/>
                      <a:pt x="23813" y="62865"/>
                    </a:cubicBezTo>
                    <a:lnTo>
                      <a:pt x="30480" y="62865"/>
                    </a:lnTo>
                    <a:cubicBezTo>
                      <a:pt x="38100" y="89535"/>
                      <a:pt x="36195" y="177165"/>
                      <a:pt x="36195" y="180975"/>
                    </a:cubicBezTo>
                    <a:lnTo>
                      <a:pt x="22860" y="180975"/>
                    </a:lnTo>
                    <a:cubicBezTo>
                      <a:pt x="20955" y="180975"/>
                      <a:pt x="20002" y="181928"/>
                      <a:pt x="20002" y="183833"/>
                    </a:cubicBezTo>
                    <a:lnTo>
                      <a:pt x="20002" y="186690"/>
                    </a:lnTo>
                    <a:cubicBezTo>
                      <a:pt x="20002" y="188595"/>
                      <a:pt x="20955" y="189548"/>
                      <a:pt x="22860" y="189548"/>
                    </a:cubicBezTo>
                    <a:lnTo>
                      <a:pt x="31433" y="189548"/>
                    </a:lnTo>
                    <a:lnTo>
                      <a:pt x="31433" y="193357"/>
                    </a:lnTo>
                    <a:lnTo>
                      <a:pt x="27623" y="193357"/>
                    </a:lnTo>
                    <a:cubicBezTo>
                      <a:pt x="25717" y="193357"/>
                      <a:pt x="24765" y="194310"/>
                      <a:pt x="24765" y="196215"/>
                    </a:cubicBezTo>
                    <a:lnTo>
                      <a:pt x="24765" y="198120"/>
                    </a:lnTo>
                    <a:cubicBezTo>
                      <a:pt x="24765" y="200025"/>
                      <a:pt x="25717" y="200978"/>
                      <a:pt x="27623" y="200978"/>
                    </a:cubicBezTo>
                    <a:lnTo>
                      <a:pt x="31433" y="200978"/>
                    </a:lnTo>
                    <a:lnTo>
                      <a:pt x="31433" y="205740"/>
                    </a:lnTo>
                    <a:lnTo>
                      <a:pt x="29527" y="205740"/>
                    </a:lnTo>
                    <a:cubicBezTo>
                      <a:pt x="28575" y="205740"/>
                      <a:pt x="26670" y="206693"/>
                      <a:pt x="26670" y="207645"/>
                    </a:cubicBezTo>
                    <a:cubicBezTo>
                      <a:pt x="26670" y="209550"/>
                      <a:pt x="27623" y="210503"/>
                      <a:pt x="29527" y="210503"/>
                    </a:cubicBezTo>
                    <a:lnTo>
                      <a:pt x="31433" y="210503"/>
                    </a:lnTo>
                    <a:cubicBezTo>
                      <a:pt x="31433" y="219075"/>
                      <a:pt x="23813" y="232410"/>
                      <a:pt x="17145" y="243840"/>
                    </a:cubicBezTo>
                    <a:cubicBezTo>
                      <a:pt x="16192" y="244793"/>
                      <a:pt x="17145" y="246698"/>
                      <a:pt x="19050" y="246698"/>
                    </a:cubicBezTo>
                    <a:lnTo>
                      <a:pt x="45720" y="246698"/>
                    </a:lnTo>
                    <a:lnTo>
                      <a:pt x="45720" y="253365"/>
                    </a:lnTo>
                    <a:cubicBezTo>
                      <a:pt x="45720" y="254318"/>
                      <a:pt x="46673" y="255270"/>
                      <a:pt x="47625" y="255270"/>
                    </a:cubicBezTo>
                    <a:lnTo>
                      <a:pt x="48577" y="255270"/>
                    </a:lnTo>
                    <a:lnTo>
                      <a:pt x="48577" y="262890"/>
                    </a:lnTo>
                    <a:cubicBezTo>
                      <a:pt x="48577" y="263843"/>
                      <a:pt x="47625" y="264795"/>
                      <a:pt x="46673" y="264795"/>
                    </a:cubicBezTo>
                    <a:lnTo>
                      <a:pt x="36195" y="264795"/>
                    </a:lnTo>
                    <a:cubicBezTo>
                      <a:pt x="35242" y="264795"/>
                      <a:pt x="34290" y="265748"/>
                      <a:pt x="34290" y="266700"/>
                    </a:cubicBezTo>
                    <a:lnTo>
                      <a:pt x="34290" y="273368"/>
                    </a:lnTo>
                    <a:cubicBezTo>
                      <a:pt x="34290" y="274320"/>
                      <a:pt x="35242" y="275273"/>
                      <a:pt x="36195" y="275273"/>
                    </a:cubicBezTo>
                    <a:lnTo>
                      <a:pt x="46673" y="275273"/>
                    </a:lnTo>
                    <a:cubicBezTo>
                      <a:pt x="47625" y="275273"/>
                      <a:pt x="48577" y="276225"/>
                      <a:pt x="48577" y="277178"/>
                    </a:cubicBezTo>
                    <a:lnTo>
                      <a:pt x="48577" y="287655"/>
                    </a:lnTo>
                    <a:cubicBezTo>
                      <a:pt x="48577" y="288607"/>
                      <a:pt x="49530" y="289560"/>
                      <a:pt x="50483" y="289560"/>
                    </a:cubicBezTo>
                    <a:lnTo>
                      <a:pt x="55245" y="289560"/>
                    </a:lnTo>
                    <a:cubicBezTo>
                      <a:pt x="56198" y="289560"/>
                      <a:pt x="57150" y="288607"/>
                      <a:pt x="57150" y="287655"/>
                    </a:cubicBezTo>
                    <a:lnTo>
                      <a:pt x="57150" y="277178"/>
                    </a:lnTo>
                    <a:cubicBezTo>
                      <a:pt x="57150" y="276225"/>
                      <a:pt x="58102" y="275273"/>
                      <a:pt x="59055" y="275273"/>
                    </a:cubicBezTo>
                    <a:lnTo>
                      <a:pt x="69533" y="275273"/>
                    </a:lnTo>
                    <a:cubicBezTo>
                      <a:pt x="70485" y="275273"/>
                      <a:pt x="71438" y="274320"/>
                      <a:pt x="71438" y="273368"/>
                    </a:cubicBezTo>
                    <a:lnTo>
                      <a:pt x="71438" y="268605"/>
                    </a:lnTo>
                    <a:cubicBezTo>
                      <a:pt x="71438" y="267653"/>
                      <a:pt x="70485" y="266700"/>
                      <a:pt x="69533" y="266700"/>
                    </a:cubicBezTo>
                    <a:lnTo>
                      <a:pt x="59055" y="266700"/>
                    </a:lnTo>
                    <a:cubicBezTo>
                      <a:pt x="58102" y="266700"/>
                      <a:pt x="57150" y="265748"/>
                      <a:pt x="57150" y="264795"/>
                    </a:cubicBezTo>
                    <a:lnTo>
                      <a:pt x="57150" y="257175"/>
                    </a:lnTo>
                    <a:lnTo>
                      <a:pt x="58102" y="257175"/>
                    </a:lnTo>
                    <a:cubicBezTo>
                      <a:pt x="59055" y="257175"/>
                      <a:pt x="60008" y="256223"/>
                      <a:pt x="60008" y="255270"/>
                    </a:cubicBezTo>
                    <a:lnTo>
                      <a:pt x="60008" y="248603"/>
                    </a:lnTo>
                    <a:lnTo>
                      <a:pt x="86677" y="248603"/>
                    </a:lnTo>
                    <a:cubicBezTo>
                      <a:pt x="88583" y="248603"/>
                      <a:pt x="89535" y="246698"/>
                      <a:pt x="88583" y="245745"/>
                    </a:cubicBezTo>
                    <a:cubicBezTo>
                      <a:pt x="80963" y="234315"/>
                      <a:pt x="74295" y="220980"/>
                      <a:pt x="74295" y="212407"/>
                    </a:cubicBezTo>
                    <a:lnTo>
                      <a:pt x="76200" y="212407"/>
                    </a:lnTo>
                    <a:cubicBezTo>
                      <a:pt x="77152" y="212407"/>
                      <a:pt x="79058" y="211455"/>
                      <a:pt x="79058" y="210503"/>
                    </a:cubicBezTo>
                    <a:cubicBezTo>
                      <a:pt x="79058" y="208598"/>
                      <a:pt x="78105" y="207645"/>
                      <a:pt x="76200" y="207645"/>
                    </a:cubicBezTo>
                    <a:lnTo>
                      <a:pt x="74295" y="207645"/>
                    </a:lnTo>
                    <a:lnTo>
                      <a:pt x="74295" y="202882"/>
                    </a:lnTo>
                    <a:lnTo>
                      <a:pt x="78105" y="202882"/>
                    </a:lnTo>
                    <a:cubicBezTo>
                      <a:pt x="80010" y="202882"/>
                      <a:pt x="80963" y="201930"/>
                      <a:pt x="80963" y="200025"/>
                    </a:cubicBezTo>
                    <a:lnTo>
                      <a:pt x="80963" y="197168"/>
                    </a:lnTo>
                    <a:cubicBezTo>
                      <a:pt x="80963" y="195262"/>
                      <a:pt x="80010" y="194310"/>
                      <a:pt x="78105" y="194310"/>
                    </a:cubicBezTo>
                    <a:lnTo>
                      <a:pt x="74295" y="194310"/>
                    </a:lnTo>
                    <a:lnTo>
                      <a:pt x="74295" y="190500"/>
                    </a:lnTo>
                    <a:lnTo>
                      <a:pt x="82867" y="190500"/>
                    </a:lnTo>
                    <a:cubicBezTo>
                      <a:pt x="84773" y="190500"/>
                      <a:pt x="85725" y="189548"/>
                      <a:pt x="85725" y="187643"/>
                    </a:cubicBezTo>
                    <a:lnTo>
                      <a:pt x="85725" y="184785"/>
                    </a:lnTo>
                    <a:cubicBezTo>
                      <a:pt x="85725" y="182880"/>
                      <a:pt x="84773" y="181928"/>
                      <a:pt x="82867" y="181928"/>
                    </a:cubicBezTo>
                    <a:lnTo>
                      <a:pt x="69533" y="181928"/>
                    </a:lnTo>
                    <a:cubicBezTo>
                      <a:pt x="69533" y="178118"/>
                      <a:pt x="67627" y="90487"/>
                      <a:pt x="75248" y="63818"/>
                    </a:cubicBezTo>
                    <a:lnTo>
                      <a:pt x="81915" y="63818"/>
                    </a:lnTo>
                    <a:cubicBezTo>
                      <a:pt x="82867" y="63818"/>
                      <a:pt x="83820" y="62865"/>
                      <a:pt x="83820" y="61912"/>
                    </a:cubicBezTo>
                    <a:lnTo>
                      <a:pt x="83820" y="42862"/>
                    </a:lnTo>
                    <a:cubicBezTo>
                      <a:pt x="83820" y="42862"/>
                      <a:pt x="102870" y="32385"/>
                      <a:pt x="102870" y="23813"/>
                    </a:cubicBezTo>
                    <a:cubicBezTo>
                      <a:pt x="102870" y="15240"/>
                      <a:pt x="97155" y="16192"/>
                      <a:pt x="97155" y="16192"/>
                    </a:cubicBezTo>
                    <a:lnTo>
                      <a:pt x="97155" y="12383"/>
                    </a:lnTo>
                    <a:lnTo>
                      <a:pt x="100965" y="12383"/>
                    </a:lnTo>
                    <a:cubicBezTo>
                      <a:pt x="102870" y="12383"/>
                      <a:pt x="103823" y="11430"/>
                      <a:pt x="103823" y="9525"/>
                    </a:cubicBezTo>
                    <a:lnTo>
                      <a:pt x="103823" y="0"/>
                    </a:lnTo>
                    <a:lnTo>
                      <a:pt x="58102" y="0"/>
                    </a:lnTo>
                    <a:lnTo>
                      <a:pt x="55245" y="0"/>
                    </a:lnTo>
                    <a:lnTo>
                      <a:pt x="48577" y="0"/>
                    </a:lnTo>
                    <a:lnTo>
                      <a:pt x="45720" y="0"/>
                    </a:lnTo>
                    <a:lnTo>
                      <a:pt x="0" y="0"/>
                    </a:lnTo>
                    <a:lnTo>
                      <a:pt x="0" y="9525"/>
                    </a:lnTo>
                    <a:cubicBezTo>
                      <a:pt x="1905" y="10477"/>
                      <a:pt x="2858" y="11430"/>
                      <a:pt x="4763" y="114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任意多边形: 形状 19"/>
              <p:cNvSpPr/>
              <p:nvPr/>
            </p:nvSpPr>
            <p:spPr>
              <a:xfrm>
                <a:off x="4667250" y="2666046"/>
                <a:ext cx="101917" cy="200025"/>
              </a:xfrm>
              <a:custGeom>
                <a:avLst/>
                <a:gdLst>
                  <a:gd name="connsiteX0" fmla="*/ 2857 w 101917"/>
                  <a:gd name="connsiteY0" fmla="*/ 10478 h 200025"/>
                  <a:gd name="connsiteX1" fmla="*/ 6668 w 101917"/>
                  <a:gd name="connsiteY1" fmla="*/ 10478 h 200025"/>
                  <a:gd name="connsiteX2" fmla="*/ 6668 w 101917"/>
                  <a:gd name="connsiteY2" fmla="*/ 14288 h 200025"/>
                  <a:gd name="connsiteX3" fmla="*/ 952 w 101917"/>
                  <a:gd name="connsiteY3" fmla="*/ 21908 h 200025"/>
                  <a:gd name="connsiteX4" fmla="*/ 20002 w 101917"/>
                  <a:gd name="connsiteY4" fmla="*/ 40958 h 200025"/>
                  <a:gd name="connsiteX5" fmla="*/ 20002 w 101917"/>
                  <a:gd name="connsiteY5" fmla="*/ 60008 h 200025"/>
                  <a:gd name="connsiteX6" fmla="*/ 21907 w 101917"/>
                  <a:gd name="connsiteY6" fmla="*/ 61913 h 200025"/>
                  <a:gd name="connsiteX7" fmla="*/ 28575 w 101917"/>
                  <a:gd name="connsiteY7" fmla="*/ 61913 h 200025"/>
                  <a:gd name="connsiteX8" fmla="*/ 34290 w 101917"/>
                  <a:gd name="connsiteY8" fmla="*/ 112395 h 200025"/>
                  <a:gd name="connsiteX9" fmla="*/ 20955 w 101917"/>
                  <a:gd name="connsiteY9" fmla="*/ 112395 h 200025"/>
                  <a:gd name="connsiteX10" fmla="*/ 18098 w 101917"/>
                  <a:gd name="connsiteY10" fmla="*/ 115253 h 200025"/>
                  <a:gd name="connsiteX11" fmla="*/ 18098 w 101917"/>
                  <a:gd name="connsiteY11" fmla="*/ 120015 h 200025"/>
                  <a:gd name="connsiteX12" fmla="*/ 20955 w 101917"/>
                  <a:gd name="connsiteY12" fmla="*/ 122873 h 200025"/>
                  <a:gd name="connsiteX13" fmla="*/ 29527 w 101917"/>
                  <a:gd name="connsiteY13" fmla="*/ 122873 h 200025"/>
                  <a:gd name="connsiteX14" fmla="*/ 29527 w 101917"/>
                  <a:gd name="connsiteY14" fmla="*/ 126683 h 200025"/>
                  <a:gd name="connsiteX15" fmla="*/ 25718 w 101917"/>
                  <a:gd name="connsiteY15" fmla="*/ 126683 h 200025"/>
                  <a:gd name="connsiteX16" fmla="*/ 22860 w 101917"/>
                  <a:gd name="connsiteY16" fmla="*/ 129540 h 200025"/>
                  <a:gd name="connsiteX17" fmla="*/ 22860 w 101917"/>
                  <a:gd name="connsiteY17" fmla="*/ 131445 h 200025"/>
                  <a:gd name="connsiteX18" fmla="*/ 25718 w 101917"/>
                  <a:gd name="connsiteY18" fmla="*/ 133350 h 200025"/>
                  <a:gd name="connsiteX19" fmla="*/ 30480 w 101917"/>
                  <a:gd name="connsiteY19" fmla="*/ 133350 h 200025"/>
                  <a:gd name="connsiteX20" fmla="*/ 23813 w 101917"/>
                  <a:gd name="connsiteY20" fmla="*/ 157163 h 200025"/>
                  <a:gd name="connsiteX21" fmla="*/ 43815 w 101917"/>
                  <a:gd name="connsiteY21" fmla="*/ 188595 h 200025"/>
                  <a:gd name="connsiteX22" fmla="*/ 42863 w 101917"/>
                  <a:gd name="connsiteY22" fmla="*/ 192405 h 200025"/>
                  <a:gd name="connsiteX23" fmla="*/ 50482 w 101917"/>
                  <a:gd name="connsiteY23" fmla="*/ 200025 h 200025"/>
                  <a:gd name="connsiteX24" fmla="*/ 58102 w 101917"/>
                  <a:gd name="connsiteY24" fmla="*/ 192405 h 200025"/>
                  <a:gd name="connsiteX25" fmla="*/ 57150 w 101917"/>
                  <a:gd name="connsiteY25" fmla="*/ 188595 h 200025"/>
                  <a:gd name="connsiteX26" fmla="*/ 77152 w 101917"/>
                  <a:gd name="connsiteY26" fmla="*/ 157163 h 200025"/>
                  <a:gd name="connsiteX27" fmla="*/ 71438 w 101917"/>
                  <a:gd name="connsiteY27" fmla="*/ 134303 h 200025"/>
                  <a:gd name="connsiteX28" fmla="*/ 76200 w 101917"/>
                  <a:gd name="connsiteY28" fmla="*/ 134303 h 200025"/>
                  <a:gd name="connsiteX29" fmla="*/ 79057 w 101917"/>
                  <a:gd name="connsiteY29" fmla="*/ 131445 h 200025"/>
                  <a:gd name="connsiteX30" fmla="*/ 79057 w 101917"/>
                  <a:gd name="connsiteY30" fmla="*/ 129540 h 200025"/>
                  <a:gd name="connsiteX31" fmla="*/ 76200 w 101917"/>
                  <a:gd name="connsiteY31" fmla="*/ 126683 h 200025"/>
                  <a:gd name="connsiteX32" fmla="*/ 72390 w 101917"/>
                  <a:gd name="connsiteY32" fmla="*/ 126683 h 200025"/>
                  <a:gd name="connsiteX33" fmla="*/ 72390 w 101917"/>
                  <a:gd name="connsiteY33" fmla="*/ 122873 h 200025"/>
                  <a:gd name="connsiteX34" fmla="*/ 80963 w 101917"/>
                  <a:gd name="connsiteY34" fmla="*/ 122873 h 200025"/>
                  <a:gd name="connsiteX35" fmla="*/ 83820 w 101917"/>
                  <a:gd name="connsiteY35" fmla="*/ 120015 h 200025"/>
                  <a:gd name="connsiteX36" fmla="*/ 83820 w 101917"/>
                  <a:gd name="connsiteY36" fmla="*/ 117158 h 200025"/>
                  <a:gd name="connsiteX37" fmla="*/ 80963 w 101917"/>
                  <a:gd name="connsiteY37" fmla="*/ 114300 h 200025"/>
                  <a:gd name="connsiteX38" fmla="*/ 67627 w 101917"/>
                  <a:gd name="connsiteY38" fmla="*/ 114300 h 200025"/>
                  <a:gd name="connsiteX39" fmla="*/ 73343 w 101917"/>
                  <a:gd name="connsiteY39" fmla="*/ 63818 h 200025"/>
                  <a:gd name="connsiteX40" fmla="*/ 80010 w 101917"/>
                  <a:gd name="connsiteY40" fmla="*/ 63818 h 200025"/>
                  <a:gd name="connsiteX41" fmla="*/ 81915 w 101917"/>
                  <a:gd name="connsiteY41" fmla="*/ 61913 h 200025"/>
                  <a:gd name="connsiteX42" fmla="*/ 81915 w 101917"/>
                  <a:gd name="connsiteY42" fmla="*/ 42863 h 200025"/>
                  <a:gd name="connsiteX43" fmla="*/ 100965 w 101917"/>
                  <a:gd name="connsiteY43" fmla="*/ 23813 h 200025"/>
                  <a:gd name="connsiteX44" fmla="*/ 95250 w 101917"/>
                  <a:gd name="connsiteY44" fmla="*/ 16193 h 200025"/>
                  <a:gd name="connsiteX45" fmla="*/ 95250 w 101917"/>
                  <a:gd name="connsiteY45" fmla="*/ 12383 h 200025"/>
                  <a:gd name="connsiteX46" fmla="*/ 99060 w 101917"/>
                  <a:gd name="connsiteY46" fmla="*/ 12383 h 200025"/>
                  <a:gd name="connsiteX47" fmla="*/ 101918 w 101917"/>
                  <a:gd name="connsiteY47" fmla="*/ 9525 h 200025"/>
                  <a:gd name="connsiteX48" fmla="*/ 101918 w 101917"/>
                  <a:gd name="connsiteY48" fmla="*/ 0 h 200025"/>
                  <a:gd name="connsiteX49" fmla="*/ 57150 w 101917"/>
                  <a:gd name="connsiteY49" fmla="*/ 0 h 200025"/>
                  <a:gd name="connsiteX50" fmla="*/ 54293 w 101917"/>
                  <a:gd name="connsiteY50" fmla="*/ 0 h 200025"/>
                  <a:gd name="connsiteX51" fmla="*/ 47625 w 101917"/>
                  <a:gd name="connsiteY51" fmla="*/ 0 h 200025"/>
                  <a:gd name="connsiteX52" fmla="*/ 44768 w 101917"/>
                  <a:gd name="connsiteY52" fmla="*/ 0 h 200025"/>
                  <a:gd name="connsiteX53" fmla="*/ 0 w 101917"/>
                  <a:gd name="connsiteY53" fmla="*/ 0 h 200025"/>
                  <a:gd name="connsiteX54" fmla="*/ 0 w 101917"/>
                  <a:gd name="connsiteY54" fmla="*/ 9525 h 200025"/>
                  <a:gd name="connsiteX55" fmla="*/ 2857 w 101917"/>
                  <a:gd name="connsiteY55" fmla="*/ 10478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01917" h="200025">
                    <a:moveTo>
                      <a:pt x="2857" y="10478"/>
                    </a:moveTo>
                    <a:lnTo>
                      <a:pt x="6668" y="10478"/>
                    </a:lnTo>
                    <a:lnTo>
                      <a:pt x="6668" y="14288"/>
                    </a:lnTo>
                    <a:cubicBezTo>
                      <a:pt x="6668" y="14288"/>
                      <a:pt x="952" y="13335"/>
                      <a:pt x="952" y="21908"/>
                    </a:cubicBezTo>
                    <a:cubicBezTo>
                      <a:pt x="952" y="30480"/>
                      <a:pt x="20002" y="40958"/>
                      <a:pt x="20002" y="40958"/>
                    </a:cubicBezTo>
                    <a:lnTo>
                      <a:pt x="20002" y="60008"/>
                    </a:lnTo>
                    <a:cubicBezTo>
                      <a:pt x="20002" y="60960"/>
                      <a:pt x="20955" y="61913"/>
                      <a:pt x="21907" y="61913"/>
                    </a:cubicBezTo>
                    <a:lnTo>
                      <a:pt x="28575" y="61913"/>
                    </a:lnTo>
                    <a:cubicBezTo>
                      <a:pt x="36195" y="88583"/>
                      <a:pt x="34290" y="108585"/>
                      <a:pt x="34290" y="112395"/>
                    </a:cubicBezTo>
                    <a:lnTo>
                      <a:pt x="20955" y="112395"/>
                    </a:lnTo>
                    <a:cubicBezTo>
                      <a:pt x="19050" y="112395"/>
                      <a:pt x="18098" y="113348"/>
                      <a:pt x="18098" y="115253"/>
                    </a:cubicBezTo>
                    <a:lnTo>
                      <a:pt x="18098" y="120015"/>
                    </a:lnTo>
                    <a:cubicBezTo>
                      <a:pt x="18098" y="121920"/>
                      <a:pt x="19050" y="122873"/>
                      <a:pt x="20955" y="122873"/>
                    </a:cubicBezTo>
                    <a:lnTo>
                      <a:pt x="29527" y="122873"/>
                    </a:lnTo>
                    <a:lnTo>
                      <a:pt x="29527" y="126683"/>
                    </a:lnTo>
                    <a:lnTo>
                      <a:pt x="25718" y="126683"/>
                    </a:lnTo>
                    <a:cubicBezTo>
                      <a:pt x="23813" y="126683"/>
                      <a:pt x="22860" y="127635"/>
                      <a:pt x="22860" y="129540"/>
                    </a:cubicBezTo>
                    <a:lnTo>
                      <a:pt x="22860" y="131445"/>
                    </a:lnTo>
                    <a:cubicBezTo>
                      <a:pt x="22860" y="133350"/>
                      <a:pt x="23813" y="133350"/>
                      <a:pt x="25718" y="133350"/>
                    </a:cubicBezTo>
                    <a:lnTo>
                      <a:pt x="30480" y="133350"/>
                    </a:lnTo>
                    <a:cubicBezTo>
                      <a:pt x="26670" y="140970"/>
                      <a:pt x="23813" y="150495"/>
                      <a:pt x="23813" y="157163"/>
                    </a:cubicBezTo>
                    <a:cubicBezTo>
                      <a:pt x="23813" y="169545"/>
                      <a:pt x="32385" y="184785"/>
                      <a:pt x="43815" y="188595"/>
                    </a:cubicBezTo>
                    <a:cubicBezTo>
                      <a:pt x="42863" y="189548"/>
                      <a:pt x="42863" y="191453"/>
                      <a:pt x="42863" y="192405"/>
                    </a:cubicBezTo>
                    <a:cubicBezTo>
                      <a:pt x="42863" y="196215"/>
                      <a:pt x="45720" y="200025"/>
                      <a:pt x="50482" y="200025"/>
                    </a:cubicBezTo>
                    <a:cubicBezTo>
                      <a:pt x="54293" y="200025"/>
                      <a:pt x="58102" y="197167"/>
                      <a:pt x="58102" y="192405"/>
                    </a:cubicBezTo>
                    <a:cubicBezTo>
                      <a:pt x="58102" y="190500"/>
                      <a:pt x="57150" y="189548"/>
                      <a:pt x="57150" y="188595"/>
                    </a:cubicBezTo>
                    <a:cubicBezTo>
                      <a:pt x="68580" y="184785"/>
                      <a:pt x="77152" y="169545"/>
                      <a:pt x="77152" y="157163"/>
                    </a:cubicBezTo>
                    <a:cubicBezTo>
                      <a:pt x="77152" y="150495"/>
                      <a:pt x="75248" y="141923"/>
                      <a:pt x="71438" y="134303"/>
                    </a:cubicBezTo>
                    <a:lnTo>
                      <a:pt x="76200" y="134303"/>
                    </a:lnTo>
                    <a:cubicBezTo>
                      <a:pt x="78105" y="134303"/>
                      <a:pt x="79057" y="133350"/>
                      <a:pt x="79057" y="131445"/>
                    </a:cubicBezTo>
                    <a:lnTo>
                      <a:pt x="79057" y="129540"/>
                    </a:lnTo>
                    <a:cubicBezTo>
                      <a:pt x="79057" y="127635"/>
                      <a:pt x="78105" y="126683"/>
                      <a:pt x="76200" y="126683"/>
                    </a:cubicBezTo>
                    <a:lnTo>
                      <a:pt x="72390" y="126683"/>
                    </a:lnTo>
                    <a:lnTo>
                      <a:pt x="72390" y="122873"/>
                    </a:lnTo>
                    <a:lnTo>
                      <a:pt x="80963" y="122873"/>
                    </a:lnTo>
                    <a:cubicBezTo>
                      <a:pt x="82868" y="122873"/>
                      <a:pt x="83820" y="121920"/>
                      <a:pt x="83820" y="120015"/>
                    </a:cubicBezTo>
                    <a:lnTo>
                      <a:pt x="83820" y="117158"/>
                    </a:lnTo>
                    <a:cubicBezTo>
                      <a:pt x="83820" y="115253"/>
                      <a:pt x="82868" y="114300"/>
                      <a:pt x="80963" y="114300"/>
                    </a:cubicBezTo>
                    <a:lnTo>
                      <a:pt x="67627" y="114300"/>
                    </a:lnTo>
                    <a:cubicBezTo>
                      <a:pt x="67627" y="110490"/>
                      <a:pt x="65723" y="90488"/>
                      <a:pt x="73343" y="63818"/>
                    </a:cubicBezTo>
                    <a:lnTo>
                      <a:pt x="80010" y="63818"/>
                    </a:lnTo>
                    <a:cubicBezTo>
                      <a:pt x="80963" y="63818"/>
                      <a:pt x="81915" y="62865"/>
                      <a:pt x="81915" y="61913"/>
                    </a:cubicBezTo>
                    <a:lnTo>
                      <a:pt x="81915" y="42863"/>
                    </a:lnTo>
                    <a:cubicBezTo>
                      <a:pt x="81915" y="42863"/>
                      <a:pt x="100965" y="32385"/>
                      <a:pt x="100965" y="23813"/>
                    </a:cubicBezTo>
                    <a:cubicBezTo>
                      <a:pt x="100965" y="15240"/>
                      <a:pt x="95250" y="16193"/>
                      <a:pt x="95250" y="16193"/>
                    </a:cubicBezTo>
                    <a:lnTo>
                      <a:pt x="95250" y="12383"/>
                    </a:lnTo>
                    <a:lnTo>
                      <a:pt x="99060" y="12383"/>
                    </a:lnTo>
                    <a:cubicBezTo>
                      <a:pt x="100965" y="12383"/>
                      <a:pt x="101918" y="11430"/>
                      <a:pt x="101918" y="9525"/>
                    </a:cubicBezTo>
                    <a:lnTo>
                      <a:pt x="101918" y="0"/>
                    </a:lnTo>
                    <a:lnTo>
                      <a:pt x="57150" y="0"/>
                    </a:lnTo>
                    <a:lnTo>
                      <a:pt x="54293" y="0"/>
                    </a:lnTo>
                    <a:lnTo>
                      <a:pt x="47625" y="0"/>
                    </a:lnTo>
                    <a:lnTo>
                      <a:pt x="44768" y="0"/>
                    </a:lnTo>
                    <a:lnTo>
                      <a:pt x="0" y="0"/>
                    </a:lnTo>
                    <a:lnTo>
                      <a:pt x="0" y="9525"/>
                    </a:lnTo>
                    <a:cubicBezTo>
                      <a:pt x="0" y="9525"/>
                      <a:pt x="1905" y="10478"/>
                      <a:pt x="2857" y="10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任意多边形: 形状 20"/>
              <p:cNvSpPr/>
              <p:nvPr/>
            </p:nvSpPr>
            <p:spPr>
              <a:xfrm>
                <a:off x="4269104" y="2664141"/>
                <a:ext cx="103822" cy="176212"/>
              </a:xfrm>
              <a:custGeom>
                <a:avLst/>
                <a:gdLst>
                  <a:gd name="connsiteX0" fmla="*/ 4763 w 103822"/>
                  <a:gd name="connsiteY0" fmla="*/ 12383 h 176212"/>
                  <a:gd name="connsiteX1" fmla="*/ 8573 w 103822"/>
                  <a:gd name="connsiteY1" fmla="*/ 12383 h 176212"/>
                  <a:gd name="connsiteX2" fmla="*/ 8573 w 103822"/>
                  <a:gd name="connsiteY2" fmla="*/ 16192 h 176212"/>
                  <a:gd name="connsiteX3" fmla="*/ 2858 w 103822"/>
                  <a:gd name="connsiteY3" fmla="*/ 23813 h 176212"/>
                  <a:gd name="connsiteX4" fmla="*/ 21908 w 103822"/>
                  <a:gd name="connsiteY4" fmla="*/ 42863 h 176212"/>
                  <a:gd name="connsiteX5" fmla="*/ 21908 w 103822"/>
                  <a:gd name="connsiteY5" fmla="*/ 61913 h 176212"/>
                  <a:gd name="connsiteX6" fmla="*/ 23813 w 103822"/>
                  <a:gd name="connsiteY6" fmla="*/ 63818 h 176212"/>
                  <a:gd name="connsiteX7" fmla="*/ 30480 w 103822"/>
                  <a:gd name="connsiteY7" fmla="*/ 63818 h 176212"/>
                  <a:gd name="connsiteX8" fmla="*/ 36195 w 103822"/>
                  <a:gd name="connsiteY8" fmla="*/ 136208 h 176212"/>
                  <a:gd name="connsiteX9" fmla="*/ 31433 w 103822"/>
                  <a:gd name="connsiteY9" fmla="*/ 144780 h 176212"/>
                  <a:gd name="connsiteX10" fmla="*/ 31433 w 103822"/>
                  <a:gd name="connsiteY10" fmla="*/ 148590 h 176212"/>
                  <a:gd name="connsiteX11" fmla="*/ 27623 w 103822"/>
                  <a:gd name="connsiteY11" fmla="*/ 148590 h 176212"/>
                  <a:gd name="connsiteX12" fmla="*/ 24765 w 103822"/>
                  <a:gd name="connsiteY12" fmla="*/ 151448 h 176212"/>
                  <a:gd name="connsiteX13" fmla="*/ 24765 w 103822"/>
                  <a:gd name="connsiteY13" fmla="*/ 174308 h 176212"/>
                  <a:gd name="connsiteX14" fmla="*/ 27623 w 103822"/>
                  <a:gd name="connsiteY14" fmla="*/ 176213 h 176212"/>
                  <a:gd name="connsiteX15" fmla="*/ 78105 w 103822"/>
                  <a:gd name="connsiteY15" fmla="*/ 176213 h 176212"/>
                  <a:gd name="connsiteX16" fmla="*/ 80963 w 103822"/>
                  <a:gd name="connsiteY16" fmla="*/ 173355 h 176212"/>
                  <a:gd name="connsiteX17" fmla="*/ 80963 w 103822"/>
                  <a:gd name="connsiteY17" fmla="*/ 151448 h 176212"/>
                  <a:gd name="connsiteX18" fmla="*/ 78105 w 103822"/>
                  <a:gd name="connsiteY18" fmla="*/ 148590 h 176212"/>
                  <a:gd name="connsiteX19" fmla="*/ 74295 w 103822"/>
                  <a:gd name="connsiteY19" fmla="*/ 148590 h 176212"/>
                  <a:gd name="connsiteX20" fmla="*/ 74295 w 103822"/>
                  <a:gd name="connsiteY20" fmla="*/ 144780 h 176212"/>
                  <a:gd name="connsiteX21" fmla="*/ 69533 w 103822"/>
                  <a:gd name="connsiteY21" fmla="*/ 136208 h 176212"/>
                  <a:gd name="connsiteX22" fmla="*/ 75248 w 103822"/>
                  <a:gd name="connsiteY22" fmla="*/ 63818 h 176212"/>
                  <a:gd name="connsiteX23" fmla="*/ 81915 w 103822"/>
                  <a:gd name="connsiteY23" fmla="*/ 63818 h 176212"/>
                  <a:gd name="connsiteX24" fmla="*/ 83820 w 103822"/>
                  <a:gd name="connsiteY24" fmla="*/ 61913 h 176212"/>
                  <a:gd name="connsiteX25" fmla="*/ 83820 w 103822"/>
                  <a:gd name="connsiteY25" fmla="*/ 42863 h 176212"/>
                  <a:gd name="connsiteX26" fmla="*/ 102870 w 103822"/>
                  <a:gd name="connsiteY26" fmla="*/ 23813 h 176212"/>
                  <a:gd name="connsiteX27" fmla="*/ 97155 w 103822"/>
                  <a:gd name="connsiteY27" fmla="*/ 16192 h 176212"/>
                  <a:gd name="connsiteX28" fmla="*/ 97155 w 103822"/>
                  <a:gd name="connsiteY28" fmla="*/ 12383 h 176212"/>
                  <a:gd name="connsiteX29" fmla="*/ 100965 w 103822"/>
                  <a:gd name="connsiteY29" fmla="*/ 12383 h 176212"/>
                  <a:gd name="connsiteX30" fmla="*/ 103823 w 103822"/>
                  <a:gd name="connsiteY30" fmla="*/ 9525 h 176212"/>
                  <a:gd name="connsiteX31" fmla="*/ 103823 w 103822"/>
                  <a:gd name="connsiteY31" fmla="*/ 0 h 176212"/>
                  <a:gd name="connsiteX32" fmla="*/ 58102 w 103822"/>
                  <a:gd name="connsiteY32" fmla="*/ 0 h 176212"/>
                  <a:gd name="connsiteX33" fmla="*/ 55245 w 103822"/>
                  <a:gd name="connsiteY33" fmla="*/ 0 h 176212"/>
                  <a:gd name="connsiteX34" fmla="*/ 48577 w 103822"/>
                  <a:gd name="connsiteY34" fmla="*/ 0 h 176212"/>
                  <a:gd name="connsiteX35" fmla="*/ 45720 w 103822"/>
                  <a:gd name="connsiteY35" fmla="*/ 0 h 176212"/>
                  <a:gd name="connsiteX36" fmla="*/ 0 w 103822"/>
                  <a:gd name="connsiteY36" fmla="*/ 0 h 176212"/>
                  <a:gd name="connsiteX37" fmla="*/ 0 w 103822"/>
                  <a:gd name="connsiteY37" fmla="*/ 9525 h 176212"/>
                  <a:gd name="connsiteX38" fmla="*/ 4763 w 103822"/>
                  <a:gd name="connsiteY38" fmla="*/ 12383 h 176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03822" h="176212">
                    <a:moveTo>
                      <a:pt x="4763" y="12383"/>
                    </a:moveTo>
                    <a:lnTo>
                      <a:pt x="8573" y="12383"/>
                    </a:lnTo>
                    <a:lnTo>
                      <a:pt x="8573" y="16192"/>
                    </a:lnTo>
                    <a:cubicBezTo>
                      <a:pt x="8573" y="16192"/>
                      <a:pt x="2858" y="15240"/>
                      <a:pt x="2858" y="23813"/>
                    </a:cubicBezTo>
                    <a:cubicBezTo>
                      <a:pt x="2858" y="32385"/>
                      <a:pt x="21908" y="42863"/>
                      <a:pt x="21908" y="42863"/>
                    </a:cubicBezTo>
                    <a:lnTo>
                      <a:pt x="21908" y="61913"/>
                    </a:lnTo>
                    <a:cubicBezTo>
                      <a:pt x="21908" y="62865"/>
                      <a:pt x="22860" y="63818"/>
                      <a:pt x="23813" y="63818"/>
                    </a:cubicBezTo>
                    <a:lnTo>
                      <a:pt x="30480" y="63818"/>
                    </a:lnTo>
                    <a:cubicBezTo>
                      <a:pt x="38100" y="90488"/>
                      <a:pt x="36195" y="132398"/>
                      <a:pt x="36195" y="136208"/>
                    </a:cubicBezTo>
                    <a:lnTo>
                      <a:pt x="31433" y="144780"/>
                    </a:lnTo>
                    <a:lnTo>
                      <a:pt x="31433" y="148590"/>
                    </a:lnTo>
                    <a:lnTo>
                      <a:pt x="27623" y="148590"/>
                    </a:lnTo>
                    <a:cubicBezTo>
                      <a:pt x="25717" y="148590"/>
                      <a:pt x="24765" y="149543"/>
                      <a:pt x="24765" y="151448"/>
                    </a:cubicBezTo>
                    <a:lnTo>
                      <a:pt x="24765" y="174308"/>
                    </a:lnTo>
                    <a:cubicBezTo>
                      <a:pt x="24765" y="176213"/>
                      <a:pt x="25717" y="176213"/>
                      <a:pt x="27623" y="176213"/>
                    </a:cubicBezTo>
                    <a:lnTo>
                      <a:pt x="78105" y="176213"/>
                    </a:lnTo>
                    <a:cubicBezTo>
                      <a:pt x="80010" y="176213"/>
                      <a:pt x="80963" y="175260"/>
                      <a:pt x="80963" y="173355"/>
                    </a:cubicBezTo>
                    <a:lnTo>
                      <a:pt x="80963" y="151448"/>
                    </a:lnTo>
                    <a:cubicBezTo>
                      <a:pt x="80963" y="149543"/>
                      <a:pt x="80010" y="148590"/>
                      <a:pt x="78105" y="148590"/>
                    </a:cubicBezTo>
                    <a:lnTo>
                      <a:pt x="74295" y="148590"/>
                    </a:lnTo>
                    <a:lnTo>
                      <a:pt x="74295" y="144780"/>
                    </a:lnTo>
                    <a:lnTo>
                      <a:pt x="69533" y="136208"/>
                    </a:lnTo>
                    <a:cubicBezTo>
                      <a:pt x="69533" y="132398"/>
                      <a:pt x="67627" y="89535"/>
                      <a:pt x="75248" y="63818"/>
                    </a:cubicBezTo>
                    <a:lnTo>
                      <a:pt x="81915" y="63818"/>
                    </a:lnTo>
                    <a:cubicBezTo>
                      <a:pt x="82868" y="63818"/>
                      <a:pt x="83820" y="62865"/>
                      <a:pt x="83820" y="61913"/>
                    </a:cubicBezTo>
                    <a:lnTo>
                      <a:pt x="83820" y="42863"/>
                    </a:lnTo>
                    <a:cubicBezTo>
                      <a:pt x="83820" y="42863"/>
                      <a:pt x="102870" y="32385"/>
                      <a:pt x="102870" y="23813"/>
                    </a:cubicBezTo>
                    <a:cubicBezTo>
                      <a:pt x="102870" y="15240"/>
                      <a:pt x="97155" y="16192"/>
                      <a:pt x="97155" y="16192"/>
                    </a:cubicBezTo>
                    <a:lnTo>
                      <a:pt x="97155" y="12383"/>
                    </a:lnTo>
                    <a:lnTo>
                      <a:pt x="100965" y="12383"/>
                    </a:lnTo>
                    <a:cubicBezTo>
                      <a:pt x="102870" y="12383"/>
                      <a:pt x="103823" y="11430"/>
                      <a:pt x="103823" y="9525"/>
                    </a:cubicBezTo>
                    <a:lnTo>
                      <a:pt x="103823" y="0"/>
                    </a:lnTo>
                    <a:lnTo>
                      <a:pt x="58102" y="0"/>
                    </a:lnTo>
                    <a:lnTo>
                      <a:pt x="55245" y="0"/>
                    </a:lnTo>
                    <a:lnTo>
                      <a:pt x="48577" y="0"/>
                    </a:lnTo>
                    <a:lnTo>
                      <a:pt x="45720" y="0"/>
                    </a:lnTo>
                    <a:lnTo>
                      <a:pt x="0" y="0"/>
                    </a:lnTo>
                    <a:lnTo>
                      <a:pt x="0" y="9525"/>
                    </a:lnTo>
                    <a:cubicBezTo>
                      <a:pt x="953" y="11430"/>
                      <a:pt x="2858" y="12383"/>
                      <a:pt x="4763" y="123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任意多边形: 形状 21"/>
              <p:cNvSpPr/>
              <p:nvPr/>
            </p:nvSpPr>
            <p:spPr>
              <a:xfrm>
                <a:off x="4467225" y="2665094"/>
                <a:ext cx="106727" cy="160972"/>
              </a:xfrm>
              <a:custGeom>
                <a:avLst/>
                <a:gdLst>
                  <a:gd name="connsiteX0" fmla="*/ 2857 w 106727"/>
                  <a:gd name="connsiteY0" fmla="*/ 11430 h 160972"/>
                  <a:gd name="connsiteX1" fmla="*/ 6668 w 106727"/>
                  <a:gd name="connsiteY1" fmla="*/ 11430 h 160972"/>
                  <a:gd name="connsiteX2" fmla="*/ 6668 w 106727"/>
                  <a:gd name="connsiteY2" fmla="*/ 15240 h 160972"/>
                  <a:gd name="connsiteX3" fmla="*/ 952 w 106727"/>
                  <a:gd name="connsiteY3" fmla="*/ 22860 h 160972"/>
                  <a:gd name="connsiteX4" fmla="*/ 20002 w 106727"/>
                  <a:gd name="connsiteY4" fmla="*/ 41910 h 160972"/>
                  <a:gd name="connsiteX5" fmla="*/ 29527 w 106727"/>
                  <a:gd name="connsiteY5" fmla="*/ 59055 h 160972"/>
                  <a:gd name="connsiteX6" fmla="*/ 5715 w 106727"/>
                  <a:gd name="connsiteY6" fmla="*/ 119062 h 160972"/>
                  <a:gd name="connsiteX7" fmla="*/ 20002 w 106727"/>
                  <a:gd name="connsiteY7" fmla="*/ 160020 h 160972"/>
                  <a:gd name="connsiteX8" fmla="*/ 37148 w 106727"/>
                  <a:gd name="connsiteY8" fmla="*/ 160973 h 160972"/>
                  <a:gd name="connsiteX9" fmla="*/ 46673 w 106727"/>
                  <a:gd name="connsiteY9" fmla="*/ 157162 h 160972"/>
                  <a:gd name="connsiteX10" fmla="*/ 70485 w 106727"/>
                  <a:gd name="connsiteY10" fmla="*/ 135255 h 160972"/>
                  <a:gd name="connsiteX11" fmla="*/ 106680 w 106727"/>
                  <a:gd name="connsiteY11" fmla="*/ 107633 h 160972"/>
                  <a:gd name="connsiteX12" fmla="*/ 100965 w 106727"/>
                  <a:gd name="connsiteY12" fmla="*/ 101918 h 160972"/>
                  <a:gd name="connsiteX13" fmla="*/ 98107 w 106727"/>
                  <a:gd name="connsiteY13" fmla="*/ 92393 h 160972"/>
                  <a:gd name="connsiteX14" fmla="*/ 73343 w 106727"/>
                  <a:gd name="connsiteY14" fmla="*/ 92393 h 160972"/>
                  <a:gd name="connsiteX15" fmla="*/ 82868 w 106727"/>
                  <a:gd name="connsiteY15" fmla="*/ 42862 h 160972"/>
                  <a:gd name="connsiteX16" fmla="*/ 101918 w 106727"/>
                  <a:gd name="connsiteY16" fmla="*/ 23813 h 160972"/>
                  <a:gd name="connsiteX17" fmla="*/ 96202 w 106727"/>
                  <a:gd name="connsiteY17" fmla="*/ 16192 h 160972"/>
                  <a:gd name="connsiteX18" fmla="*/ 96202 w 106727"/>
                  <a:gd name="connsiteY18" fmla="*/ 12383 h 160972"/>
                  <a:gd name="connsiteX19" fmla="*/ 100013 w 106727"/>
                  <a:gd name="connsiteY19" fmla="*/ 12383 h 160972"/>
                  <a:gd name="connsiteX20" fmla="*/ 102870 w 106727"/>
                  <a:gd name="connsiteY20" fmla="*/ 9525 h 160972"/>
                  <a:gd name="connsiteX21" fmla="*/ 102870 w 106727"/>
                  <a:gd name="connsiteY21" fmla="*/ 0 h 160972"/>
                  <a:gd name="connsiteX22" fmla="*/ 57150 w 106727"/>
                  <a:gd name="connsiteY22" fmla="*/ 0 h 160972"/>
                  <a:gd name="connsiteX23" fmla="*/ 54293 w 106727"/>
                  <a:gd name="connsiteY23" fmla="*/ 0 h 160972"/>
                  <a:gd name="connsiteX24" fmla="*/ 47625 w 106727"/>
                  <a:gd name="connsiteY24" fmla="*/ 0 h 160972"/>
                  <a:gd name="connsiteX25" fmla="*/ 44768 w 106727"/>
                  <a:gd name="connsiteY25" fmla="*/ 0 h 160972"/>
                  <a:gd name="connsiteX26" fmla="*/ 0 w 106727"/>
                  <a:gd name="connsiteY26" fmla="*/ 0 h 160972"/>
                  <a:gd name="connsiteX27" fmla="*/ 0 w 106727"/>
                  <a:gd name="connsiteY27" fmla="*/ 9525 h 160972"/>
                  <a:gd name="connsiteX28" fmla="*/ 2857 w 106727"/>
                  <a:gd name="connsiteY28" fmla="*/ 11430 h 160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6727" h="160972">
                    <a:moveTo>
                      <a:pt x="2857" y="11430"/>
                    </a:moveTo>
                    <a:lnTo>
                      <a:pt x="6668" y="11430"/>
                    </a:lnTo>
                    <a:lnTo>
                      <a:pt x="6668" y="15240"/>
                    </a:lnTo>
                    <a:cubicBezTo>
                      <a:pt x="6668" y="15240"/>
                      <a:pt x="952" y="14288"/>
                      <a:pt x="952" y="22860"/>
                    </a:cubicBezTo>
                    <a:cubicBezTo>
                      <a:pt x="952" y="31433"/>
                      <a:pt x="20002" y="41910"/>
                      <a:pt x="20002" y="41910"/>
                    </a:cubicBezTo>
                    <a:cubicBezTo>
                      <a:pt x="20002" y="41910"/>
                      <a:pt x="33338" y="50483"/>
                      <a:pt x="29527" y="59055"/>
                    </a:cubicBezTo>
                    <a:cubicBezTo>
                      <a:pt x="25718" y="68580"/>
                      <a:pt x="2857" y="98108"/>
                      <a:pt x="5715" y="119062"/>
                    </a:cubicBezTo>
                    <a:cubicBezTo>
                      <a:pt x="8573" y="140018"/>
                      <a:pt x="13335" y="158115"/>
                      <a:pt x="20002" y="160020"/>
                    </a:cubicBezTo>
                    <a:cubicBezTo>
                      <a:pt x="23813" y="160973"/>
                      <a:pt x="30480" y="160973"/>
                      <a:pt x="37148" y="160973"/>
                    </a:cubicBezTo>
                    <a:cubicBezTo>
                      <a:pt x="41910" y="160973"/>
                      <a:pt x="42863" y="160020"/>
                      <a:pt x="46673" y="157162"/>
                    </a:cubicBezTo>
                    <a:cubicBezTo>
                      <a:pt x="55245" y="151448"/>
                      <a:pt x="62865" y="143828"/>
                      <a:pt x="70485" y="135255"/>
                    </a:cubicBezTo>
                    <a:cubicBezTo>
                      <a:pt x="70485" y="135255"/>
                      <a:pt x="105727" y="131445"/>
                      <a:pt x="106680" y="107633"/>
                    </a:cubicBezTo>
                    <a:cubicBezTo>
                      <a:pt x="106680" y="107633"/>
                      <a:pt x="107632" y="101918"/>
                      <a:pt x="100965" y="101918"/>
                    </a:cubicBezTo>
                    <a:cubicBezTo>
                      <a:pt x="100965" y="101918"/>
                      <a:pt x="101918" y="93345"/>
                      <a:pt x="98107" y="92393"/>
                    </a:cubicBezTo>
                    <a:cubicBezTo>
                      <a:pt x="93345" y="92393"/>
                      <a:pt x="73343" y="92393"/>
                      <a:pt x="73343" y="92393"/>
                    </a:cubicBezTo>
                    <a:cubicBezTo>
                      <a:pt x="73343" y="92393"/>
                      <a:pt x="59055" y="60960"/>
                      <a:pt x="82868" y="42862"/>
                    </a:cubicBezTo>
                    <a:cubicBezTo>
                      <a:pt x="82868" y="42862"/>
                      <a:pt x="101918" y="32385"/>
                      <a:pt x="101918" y="23813"/>
                    </a:cubicBezTo>
                    <a:cubicBezTo>
                      <a:pt x="101918" y="15240"/>
                      <a:pt x="96202" y="16192"/>
                      <a:pt x="96202" y="16192"/>
                    </a:cubicBezTo>
                    <a:lnTo>
                      <a:pt x="96202" y="12383"/>
                    </a:lnTo>
                    <a:lnTo>
                      <a:pt x="100013" y="12383"/>
                    </a:lnTo>
                    <a:cubicBezTo>
                      <a:pt x="101918" y="12383"/>
                      <a:pt x="102870" y="11430"/>
                      <a:pt x="102870" y="9525"/>
                    </a:cubicBezTo>
                    <a:lnTo>
                      <a:pt x="102870" y="0"/>
                    </a:lnTo>
                    <a:lnTo>
                      <a:pt x="57150" y="0"/>
                    </a:lnTo>
                    <a:lnTo>
                      <a:pt x="54293" y="0"/>
                    </a:lnTo>
                    <a:lnTo>
                      <a:pt x="47625" y="0"/>
                    </a:lnTo>
                    <a:lnTo>
                      <a:pt x="44768" y="0"/>
                    </a:lnTo>
                    <a:lnTo>
                      <a:pt x="0" y="0"/>
                    </a:lnTo>
                    <a:lnTo>
                      <a:pt x="0" y="9525"/>
                    </a:lnTo>
                    <a:cubicBezTo>
                      <a:pt x="0" y="10477"/>
                      <a:pt x="952" y="11430"/>
                      <a:pt x="2857" y="114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任意多边形: 形状 22"/>
              <p:cNvSpPr/>
              <p:nvPr/>
            </p:nvSpPr>
            <p:spPr>
              <a:xfrm>
                <a:off x="5263514" y="2666046"/>
                <a:ext cx="103822" cy="200025"/>
              </a:xfrm>
              <a:custGeom>
                <a:avLst/>
                <a:gdLst>
                  <a:gd name="connsiteX0" fmla="*/ 99060 w 103822"/>
                  <a:gd name="connsiteY0" fmla="*/ 10478 h 200025"/>
                  <a:gd name="connsiteX1" fmla="*/ 95250 w 103822"/>
                  <a:gd name="connsiteY1" fmla="*/ 10478 h 200025"/>
                  <a:gd name="connsiteX2" fmla="*/ 95250 w 103822"/>
                  <a:gd name="connsiteY2" fmla="*/ 14288 h 200025"/>
                  <a:gd name="connsiteX3" fmla="*/ 100965 w 103822"/>
                  <a:gd name="connsiteY3" fmla="*/ 21908 h 200025"/>
                  <a:gd name="connsiteX4" fmla="*/ 81915 w 103822"/>
                  <a:gd name="connsiteY4" fmla="*/ 40958 h 200025"/>
                  <a:gd name="connsiteX5" fmla="*/ 81915 w 103822"/>
                  <a:gd name="connsiteY5" fmla="*/ 60008 h 200025"/>
                  <a:gd name="connsiteX6" fmla="*/ 80010 w 103822"/>
                  <a:gd name="connsiteY6" fmla="*/ 61913 h 200025"/>
                  <a:gd name="connsiteX7" fmla="*/ 73343 w 103822"/>
                  <a:gd name="connsiteY7" fmla="*/ 61913 h 200025"/>
                  <a:gd name="connsiteX8" fmla="*/ 67627 w 103822"/>
                  <a:gd name="connsiteY8" fmla="*/ 112395 h 200025"/>
                  <a:gd name="connsiteX9" fmla="*/ 80963 w 103822"/>
                  <a:gd name="connsiteY9" fmla="*/ 112395 h 200025"/>
                  <a:gd name="connsiteX10" fmla="*/ 83820 w 103822"/>
                  <a:gd name="connsiteY10" fmla="*/ 115253 h 200025"/>
                  <a:gd name="connsiteX11" fmla="*/ 83820 w 103822"/>
                  <a:gd name="connsiteY11" fmla="*/ 120015 h 200025"/>
                  <a:gd name="connsiteX12" fmla="*/ 80963 w 103822"/>
                  <a:gd name="connsiteY12" fmla="*/ 122873 h 200025"/>
                  <a:gd name="connsiteX13" fmla="*/ 72390 w 103822"/>
                  <a:gd name="connsiteY13" fmla="*/ 122873 h 200025"/>
                  <a:gd name="connsiteX14" fmla="*/ 72390 w 103822"/>
                  <a:gd name="connsiteY14" fmla="*/ 126683 h 200025"/>
                  <a:gd name="connsiteX15" fmla="*/ 76200 w 103822"/>
                  <a:gd name="connsiteY15" fmla="*/ 126683 h 200025"/>
                  <a:gd name="connsiteX16" fmla="*/ 79058 w 103822"/>
                  <a:gd name="connsiteY16" fmla="*/ 129540 h 200025"/>
                  <a:gd name="connsiteX17" fmla="*/ 79058 w 103822"/>
                  <a:gd name="connsiteY17" fmla="*/ 131445 h 200025"/>
                  <a:gd name="connsiteX18" fmla="*/ 76200 w 103822"/>
                  <a:gd name="connsiteY18" fmla="*/ 133350 h 200025"/>
                  <a:gd name="connsiteX19" fmla="*/ 71438 w 103822"/>
                  <a:gd name="connsiteY19" fmla="*/ 133350 h 200025"/>
                  <a:gd name="connsiteX20" fmla="*/ 78105 w 103822"/>
                  <a:gd name="connsiteY20" fmla="*/ 157163 h 200025"/>
                  <a:gd name="connsiteX21" fmla="*/ 58102 w 103822"/>
                  <a:gd name="connsiteY21" fmla="*/ 188595 h 200025"/>
                  <a:gd name="connsiteX22" fmla="*/ 59055 w 103822"/>
                  <a:gd name="connsiteY22" fmla="*/ 192405 h 200025"/>
                  <a:gd name="connsiteX23" fmla="*/ 51435 w 103822"/>
                  <a:gd name="connsiteY23" fmla="*/ 200025 h 200025"/>
                  <a:gd name="connsiteX24" fmla="*/ 43815 w 103822"/>
                  <a:gd name="connsiteY24" fmla="*/ 192405 h 200025"/>
                  <a:gd name="connsiteX25" fmla="*/ 44768 w 103822"/>
                  <a:gd name="connsiteY25" fmla="*/ 188595 h 200025"/>
                  <a:gd name="connsiteX26" fmla="*/ 24765 w 103822"/>
                  <a:gd name="connsiteY26" fmla="*/ 157163 h 200025"/>
                  <a:gd name="connsiteX27" fmla="*/ 30480 w 103822"/>
                  <a:gd name="connsiteY27" fmla="*/ 134303 h 200025"/>
                  <a:gd name="connsiteX28" fmla="*/ 25718 w 103822"/>
                  <a:gd name="connsiteY28" fmla="*/ 134303 h 200025"/>
                  <a:gd name="connsiteX29" fmla="*/ 22860 w 103822"/>
                  <a:gd name="connsiteY29" fmla="*/ 131445 h 200025"/>
                  <a:gd name="connsiteX30" fmla="*/ 22860 w 103822"/>
                  <a:gd name="connsiteY30" fmla="*/ 129540 h 200025"/>
                  <a:gd name="connsiteX31" fmla="*/ 25718 w 103822"/>
                  <a:gd name="connsiteY31" fmla="*/ 126683 h 200025"/>
                  <a:gd name="connsiteX32" fmla="*/ 29527 w 103822"/>
                  <a:gd name="connsiteY32" fmla="*/ 126683 h 200025"/>
                  <a:gd name="connsiteX33" fmla="*/ 29527 w 103822"/>
                  <a:gd name="connsiteY33" fmla="*/ 122873 h 200025"/>
                  <a:gd name="connsiteX34" fmla="*/ 20955 w 103822"/>
                  <a:gd name="connsiteY34" fmla="*/ 122873 h 200025"/>
                  <a:gd name="connsiteX35" fmla="*/ 18098 w 103822"/>
                  <a:gd name="connsiteY35" fmla="*/ 120015 h 200025"/>
                  <a:gd name="connsiteX36" fmla="*/ 18098 w 103822"/>
                  <a:gd name="connsiteY36" fmla="*/ 117158 h 200025"/>
                  <a:gd name="connsiteX37" fmla="*/ 20955 w 103822"/>
                  <a:gd name="connsiteY37" fmla="*/ 114300 h 200025"/>
                  <a:gd name="connsiteX38" fmla="*/ 34290 w 103822"/>
                  <a:gd name="connsiteY38" fmla="*/ 114300 h 200025"/>
                  <a:gd name="connsiteX39" fmla="*/ 28575 w 103822"/>
                  <a:gd name="connsiteY39" fmla="*/ 63818 h 200025"/>
                  <a:gd name="connsiteX40" fmla="*/ 21908 w 103822"/>
                  <a:gd name="connsiteY40" fmla="*/ 63818 h 200025"/>
                  <a:gd name="connsiteX41" fmla="*/ 20002 w 103822"/>
                  <a:gd name="connsiteY41" fmla="*/ 61913 h 200025"/>
                  <a:gd name="connsiteX42" fmla="*/ 20002 w 103822"/>
                  <a:gd name="connsiteY42" fmla="*/ 42863 h 200025"/>
                  <a:gd name="connsiteX43" fmla="*/ 952 w 103822"/>
                  <a:gd name="connsiteY43" fmla="*/ 23813 h 200025"/>
                  <a:gd name="connsiteX44" fmla="*/ 6668 w 103822"/>
                  <a:gd name="connsiteY44" fmla="*/ 16193 h 200025"/>
                  <a:gd name="connsiteX45" fmla="*/ 6668 w 103822"/>
                  <a:gd name="connsiteY45" fmla="*/ 12383 h 200025"/>
                  <a:gd name="connsiteX46" fmla="*/ 2858 w 103822"/>
                  <a:gd name="connsiteY46" fmla="*/ 12383 h 200025"/>
                  <a:gd name="connsiteX47" fmla="*/ 0 w 103822"/>
                  <a:gd name="connsiteY47" fmla="*/ 9525 h 200025"/>
                  <a:gd name="connsiteX48" fmla="*/ 0 w 103822"/>
                  <a:gd name="connsiteY48" fmla="*/ 0 h 200025"/>
                  <a:gd name="connsiteX49" fmla="*/ 45720 w 103822"/>
                  <a:gd name="connsiteY49" fmla="*/ 0 h 200025"/>
                  <a:gd name="connsiteX50" fmla="*/ 48577 w 103822"/>
                  <a:gd name="connsiteY50" fmla="*/ 0 h 200025"/>
                  <a:gd name="connsiteX51" fmla="*/ 55245 w 103822"/>
                  <a:gd name="connsiteY51" fmla="*/ 0 h 200025"/>
                  <a:gd name="connsiteX52" fmla="*/ 58102 w 103822"/>
                  <a:gd name="connsiteY52" fmla="*/ 0 h 200025"/>
                  <a:gd name="connsiteX53" fmla="*/ 103823 w 103822"/>
                  <a:gd name="connsiteY53" fmla="*/ 0 h 200025"/>
                  <a:gd name="connsiteX54" fmla="*/ 103823 w 103822"/>
                  <a:gd name="connsiteY54" fmla="*/ 9525 h 200025"/>
                  <a:gd name="connsiteX55" fmla="*/ 99060 w 103822"/>
                  <a:gd name="connsiteY55" fmla="*/ 10478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03822" h="200025">
                    <a:moveTo>
                      <a:pt x="99060" y="10478"/>
                    </a:moveTo>
                    <a:lnTo>
                      <a:pt x="95250" y="10478"/>
                    </a:lnTo>
                    <a:lnTo>
                      <a:pt x="95250" y="14288"/>
                    </a:lnTo>
                    <a:cubicBezTo>
                      <a:pt x="95250" y="14288"/>
                      <a:pt x="100965" y="13335"/>
                      <a:pt x="100965" y="21908"/>
                    </a:cubicBezTo>
                    <a:cubicBezTo>
                      <a:pt x="100965" y="30480"/>
                      <a:pt x="81915" y="40958"/>
                      <a:pt x="81915" y="40958"/>
                    </a:cubicBezTo>
                    <a:lnTo>
                      <a:pt x="81915" y="60008"/>
                    </a:lnTo>
                    <a:cubicBezTo>
                      <a:pt x="81915" y="60960"/>
                      <a:pt x="80963" y="61913"/>
                      <a:pt x="80010" y="61913"/>
                    </a:cubicBezTo>
                    <a:lnTo>
                      <a:pt x="73343" y="61913"/>
                    </a:lnTo>
                    <a:cubicBezTo>
                      <a:pt x="65723" y="88583"/>
                      <a:pt x="67627" y="108585"/>
                      <a:pt x="67627" y="112395"/>
                    </a:cubicBezTo>
                    <a:lnTo>
                      <a:pt x="80963" y="112395"/>
                    </a:lnTo>
                    <a:cubicBezTo>
                      <a:pt x="82868" y="112395"/>
                      <a:pt x="83820" y="113348"/>
                      <a:pt x="83820" y="115253"/>
                    </a:cubicBezTo>
                    <a:lnTo>
                      <a:pt x="83820" y="120015"/>
                    </a:lnTo>
                    <a:cubicBezTo>
                      <a:pt x="83820" y="121920"/>
                      <a:pt x="82868" y="122873"/>
                      <a:pt x="80963" y="122873"/>
                    </a:cubicBezTo>
                    <a:lnTo>
                      <a:pt x="72390" y="122873"/>
                    </a:lnTo>
                    <a:lnTo>
                      <a:pt x="72390" y="126683"/>
                    </a:lnTo>
                    <a:lnTo>
                      <a:pt x="76200" y="126683"/>
                    </a:lnTo>
                    <a:cubicBezTo>
                      <a:pt x="78105" y="126683"/>
                      <a:pt x="79058" y="127635"/>
                      <a:pt x="79058" y="129540"/>
                    </a:cubicBezTo>
                    <a:lnTo>
                      <a:pt x="79058" y="131445"/>
                    </a:lnTo>
                    <a:cubicBezTo>
                      <a:pt x="79058" y="133350"/>
                      <a:pt x="78105" y="133350"/>
                      <a:pt x="76200" y="133350"/>
                    </a:cubicBezTo>
                    <a:lnTo>
                      <a:pt x="71438" y="133350"/>
                    </a:lnTo>
                    <a:cubicBezTo>
                      <a:pt x="75248" y="140970"/>
                      <a:pt x="78105" y="150495"/>
                      <a:pt x="78105" y="157163"/>
                    </a:cubicBezTo>
                    <a:cubicBezTo>
                      <a:pt x="78105" y="169545"/>
                      <a:pt x="69533" y="184785"/>
                      <a:pt x="58102" y="188595"/>
                    </a:cubicBezTo>
                    <a:cubicBezTo>
                      <a:pt x="59055" y="189548"/>
                      <a:pt x="59055" y="191453"/>
                      <a:pt x="59055" y="192405"/>
                    </a:cubicBezTo>
                    <a:cubicBezTo>
                      <a:pt x="59055" y="196215"/>
                      <a:pt x="56198" y="200025"/>
                      <a:pt x="51435" y="200025"/>
                    </a:cubicBezTo>
                    <a:cubicBezTo>
                      <a:pt x="47625" y="200025"/>
                      <a:pt x="43815" y="197167"/>
                      <a:pt x="43815" y="192405"/>
                    </a:cubicBezTo>
                    <a:cubicBezTo>
                      <a:pt x="43815" y="190500"/>
                      <a:pt x="44768" y="189548"/>
                      <a:pt x="44768" y="188595"/>
                    </a:cubicBezTo>
                    <a:cubicBezTo>
                      <a:pt x="33338" y="184785"/>
                      <a:pt x="24765" y="169545"/>
                      <a:pt x="24765" y="157163"/>
                    </a:cubicBezTo>
                    <a:cubicBezTo>
                      <a:pt x="24765" y="150495"/>
                      <a:pt x="26670" y="141923"/>
                      <a:pt x="30480" y="134303"/>
                    </a:cubicBezTo>
                    <a:lnTo>
                      <a:pt x="25718" y="134303"/>
                    </a:lnTo>
                    <a:cubicBezTo>
                      <a:pt x="23813" y="134303"/>
                      <a:pt x="22860" y="133350"/>
                      <a:pt x="22860" y="131445"/>
                    </a:cubicBezTo>
                    <a:lnTo>
                      <a:pt x="22860" y="129540"/>
                    </a:lnTo>
                    <a:cubicBezTo>
                      <a:pt x="22860" y="127635"/>
                      <a:pt x="23813" y="126683"/>
                      <a:pt x="25718" y="126683"/>
                    </a:cubicBezTo>
                    <a:lnTo>
                      <a:pt x="29527" y="126683"/>
                    </a:lnTo>
                    <a:lnTo>
                      <a:pt x="29527" y="122873"/>
                    </a:lnTo>
                    <a:lnTo>
                      <a:pt x="20955" y="122873"/>
                    </a:lnTo>
                    <a:cubicBezTo>
                      <a:pt x="19050" y="122873"/>
                      <a:pt x="18098" y="121920"/>
                      <a:pt x="18098" y="120015"/>
                    </a:cubicBezTo>
                    <a:lnTo>
                      <a:pt x="18098" y="117158"/>
                    </a:lnTo>
                    <a:cubicBezTo>
                      <a:pt x="18098" y="115253"/>
                      <a:pt x="19050" y="114300"/>
                      <a:pt x="20955" y="114300"/>
                    </a:cubicBezTo>
                    <a:lnTo>
                      <a:pt x="34290" y="114300"/>
                    </a:lnTo>
                    <a:cubicBezTo>
                      <a:pt x="34290" y="110490"/>
                      <a:pt x="36195" y="90488"/>
                      <a:pt x="28575" y="63818"/>
                    </a:cubicBezTo>
                    <a:lnTo>
                      <a:pt x="21908" y="63818"/>
                    </a:lnTo>
                    <a:cubicBezTo>
                      <a:pt x="20955" y="63818"/>
                      <a:pt x="20002" y="62865"/>
                      <a:pt x="20002" y="61913"/>
                    </a:cubicBezTo>
                    <a:lnTo>
                      <a:pt x="20002" y="42863"/>
                    </a:lnTo>
                    <a:cubicBezTo>
                      <a:pt x="20002" y="42863"/>
                      <a:pt x="952" y="32385"/>
                      <a:pt x="952" y="23813"/>
                    </a:cubicBezTo>
                    <a:cubicBezTo>
                      <a:pt x="952" y="15240"/>
                      <a:pt x="6668" y="16193"/>
                      <a:pt x="6668" y="16193"/>
                    </a:cubicBezTo>
                    <a:lnTo>
                      <a:pt x="6668" y="12383"/>
                    </a:lnTo>
                    <a:lnTo>
                      <a:pt x="2858" y="12383"/>
                    </a:lnTo>
                    <a:cubicBezTo>
                      <a:pt x="952" y="12383"/>
                      <a:pt x="0" y="11430"/>
                      <a:pt x="0" y="9525"/>
                    </a:cubicBezTo>
                    <a:lnTo>
                      <a:pt x="0" y="0"/>
                    </a:lnTo>
                    <a:lnTo>
                      <a:pt x="45720" y="0"/>
                    </a:lnTo>
                    <a:lnTo>
                      <a:pt x="48577" y="0"/>
                    </a:lnTo>
                    <a:lnTo>
                      <a:pt x="55245" y="0"/>
                    </a:lnTo>
                    <a:lnTo>
                      <a:pt x="58102" y="0"/>
                    </a:lnTo>
                    <a:lnTo>
                      <a:pt x="103823" y="0"/>
                    </a:lnTo>
                    <a:lnTo>
                      <a:pt x="103823" y="9525"/>
                    </a:lnTo>
                    <a:cubicBezTo>
                      <a:pt x="101918" y="9525"/>
                      <a:pt x="100965" y="10478"/>
                      <a:pt x="99060" y="10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任意多边形: 形状 23"/>
              <p:cNvSpPr/>
              <p:nvPr/>
            </p:nvSpPr>
            <p:spPr>
              <a:xfrm>
                <a:off x="5660707" y="2664141"/>
                <a:ext cx="103822" cy="176212"/>
              </a:xfrm>
              <a:custGeom>
                <a:avLst/>
                <a:gdLst>
                  <a:gd name="connsiteX0" fmla="*/ 99060 w 103822"/>
                  <a:gd name="connsiteY0" fmla="*/ 12383 h 176212"/>
                  <a:gd name="connsiteX1" fmla="*/ 95250 w 103822"/>
                  <a:gd name="connsiteY1" fmla="*/ 12383 h 176212"/>
                  <a:gd name="connsiteX2" fmla="*/ 95250 w 103822"/>
                  <a:gd name="connsiteY2" fmla="*/ 16192 h 176212"/>
                  <a:gd name="connsiteX3" fmla="*/ 100965 w 103822"/>
                  <a:gd name="connsiteY3" fmla="*/ 23813 h 176212"/>
                  <a:gd name="connsiteX4" fmla="*/ 81915 w 103822"/>
                  <a:gd name="connsiteY4" fmla="*/ 42863 h 176212"/>
                  <a:gd name="connsiteX5" fmla="*/ 81915 w 103822"/>
                  <a:gd name="connsiteY5" fmla="*/ 61913 h 176212"/>
                  <a:gd name="connsiteX6" fmla="*/ 80010 w 103822"/>
                  <a:gd name="connsiteY6" fmla="*/ 63818 h 176212"/>
                  <a:gd name="connsiteX7" fmla="*/ 73342 w 103822"/>
                  <a:gd name="connsiteY7" fmla="*/ 63818 h 176212"/>
                  <a:gd name="connsiteX8" fmla="*/ 67627 w 103822"/>
                  <a:gd name="connsiteY8" fmla="*/ 136208 h 176212"/>
                  <a:gd name="connsiteX9" fmla="*/ 72390 w 103822"/>
                  <a:gd name="connsiteY9" fmla="*/ 144780 h 176212"/>
                  <a:gd name="connsiteX10" fmla="*/ 72390 w 103822"/>
                  <a:gd name="connsiteY10" fmla="*/ 148590 h 176212"/>
                  <a:gd name="connsiteX11" fmla="*/ 76200 w 103822"/>
                  <a:gd name="connsiteY11" fmla="*/ 148590 h 176212"/>
                  <a:gd name="connsiteX12" fmla="*/ 79058 w 103822"/>
                  <a:gd name="connsiteY12" fmla="*/ 151448 h 176212"/>
                  <a:gd name="connsiteX13" fmla="*/ 79058 w 103822"/>
                  <a:gd name="connsiteY13" fmla="*/ 174308 h 176212"/>
                  <a:gd name="connsiteX14" fmla="*/ 76200 w 103822"/>
                  <a:gd name="connsiteY14" fmla="*/ 176213 h 176212"/>
                  <a:gd name="connsiteX15" fmla="*/ 25717 w 103822"/>
                  <a:gd name="connsiteY15" fmla="*/ 176213 h 176212"/>
                  <a:gd name="connsiteX16" fmla="*/ 22860 w 103822"/>
                  <a:gd name="connsiteY16" fmla="*/ 173355 h 176212"/>
                  <a:gd name="connsiteX17" fmla="*/ 22860 w 103822"/>
                  <a:gd name="connsiteY17" fmla="*/ 151448 h 176212"/>
                  <a:gd name="connsiteX18" fmla="*/ 25717 w 103822"/>
                  <a:gd name="connsiteY18" fmla="*/ 148590 h 176212"/>
                  <a:gd name="connsiteX19" fmla="*/ 29527 w 103822"/>
                  <a:gd name="connsiteY19" fmla="*/ 148590 h 176212"/>
                  <a:gd name="connsiteX20" fmla="*/ 29527 w 103822"/>
                  <a:gd name="connsiteY20" fmla="*/ 144780 h 176212"/>
                  <a:gd name="connsiteX21" fmla="*/ 34290 w 103822"/>
                  <a:gd name="connsiteY21" fmla="*/ 136208 h 176212"/>
                  <a:gd name="connsiteX22" fmla="*/ 28575 w 103822"/>
                  <a:gd name="connsiteY22" fmla="*/ 63818 h 176212"/>
                  <a:gd name="connsiteX23" fmla="*/ 21908 w 103822"/>
                  <a:gd name="connsiteY23" fmla="*/ 63818 h 176212"/>
                  <a:gd name="connsiteX24" fmla="*/ 20002 w 103822"/>
                  <a:gd name="connsiteY24" fmla="*/ 61913 h 176212"/>
                  <a:gd name="connsiteX25" fmla="*/ 20002 w 103822"/>
                  <a:gd name="connsiteY25" fmla="*/ 42863 h 176212"/>
                  <a:gd name="connsiteX26" fmla="*/ 952 w 103822"/>
                  <a:gd name="connsiteY26" fmla="*/ 23813 h 176212"/>
                  <a:gd name="connsiteX27" fmla="*/ 6667 w 103822"/>
                  <a:gd name="connsiteY27" fmla="*/ 16192 h 176212"/>
                  <a:gd name="connsiteX28" fmla="*/ 6667 w 103822"/>
                  <a:gd name="connsiteY28" fmla="*/ 12383 h 176212"/>
                  <a:gd name="connsiteX29" fmla="*/ 2858 w 103822"/>
                  <a:gd name="connsiteY29" fmla="*/ 12383 h 176212"/>
                  <a:gd name="connsiteX30" fmla="*/ 0 w 103822"/>
                  <a:gd name="connsiteY30" fmla="*/ 9525 h 176212"/>
                  <a:gd name="connsiteX31" fmla="*/ 0 w 103822"/>
                  <a:gd name="connsiteY31" fmla="*/ 0 h 176212"/>
                  <a:gd name="connsiteX32" fmla="*/ 45720 w 103822"/>
                  <a:gd name="connsiteY32" fmla="*/ 0 h 176212"/>
                  <a:gd name="connsiteX33" fmla="*/ 48577 w 103822"/>
                  <a:gd name="connsiteY33" fmla="*/ 0 h 176212"/>
                  <a:gd name="connsiteX34" fmla="*/ 55245 w 103822"/>
                  <a:gd name="connsiteY34" fmla="*/ 0 h 176212"/>
                  <a:gd name="connsiteX35" fmla="*/ 58102 w 103822"/>
                  <a:gd name="connsiteY35" fmla="*/ 0 h 176212"/>
                  <a:gd name="connsiteX36" fmla="*/ 103822 w 103822"/>
                  <a:gd name="connsiteY36" fmla="*/ 0 h 176212"/>
                  <a:gd name="connsiteX37" fmla="*/ 103822 w 103822"/>
                  <a:gd name="connsiteY37" fmla="*/ 9525 h 176212"/>
                  <a:gd name="connsiteX38" fmla="*/ 99060 w 103822"/>
                  <a:gd name="connsiteY38" fmla="*/ 12383 h 176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03822" h="176212">
                    <a:moveTo>
                      <a:pt x="99060" y="12383"/>
                    </a:moveTo>
                    <a:lnTo>
                      <a:pt x="95250" y="12383"/>
                    </a:lnTo>
                    <a:lnTo>
                      <a:pt x="95250" y="16192"/>
                    </a:lnTo>
                    <a:cubicBezTo>
                      <a:pt x="95250" y="16192"/>
                      <a:pt x="100965" y="15240"/>
                      <a:pt x="100965" y="23813"/>
                    </a:cubicBezTo>
                    <a:cubicBezTo>
                      <a:pt x="100965" y="32385"/>
                      <a:pt x="81915" y="42863"/>
                      <a:pt x="81915" y="42863"/>
                    </a:cubicBezTo>
                    <a:lnTo>
                      <a:pt x="81915" y="61913"/>
                    </a:lnTo>
                    <a:cubicBezTo>
                      <a:pt x="81915" y="62865"/>
                      <a:pt x="80963" y="63818"/>
                      <a:pt x="80010" y="63818"/>
                    </a:cubicBezTo>
                    <a:lnTo>
                      <a:pt x="73342" y="63818"/>
                    </a:lnTo>
                    <a:cubicBezTo>
                      <a:pt x="65722" y="90488"/>
                      <a:pt x="67627" y="132398"/>
                      <a:pt x="67627" y="136208"/>
                    </a:cubicBezTo>
                    <a:lnTo>
                      <a:pt x="72390" y="144780"/>
                    </a:lnTo>
                    <a:lnTo>
                      <a:pt x="72390" y="148590"/>
                    </a:lnTo>
                    <a:lnTo>
                      <a:pt x="76200" y="148590"/>
                    </a:lnTo>
                    <a:cubicBezTo>
                      <a:pt x="78105" y="148590"/>
                      <a:pt x="79058" y="149543"/>
                      <a:pt x="79058" y="151448"/>
                    </a:cubicBezTo>
                    <a:lnTo>
                      <a:pt x="79058" y="174308"/>
                    </a:lnTo>
                    <a:cubicBezTo>
                      <a:pt x="79058" y="176213"/>
                      <a:pt x="78105" y="176213"/>
                      <a:pt x="76200" y="176213"/>
                    </a:cubicBezTo>
                    <a:lnTo>
                      <a:pt x="25717" y="176213"/>
                    </a:lnTo>
                    <a:cubicBezTo>
                      <a:pt x="23813" y="176213"/>
                      <a:pt x="22860" y="175260"/>
                      <a:pt x="22860" y="173355"/>
                    </a:cubicBezTo>
                    <a:lnTo>
                      <a:pt x="22860" y="151448"/>
                    </a:lnTo>
                    <a:cubicBezTo>
                      <a:pt x="22860" y="149543"/>
                      <a:pt x="23813" y="148590"/>
                      <a:pt x="25717" y="148590"/>
                    </a:cubicBezTo>
                    <a:lnTo>
                      <a:pt x="29527" y="148590"/>
                    </a:lnTo>
                    <a:lnTo>
                      <a:pt x="29527" y="144780"/>
                    </a:lnTo>
                    <a:lnTo>
                      <a:pt x="34290" y="136208"/>
                    </a:lnTo>
                    <a:cubicBezTo>
                      <a:pt x="34290" y="132398"/>
                      <a:pt x="36195" y="89535"/>
                      <a:pt x="28575" y="63818"/>
                    </a:cubicBezTo>
                    <a:lnTo>
                      <a:pt x="21908" y="63818"/>
                    </a:lnTo>
                    <a:cubicBezTo>
                      <a:pt x="20955" y="63818"/>
                      <a:pt x="20002" y="62865"/>
                      <a:pt x="20002" y="61913"/>
                    </a:cubicBezTo>
                    <a:lnTo>
                      <a:pt x="20002" y="42863"/>
                    </a:lnTo>
                    <a:cubicBezTo>
                      <a:pt x="20002" y="42863"/>
                      <a:pt x="952" y="32385"/>
                      <a:pt x="952" y="23813"/>
                    </a:cubicBezTo>
                    <a:cubicBezTo>
                      <a:pt x="952" y="15240"/>
                      <a:pt x="6667" y="16192"/>
                      <a:pt x="6667" y="16192"/>
                    </a:cubicBezTo>
                    <a:lnTo>
                      <a:pt x="6667" y="12383"/>
                    </a:lnTo>
                    <a:lnTo>
                      <a:pt x="2858" y="12383"/>
                    </a:lnTo>
                    <a:cubicBezTo>
                      <a:pt x="952" y="12383"/>
                      <a:pt x="0" y="11430"/>
                      <a:pt x="0" y="9525"/>
                    </a:cubicBezTo>
                    <a:lnTo>
                      <a:pt x="0" y="0"/>
                    </a:lnTo>
                    <a:lnTo>
                      <a:pt x="45720" y="0"/>
                    </a:lnTo>
                    <a:lnTo>
                      <a:pt x="48577" y="0"/>
                    </a:lnTo>
                    <a:lnTo>
                      <a:pt x="55245" y="0"/>
                    </a:lnTo>
                    <a:lnTo>
                      <a:pt x="58102" y="0"/>
                    </a:lnTo>
                    <a:lnTo>
                      <a:pt x="103822" y="0"/>
                    </a:lnTo>
                    <a:lnTo>
                      <a:pt x="103822" y="9525"/>
                    </a:lnTo>
                    <a:cubicBezTo>
                      <a:pt x="101917" y="11430"/>
                      <a:pt x="100965" y="12383"/>
                      <a:pt x="99060" y="123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任意多边形: 形状 24"/>
              <p:cNvSpPr/>
              <p:nvPr/>
            </p:nvSpPr>
            <p:spPr>
              <a:xfrm>
                <a:off x="5458730" y="2664141"/>
                <a:ext cx="106980" cy="161925"/>
              </a:xfrm>
              <a:custGeom>
                <a:avLst/>
                <a:gdLst>
                  <a:gd name="connsiteX0" fmla="*/ 103869 w 106980"/>
                  <a:gd name="connsiteY0" fmla="*/ 12383 h 161925"/>
                  <a:gd name="connsiteX1" fmla="*/ 100060 w 106980"/>
                  <a:gd name="connsiteY1" fmla="*/ 12383 h 161925"/>
                  <a:gd name="connsiteX2" fmla="*/ 100060 w 106980"/>
                  <a:gd name="connsiteY2" fmla="*/ 16192 h 161925"/>
                  <a:gd name="connsiteX3" fmla="*/ 105774 w 106980"/>
                  <a:gd name="connsiteY3" fmla="*/ 23813 h 161925"/>
                  <a:gd name="connsiteX4" fmla="*/ 86724 w 106980"/>
                  <a:gd name="connsiteY4" fmla="*/ 42863 h 161925"/>
                  <a:gd name="connsiteX5" fmla="*/ 77199 w 106980"/>
                  <a:gd name="connsiteY5" fmla="*/ 60008 h 161925"/>
                  <a:gd name="connsiteX6" fmla="*/ 101012 w 106980"/>
                  <a:gd name="connsiteY6" fmla="*/ 120015 h 161925"/>
                  <a:gd name="connsiteX7" fmla="*/ 86724 w 106980"/>
                  <a:gd name="connsiteY7" fmla="*/ 160973 h 161925"/>
                  <a:gd name="connsiteX8" fmla="*/ 69579 w 106980"/>
                  <a:gd name="connsiteY8" fmla="*/ 161925 h 161925"/>
                  <a:gd name="connsiteX9" fmla="*/ 60054 w 106980"/>
                  <a:gd name="connsiteY9" fmla="*/ 158115 h 161925"/>
                  <a:gd name="connsiteX10" fmla="*/ 36242 w 106980"/>
                  <a:gd name="connsiteY10" fmla="*/ 136208 h 161925"/>
                  <a:gd name="connsiteX11" fmla="*/ 47 w 106980"/>
                  <a:gd name="connsiteY11" fmla="*/ 108585 h 161925"/>
                  <a:gd name="connsiteX12" fmla="*/ 5762 w 106980"/>
                  <a:gd name="connsiteY12" fmla="*/ 102870 h 161925"/>
                  <a:gd name="connsiteX13" fmla="*/ 8619 w 106980"/>
                  <a:gd name="connsiteY13" fmla="*/ 93345 h 161925"/>
                  <a:gd name="connsiteX14" fmla="*/ 32432 w 106980"/>
                  <a:gd name="connsiteY14" fmla="*/ 92393 h 161925"/>
                  <a:gd name="connsiteX15" fmla="*/ 22907 w 106980"/>
                  <a:gd name="connsiteY15" fmla="*/ 42863 h 161925"/>
                  <a:gd name="connsiteX16" fmla="*/ 3857 w 106980"/>
                  <a:gd name="connsiteY16" fmla="*/ 23813 h 161925"/>
                  <a:gd name="connsiteX17" fmla="*/ 9572 w 106980"/>
                  <a:gd name="connsiteY17" fmla="*/ 16192 h 161925"/>
                  <a:gd name="connsiteX18" fmla="*/ 9572 w 106980"/>
                  <a:gd name="connsiteY18" fmla="*/ 12383 h 161925"/>
                  <a:gd name="connsiteX19" fmla="*/ 5762 w 106980"/>
                  <a:gd name="connsiteY19" fmla="*/ 12383 h 161925"/>
                  <a:gd name="connsiteX20" fmla="*/ 2904 w 106980"/>
                  <a:gd name="connsiteY20" fmla="*/ 9525 h 161925"/>
                  <a:gd name="connsiteX21" fmla="*/ 2904 w 106980"/>
                  <a:gd name="connsiteY21" fmla="*/ 0 h 161925"/>
                  <a:gd name="connsiteX22" fmla="*/ 48624 w 106980"/>
                  <a:gd name="connsiteY22" fmla="*/ 0 h 161925"/>
                  <a:gd name="connsiteX23" fmla="*/ 51482 w 106980"/>
                  <a:gd name="connsiteY23" fmla="*/ 0 h 161925"/>
                  <a:gd name="connsiteX24" fmla="*/ 58149 w 106980"/>
                  <a:gd name="connsiteY24" fmla="*/ 0 h 161925"/>
                  <a:gd name="connsiteX25" fmla="*/ 61007 w 106980"/>
                  <a:gd name="connsiteY25" fmla="*/ 0 h 161925"/>
                  <a:gd name="connsiteX26" fmla="*/ 106727 w 106980"/>
                  <a:gd name="connsiteY26" fmla="*/ 0 h 161925"/>
                  <a:gd name="connsiteX27" fmla="*/ 106727 w 106980"/>
                  <a:gd name="connsiteY27" fmla="*/ 9525 h 161925"/>
                  <a:gd name="connsiteX28" fmla="*/ 103869 w 106980"/>
                  <a:gd name="connsiteY28" fmla="*/ 12383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6980" h="161925">
                    <a:moveTo>
                      <a:pt x="103869" y="12383"/>
                    </a:moveTo>
                    <a:lnTo>
                      <a:pt x="100060" y="12383"/>
                    </a:lnTo>
                    <a:lnTo>
                      <a:pt x="100060" y="16192"/>
                    </a:lnTo>
                    <a:cubicBezTo>
                      <a:pt x="100060" y="16192"/>
                      <a:pt x="105774" y="15240"/>
                      <a:pt x="105774" y="23813"/>
                    </a:cubicBezTo>
                    <a:cubicBezTo>
                      <a:pt x="105774" y="32385"/>
                      <a:pt x="86724" y="42863"/>
                      <a:pt x="86724" y="42863"/>
                    </a:cubicBezTo>
                    <a:cubicBezTo>
                      <a:pt x="86724" y="42863"/>
                      <a:pt x="73390" y="51435"/>
                      <a:pt x="77199" y="60008"/>
                    </a:cubicBezTo>
                    <a:cubicBezTo>
                      <a:pt x="81010" y="69533"/>
                      <a:pt x="103869" y="99060"/>
                      <a:pt x="101012" y="120015"/>
                    </a:cubicBezTo>
                    <a:cubicBezTo>
                      <a:pt x="98154" y="140970"/>
                      <a:pt x="93392" y="159068"/>
                      <a:pt x="86724" y="160973"/>
                    </a:cubicBezTo>
                    <a:cubicBezTo>
                      <a:pt x="82915" y="161925"/>
                      <a:pt x="76247" y="161925"/>
                      <a:pt x="69579" y="161925"/>
                    </a:cubicBezTo>
                    <a:cubicBezTo>
                      <a:pt x="64817" y="161925"/>
                      <a:pt x="63865" y="160973"/>
                      <a:pt x="60054" y="158115"/>
                    </a:cubicBezTo>
                    <a:cubicBezTo>
                      <a:pt x="51482" y="152400"/>
                      <a:pt x="43862" y="144780"/>
                      <a:pt x="36242" y="136208"/>
                    </a:cubicBezTo>
                    <a:cubicBezTo>
                      <a:pt x="36242" y="136208"/>
                      <a:pt x="999" y="132398"/>
                      <a:pt x="47" y="108585"/>
                    </a:cubicBezTo>
                    <a:cubicBezTo>
                      <a:pt x="47" y="108585"/>
                      <a:pt x="-906" y="102870"/>
                      <a:pt x="5762" y="102870"/>
                    </a:cubicBezTo>
                    <a:cubicBezTo>
                      <a:pt x="5762" y="102870"/>
                      <a:pt x="4810" y="94298"/>
                      <a:pt x="8619" y="93345"/>
                    </a:cubicBezTo>
                    <a:cubicBezTo>
                      <a:pt x="12429" y="92393"/>
                      <a:pt x="32432" y="92393"/>
                      <a:pt x="32432" y="92393"/>
                    </a:cubicBezTo>
                    <a:cubicBezTo>
                      <a:pt x="32432" y="92393"/>
                      <a:pt x="46719" y="60960"/>
                      <a:pt x="22907" y="42863"/>
                    </a:cubicBezTo>
                    <a:cubicBezTo>
                      <a:pt x="22907" y="42863"/>
                      <a:pt x="3857" y="32385"/>
                      <a:pt x="3857" y="23813"/>
                    </a:cubicBezTo>
                    <a:cubicBezTo>
                      <a:pt x="3857" y="15240"/>
                      <a:pt x="9572" y="16192"/>
                      <a:pt x="9572" y="16192"/>
                    </a:cubicBezTo>
                    <a:lnTo>
                      <a:pt x="9572" y="12383"/>
                    </a:lnTo>
                    <a:lnTo>
                      <a:pt x="5762" y="12383"/>
                    </a:lnTo>
                    <a:cubicBezTo>
                      <a:pt x="3857" y="12383"/>
                      <a:pt x="2904" y="11430"/>
                      <a:pt x="2904" y="9525"/>
                    </a:cubicBezTo>
                    <a:lnTo>
                      <a:pt x="2904" y="0"/>
                    </a:lnTo>
                    <a:lnTo>
                      <a:pt x="48624" y="0"/>
                    </a:lnTo>
                    <a:lnTo>
                      <a:pt x="51482" y="0"/>
                    </a:lnTo>
                    <a:lnTo>
                      <a:pt x="58149" y="0"/>
                    </a:lnTo>
                    <a:lnTo>
                      <a:pt x="61007" y="0"/>
                    </a:lnTo>
                    <a:lnTo>
                      <a:pt x="106727" y="0"/>
                    </a:lnTo>
                    <a:lnTo>
                      <a:pt x="106727" y="9525"/>
                    </a:lnTo>
                    <a:cubicBezTo>
                      <a:pt x="107679" y="11430"/>
                      <a:pt x="105774" y="12383"/>
                      <a:pt x="103869" y="123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" name="任意多边形: 形状 25"/>
            <p:cNvSpPr/>
            <p:nvPr/>
          </p:nvSpPr>
          <p:spPr>
            <a:xfrm>
              <a:off x="7714297" y="3772478"/>
              <a:ext cx="320749" cy="535678"/>
            </a:xfrm>
            <a:custGeom>
              <a:avLst/>
              <a:gdLst>
                <a:gd name="connsiteX0" fmla="*/ 8572 w 320749"/>
                <a:gd name="connsiteY0" fmla="*/ 445191 h 535678"/>
                <a:gd name="connsiteX1" fmla="*/ 16193 w 320749"/>
                <a:gd name="connsiteY1" fmla="*/ 448049 h 535678"/>
                <a:gd name="connsiteX2" fmla="*/ 18097 w 320749"/>
                <a:gd name="connsiteY2" fmla="*/ 441381 h 535678"/>
                <a:gd name="connsiteX3" fmla="*/ 10478 w 320749"/>
                <a:gd name="connsiteY3" fmla="*/ 424236 h 535678"/>
                <a:gd name="connsiteX4" fmla="*/ 61913 w 320749"/>
                <a:gd name="connsiteY4" fmla="*/ 403281 h 535678"/>
                <a:gd name="connsiteX5" fmla="*/ 72390 w 320749"/>
                <a:gd name="connsiteY5" fmla="*/ 369944 h 535678"/>
                <a:gd name="connsiteX6" fmla="*/ 77153 w 320749"/>
                <a:gd name="connsiteY6" fmla="*/ 368039 h 535678"/>
                <a:gd name="connsiteX7" fmla="*/ 92393 w 320749"/>
                <a:gd name="connsiteY7" fmla="*/ 372801 h 535678"/>
                <a:gd name="connsiteX8" fmla="*/ 168593 w 320749"/>
                <a:gd name="connsiteY8" fmla="*/ 174681 h 535678"/>
                <a:gd name="connsiteX9" fmla="*/ 140018 w 320749"/>
                <a:gd name="connsiteY9" fmla="*/ 165156 h 535678"/>
                <a:gd name="connsiteX10" fmla="*/ 135255 w 320749"/>
                <a:gd name="connsiteY10" fmla="*/ 158489 h 535678"/>
                <a:gd name="connsiteX11" fmla="*/ 137160 w 320749"/>
                <a:gd name="connsiteY11" fmla="*/ 152774 h 535678"/>
                <a:gd name="connsiteX12" fmla="*/ 144780 w 320749"/>
                <a:gd name="connsiteY12" fmla="*/ 149916 h 535678"/>
                <a:gd name="connsiteX13" fmla="*/ 163830 w 320749"/>
                <a:gd name="connsiteY13" fmla="*/ 155631 h 535678"/>
                <a:gd name="connsiteX14" fmla="*/ 165735 w 320749"/>
                <a:gd name="connsiteY14" fmla="*/ 149916 h 535678"/>
                <a:gd name="connsiteX15" fmla="*/ 158115 w 320749"/>
                <a:gd name="connsiteY15" fmla="*/ 147059 h 535678"/>
                <a:gd name="connsiteX16" fmla="*/ 153353 w 320749"/>
                <a:gd name="connsiteY16" fmla="*/ 140391 h 535678"/>
                <a:gd name="connsiteX17" fmla="*/ 154305 w 320749"/>
                <a:gd name="connsiteY17" fmla="*/ 137534 h 535678"/>
                <a:gd name="connsiteX18" fmla="*/ 161925 w 320749"/>
                <a:gd name="connsiteY18" fmla="*/ 134676 h 535678"/>
                <a:gd name="connsiteX19" fmla="*/ 170497 w 320749"/>
                <a:gd name="connsiteY19" fmla="*/ 137534 h 535678"/>
                <a:gd name="connsiteX20" fmla="*/ 173355 w 320749"/>
                <a:gd name="connsiteY20" fmla="*/ 128961 h 535678"/>
                <a:gd name="connsiteX21" fmla="*/ 169545 w 320749"/>
                <a:gd name="connsiteY21" fmla="*/ 128009 h 535678"/>
                <a:gd name="connsiteX22" fmla="*/ 164783 w 320749"/>
                <a:gd name="connsiteY22" fmla="*/ 122294 h 535678"/>
                <a:gd name="connsiteX23" fmla="*/ 172403 w 320749"/>
                <a:gd name="connsiteY23" fmla="*/ 118484 h 535678"/>
                <a:gd name="connsiteX24" fmla="*/ 177165 w 320749"/>
                <a:gd name="connsiteY24" fmla="*/ 120389 h 535678"/>
                <a:gd name="connsiteX25" fmla="*/ 163830 w 320749"/>
                <a:gd name="connsiteY25" fmla="*/ 53714 h 535678"/>
                <a:gd name="connsiteX26" fmla="*/ 169545 w 320749"/>
                <a:gd name="connsiteY26" fmla="*/ 49904 h 535678"/>
                <a:gd name="connsiteX27" fmla="*/ 227647 w 320749"/>
                <a:gd name="connsiteY27" fmla="*/ 68001 h 535678"/>
                <a:gd name="connsiteX28" fmla="*/ 231458 w 320749"/>
                <a:gd name="connsiteY28" fmla="*/ 55619 h 535678"/>
                <a:gd name="connsiteX29" fmla="*/ 237172 w 320749"/>
                <a:gd name="connsiteY29" fmla="*/ 53714 h 535678"/>
                <a:gd name="connsiteX30" fmla="*/ 239078 w 320749"/>
                <a:gd name="connsiteY30" fmla="*/ 54666 h 535678"/>
                <a:gd name="connsiteX31" fmla="*/ 242888 w 320749"/>
                <a:gd name="connsiteY31" fmla="*/ 42284 h 535678"/>
                <a:gd name="connsiteX32" fmla="*/ 240030 w 320749"/>
                <a:gd name="connsiteY32" fmla="*/ 37521 h 535678"/>
                <a:gd name="connsiteX33" fmla="*/ 218122 w 320749"/>
                <a:gd name="connsiteY33" fmla="*/ 30854 h 535678"/>
                <a:gd name="connsiteX34" fmla="*/ 215265 w 320749"/>
                <a:gd name="connsiteY34" fmla="*/ 26091 h 535678"/>
                <a:gd name="connsiteX35" fmla="*/ 218122 w 320749"/>
                <a:gd name="connsiteY35" fmla="*/ 17519 h 535678"/>
                <a:gd name="connsiteX36" fmla="*/ 222885 w 320749"/>
                <a:gd name="connsiteY36" fmla="*/ 15614 h 535678"/>
                <a:gd name="connsiteX37" fmla="*/ 244793 w 320749"/>
                <a:gd name="connsiteY37" fmla="*/ 22281 h 535678"/>
                <a:gd name="connsiteX38" fmla="*/ 249555 w 320749"/>
                <a:gd name="connsiteY38" fmla="*/ 20376 h 535678"/>
                <a:gd name="connsiteX39" fmla="*/ 255270 w 320749"/>
                <a:gd name="connsiteY39" fmla="*/ 2279 h 535678"/>
                <a:gd name="connsiteX40" fmla="*/ 260033 w 320749"/>
                <a:gd name="connsiteY40" fmla="*/ 374 h 535678"/>
                <a:gd name="connsiteX41" fmla="*/ 270510 w 320749"/>
                <a:gd name="connsiteY41" fmla="*/ 4184 h 535678"/>
                <a:gd name="connsiteX42" fmla="*/ 273368 w 320749"/>
                <a:gd name="connsiteY42" fmla="*/ 8946 h 535678"/>
                <a:gd name="connsiteX43" fmla="*/ 267653 w 320749"/>
                <a:gd name="connsiteY43" fmla="*/ 27044 h 535678"/>
                <a:gd name="connsiteX44" fmla="*/ 270510 w 320749"/>
                <a:gd name="connsiteY44" fmla="*/ 31806 h 535678"/>
                <a:gd name="connsiteX45" fmla="*/ 292418 w 320749"/>
                <a:gd name="connsiteY45" fmla="*/ 38474 h 535678"/>
                <a:gd name="connsiteX46" fmla="*/ 295275 w 320749"/>
                <a:gd name="connsiteY46" fmla="*/ 43236 h 535678"/>
                <a:gd name="connsiteX47" fmla="*/ 292418 w 320749"/>
                <a:gd name="connsiteY47" fmla="*/ 51809 h 535678"/>
                <a:gd name="connsiteX48" fmla="*/ 287655 w 320749"/>
                <a:gd name="connsiteY48" fmla="*/ 53714 h 535678"/>
                <a:gd name="connsiteX49" fmla="*/ 265747 w 320749"/>
                <a:gd name="connsiteY49" fmla="*/ 47046 h 535678"/>
                <a:gd name="connsiteX50" fmla="*/ 260985 w 320749"/>
                <a:gd name="connsiteY50" fmla="*/ 48951 h 535678"/>
                <a:gd name="connsiteX51" fmla="*/ 257175 w 320749"/>
                <a:gd name="connsiteY51" fmla="*/ 61334 h 535678"/>
                <a:gd name="connsiteX52" fmla="*/ 259080 w 320749"/>
                <a:gd name="connsiteY52" fmla="*/ 62286 h 535678"/>
                <a:gd name="connsiteX53" fmla="*/ 262890 w 320749"/>
                <a:gd name="connsiteY53" fmla="*/ 67049 h 535678"/>
                <a:gd name="connsiteX54" fmla="*/ 259080 w 320749"/>
                <a:gd name="connsiteY54" fmla="*/ 79431 h 535678"/>
                <a:gd name="connsiteX55" fmla="*/ 317183 w 320749"/>
                <a:gd name="connsiteY55" fmla="*/ 97529 h 535678"/>
                <a:gd name="connsiteX56" fmla="*/ 319088 w 320749"/>
                <a:gd name="connsiteY56" fmla="*/ 104196 h 535678"/>
                <a:gd name="connsiteX57" fmla="*/ 269558 w 320749"/>
                <a:gd name="connsiteY57" fmla="*/ 151821 h 535678"/>
                <a:gd name="connsiteX58" fmla="*/ 274320 w 320749"/>
                <a:gd name="connsiteY58" fmla="*/ 152774 h 535678"/>
                <a:gd name="connsiteX59" fmla="*/ 279083 w 320749"/>
                <a:gd name="connsiteY59" fmla="*/ 158489 h 535678"/>
                <a:gd name="connsiteX60" fmla="*/ 271463 w 320749"/>
                <a:gd name="connsiteY60" fmla="*/ 162299 h 535678"/>
                <a:gd name="connsiteX61" fmla="*/ 267653 w 320749"/>
                <a:gd name="connsiteY61" fmla="*/ 161346 h 535678"/>
                <a:gd name="connsiteX62" fmla="*/ 264795 w 320749"/>
                <a:gd name="connsiteY62" fmla="*/ 169919 h 535678"/>
                <a:gd name="connsiteX63" fmla="*/ 273368 w 320749"/>
                <a:gd name="connsiteY63" fmla="*/ 172776 h 535678"/>
                <a:gd name="connsiteX64" fmla="*/ 278130 w 320749"/>
                <a:gd name="connsiteY64" fmla="*/ 179444 h 535678"/>
                <a:gd name="connsiteX65" fmla="*/ 277178 w 320749"/>
                <a:gd name="connsiteY65" fmla="*/ 182301 h 535678"/>
                <a:gd name="connsiteX66" fmla="*/ 269558 w 320749"/>
                <a:gd name="connsiteY66" fmla="*/ 185159 h 535678"/>
                <a:gd name="connsiteX67" fmla="*/ 261938 w 320749"/>
                <a:gd name="connsiteY67" fmla="*/ 182301 h 535678"/>
                <a:gd name="connsiteX68" fmla="*/ 260033 w 320749"/>
                <a:gd name="connsiteY68" fmla="*/ 188016 h 535678"/>
                <a:gd name="connsiteX69" fmla="*/ 279083 w 320749"/>
                <a:gd name="connsiteY69" fmla="*/ 193731 h 535678"/>
                <a:gd name="connsiteX70" fmla="*/ 283845 w 320749"/>
                <a:gd name="connsiteY70" fmla="*/ 200399 h 535678"/>
                <a:gd name="connsiteX71" fmla="*/ 281940 w 320749"/>
                <a:gd name="connsiteY71" fmla="*/ 206114 h 535678"/>
                <a:gd name="connsiteX72" fmla="*/ 274320 w 320749"/>
                <a:gd name="connsiteY72" fmla="*/ 208971 h 535678"/>
                <a:gd name="connsiteX73" fmla="*/ 245745 w 320749"/>
                <a:gd name="connsiteY73" fmla="*/ 199446 h 535678"/>
                <a:gd name="connsiteX74" fmla="*/ 195263 w 320749"/>
                <a:gd name="connsiteY74" fmla="*/ 405186 h 535678"/>
                <a:gd name="connsiteX75" fmla="*/ 210503 w 320749"/>
                <a:gd name="connsiteY75" fmla="*/ 409949 h 535678"/>
                <a:gd name="connsiteX76" fmla="*/ 213360 w 320749"/>
                <a:gd name="connsiteY76" fmla="*/ 413759 h 535678"/>
                <a:gd name="connsiteX77" fmla="*/ 202883 w 320749"/>
                <a:gd name="connsiteY77" fmla="*/ 447096 h 535678"/>
                <a:gd name="connsiteX78" fmla="*/ 233363 w 320749"/>
                <a:gd name="connsiteY78" fmla="*/ 492816 h 535678"/>
                <a:gd name="connsiteX79" fmla="*/ 217170 w 320749"/>
                <a:gd name="connsiteY79" fmla="*/ 502341 h 535678"/>
                <a:gd name="connsiteX80" fmla="*/ 214313 w 320749"/>
                <a:gd name="connsiteY80" fmla="*/ 509009 h 535678"/>
                <a:gd name="connsiteX81" fmla="*/ 221933 w 320749"/>
                <a:gd name="connsiteY81" fmla="*/ 511866 h 535678"/>
                <a:gd name="connsiteX82" fmla="*/ 226695 w 320749"/>
                <a:gd name="connsiteY82" fmla="*/ 519486 h 535678"/>
                <a:gd name="connsiteX83" fmla="*/ 221933 w 320749"/>
                <a:gd name="connsiteY83" fmla="*/ 535679 h 535678"/>
                <a:gd name="connsiteX84" fmla="*/ 123825 w 320749"/>
                <a:gd name="connsiteY84" fmla="*/ 505199 h 535678"/>
                <a:gd name="connsiteX85" fmla="*/ 118110 w 320749"/>
                <a:gd name="connsiteY85" fmla="*/ 503294 h 535678"/>
                <a:gd name="connsiteX86" fmla="*/ 103822 w 320749"/>
                <a:gd name="connsiteY86" fmla="*/ 498531 h 535678"/>
                <a:gd name="connsiteX87" fmla="*/ 98108 w 320749"/>
                <a:gd name="connsiteY87" fmla="*/ 496626 h 535678"/>
                <a:gd name="connsiteX88" fmla="*/ 0 w 320749"/>
                <a:gd name="connsiteY88" fmla="*/ 466146 h 535678"/>
                <a:gd name="connsiteX89" fmla="*/ 4763 w 320749"/>
                <a:gd name="connsiteY89" fmla="*/ 449954 h 535678"/>
                <a:gd name="connsiteX90" fmla="*/ 8572 w 320749"/>
                <a:gd name="connsiteY90" fmla="*/ 445191 h 535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20749" h="535678">
                  <a:moveTo>
                    <a:pt x="8572" y="445191"/>
                  </a:moveTo>
                  <a:lnTo>
                    <a:pt x="16193" y="448049"/>
                  </a:lnTo>
                  <a:lnTo>
                    <a:pt x="18097" y="441381"/>
                  </a:lnTo>
                  <a:cubicBezTo>
                    <a:pt x="18097" y="441381"/>
                    <a:pt x="5715" y="438524"/>
                    <a:pt x="10478" y="424236"/>
                  </a:cubicBezTo>
                  <a:cubicBezTo>
                    <a:pt x="15240" y="409949"/>
                    <a:pt x="61913" y="403281"/>
                    <a:pt x="61913" y="403281"/>
                  </a:cubicBezTo>
                  <a:lnTo>
                    <a:pt x="72390" y="369944"/>
                  </a:lnTo>
                  <a:cubicBezTo>
                    <a:pt x="73343" y="368039"/>
                    <a:pt x="75247" y="368039"/>
                    <a:pt x="77153" y="368039"/>
                  </a:cubicBezTo>
                  <a:lnTo>
                    <a:pt x="92393" y="372801"/>
                  </a:lnTo>
                  <a:cubicBezTo>
                    <a:pt x="123825" y="332796"/>
                    <a:pt x="166688" y="181349"/>
                    <a:pt x="168593" y="174681"/>
                  </a:cubicBezTo>
                  <a:lnTo>
                    <a:pt x="140018" y="165156"/>
                  </a:lnTo>
                  <a:cubicBezTo>
                    <a:pt x="137160" y="164204"/>
                    <a:pt x="135255" y="161346"/>
                    <a:pt x="135255" y="158489"/>
                  </a:cubicBezTo>
                  <a:lnTo>
                    <a:pt x="137160" y="152774"/>
                  </a:lnTo>
                  <a:cubicBezTo>
                    <a:pt x="138113" y="149916"/>
                    <a:pt x="140970" y="148964"/>
                    <a:pt x="144780" y="149916"/>
                  </a:cubicBezTo>
                  <a:lnTo>
                    <a:pt x="163830" y="155631"/>
                  </a:lnTo>
                  <a:lnTo>
                    <a:pt x="165735" y="149916"/>
                  </a:lnTo>
                  <a:lnTo>
                    <a:pt x="158115" y="147059"/>
                  </a:lnTo>
                  <a:cubicBezTo>
                    <a:pt x="155258" y="146106"/>
                    <a:pt x="153353" y="143249"/>
                    <a:pt x="153353" y="140391"/>
                  </a:cubicBezTo>
                  <a:lnTo>
                    <a:pt x="154305" y="137534"/>
                  </a:lnTo>
                  <a:cubicBezTo>
                    <a:pt x="155258" y="134676"/>
                    <a:pt x="158115" y="133724"/>
                    <a:pt x="161925" y="134676"/>
                  </a:cubicBezTo>
                  <a:lnTo>
                    <a:pt x="170497" y="137534"/>
                  </a:lnTo>
                  <a:lnTo>
                    <a:pt x="173355" y="128961"/>
                  </a:lnTo>
                  <a:lnTo>
                    <a:pt x="169545" y="128009"/>
                  </a:lnTo>
                  <a:cubicBezTo>
                    <a:pt x="166688" y="127056"/>
                    <a:pt x="164783" y="125151"/>
                    <a:pt x="164783" y="122294"/>
                  </a:cubicBezTo>
                  <a:cubicBezTo>
                    <a:pt x="164783" y="119436"/>
                    <a:pt x="168593" y="117531"/>
                    <a:pt x="172403" y="118484"/>
                  </a:cubicBezTo>
                  <a:lnTo>
                    <a:pt x="177165" y="120389"/>
                  </a:lnTo>
                  <a:cubicBezTo>
                    <a:pt x="180975" y="106101"/>
                    <a:pt x="172403" y="77526"/>
                    <a:pt x="163830" y="53714"/>
                  </a:cubicBezTo>
                  <a:cubicBezTo>
                    <a:pt x="162878" y="50856"/>
                    <a:pt x="165735" y="48951"/>
                    <a:pt x="169545" y="49904"/>
                  </a:cubicBezTo>
                  <a:lnTo>
                    <a:pt x="227647" y="68001"/>
                  </a:lnTo>
                  <a:lnTo>
                    <a:pt x="231458" y="55619"/>
                  </a:lnTo>
                  <a:cubicBezTo>
                    <a:pt x="232410" y="53714"/>
                    <a:pt x="234315" y="52761"/>
                    <a:pt x="237172" y="53714"/>
                  </a:cubicBezTo>
                  <a:lnTo>
                    <a:pt x="239078" y="54666"/>
                  </a:lnTo>
                  <a:lnTo>
                    <a:pt x="242888" y="42284"/>
                  </a:lnTo>
                  <a:cubicBezTo>
                    <a:pt x="243840" y="40379"/>
                    <a:pt x="241935" y="38474"/>
                    <a:pt x="240030" y="37521"/>
                  </a:cubicBezTo>
                  <a:lnTo>
                    <a:pt x="218122" y="30854"/>
                  </a:lnTo>
                  <a:cubicBezTo>
                    <a:pt x="216218" y="29901"/>
                    <a:pt x="214313" y="27996"/>
                    <a:pt x="215265" y="26091"/>
                  </a:cubicBezTo>
                  <a:lnTo>
                    <a:pt x="218122" y="17519"/>
                  </a:lnTo>
                  <a:cubicBezTo>
                    <a:pt x="219075" y="15614"/>
                    <a:pt x="220980" y="14661"/>
                    <a:pt x="222885" y="15614"/>
                  </a:cubicBezTo>
                  <a:lnTo>
                    <a:pt x="244793" y="22281"/>
                  </a:lnTo>
                  <a:cubicBezTo>
                    <a:pt x="246697" y="23234"/>
                    <a:pt x="249555" y="22281"/>
                    <a:pt x="249555" y="20376"/>
                  </a:cubicBezTo>
                  <a:lnTo>
                    <a:pt x="255270" y="2279"/>
                  </a:lnTo>
                  <a:cubicBezTo>
                    <a:pt x="256222" y="374"/>
                    <a:pt x="258128" y="-579"/>
                    <a:pt x="260033" y="374"/>
                  </a:cubicBezTo>
                  <a:lnTo>
                    <a:pt x="270510" y="4184"/>
                  </a:lnTo>
                  <a:cubicBezTo>
                    <a:pt x="272415" y="5136"/>
                    <a:pt x="274320" y="7041"/>
                    <a:pt x="273368" y="8946"/>
                  </a:cubicBezTo>
                  <a:lnTo>
                    <a:pt x="267653" y="27044"/>
                  </a:lnTo>
                  <a:cubicBezTo>
                    <a:pt x="266700" y="28949"/>
                    <a:pt x="268605" y="30854"/>
                    <a:pt x="270510" y="31806"/>
                  </a:cubicBezTo>
                  <a:lnTo>
                    <a:pt x="292418" y="38474"/>
                  </a:lnTo>
                  <a:cubicBezTo>
                    <a:pt x="294322" y="39426"/>
                    <a:pt x="296228" y="41331"/>
                    <a:pt x="295275" y="43236"/>
                  </a:cubicBezTo>
                  <a:lnTo>
                    <a:pt x="292418" y="51809"/>
                  </a:lnTo>
                  <a:cubicBezTo>
                    <a:pt x="291465" y="53714"/>
                    <a:pt x="289560" y="54666"/>
                    <a:pt x="287655" y="53714"/>
                  </a:cubicBezTo>
                  <a:lnTo>
                    <a:pt x="265747" y="47046"/>
                  </a:lnTo>
                  <a:cubicBezTo>
                    <a:pt x="263843" y="46094"/>
                    <a:pt x="260985" y="47046"/>
                    <a:pt x="260985" y="48951"/>
                  </a:cubicBezTo>
                  <a:lnTo>
                    <a:pt x="257175" y="61334"/>
                  </a:lnTo>
                  <a:lnTo>
                    <a:pt x="259080" y="62286"/>
                  </a:lnTo>
                  <a:cubicBezTo>
                    <a:pt x="261938" y="63239"/>
                    <a:pt x="262890" y="65144"/>
                    <a:pt x="262890" y="67049"/>
                  </a:cubicBezTo>
                  <a:lnTo>
                    <a:pt x="259080" y="79431"/>
                  </a:lnTo>
                  <a:lnTo>
                    <a:pt x="317183" y="97529"/>
                  </a:lnTo>
                  <a:cubicBezTo>
                    <a:pt x="320993" y="98481"/>
                    <a:pt x="321945" y="102291"/>
                    <a:pt x="319088" y="104196"/>
                  </a:cubicBezTo>
                  <a:cubicBezTo>
                    <a:pt x="297180" y="118484"/>
                    <a:pt x="274320" y="137534"/>
                    <a:pt x="269558" y="151821"/>
                  </a:cubicBezTo>
                  <a:lnTo>
                    <a:pt x="274320" y="152774"/>
                  </a:lnTo>
                  <a:cubicBezTo>
                    <a:pt x="277178" y="153726"/>
                    <a:pt x="279083" y="155631"/>
                    <a:pt x="279083" y="158489"/>
                  </a:cubicBezTo>
                  <a:cubicBezTo>
                    <a:pt x="279083" y="161346"/>
                    <a:pt x="275272" y="163251"/>
                    <a:pt x="271463" y="162299"/>
                  </a:cubicBezTo>
                  <a:lnTo>
                    <a:pt x="267653" y="161346"/>
                  </a:lnTo>
                  <a:lnTo>
                    <a:pt x="264795" y="169919"/>
                  </a:lnTo>
                  <a:lnTo>
                    <a:pt x="273368" y="172776"/>
                  </a:lnTo>
                  <a:cubicBezTo>
                    <a:pt x="276225" y="173729"/>
                    <a:pt x="278130" y="176586"/>
                    <a:pt x="278130" y="179444"/>
                  </a:cubicBezTo>
                  <a:lnTo>
                    <a:pt x="277178" y="182301"/>
                  </a:lnTo>
                  <a:cubicBezTo>
                    <a:pt x="276225" y="185159"/>
                    <a:pt x="273368" y="186111"/>
                    <a:pt x="269558" y="185159"/>
                  </a:cubicBezTo>
                  <a:lnTo>
                    <a:pt x="261938" y="182301"/>
                  </a:lnTo>
                  <a:lnTo>
                    <a:pt x="260033" y="188016"/>
                  </a:lnTo>
                  <a:lnTo>
                    <a:pt x="279083" y="193731"/>
                  </a:lnTo>
                  <a:cubicBezTo>
                    <a:pt x="281940" y="194684"/>
                    <a:pt x="283845" y="197541"/>
                    <a:pt x="283845" y="200399"/>
                  </a:cubicBezTo>
                  <a:lnTo>
                    <a:pt x="281940" y="206114"/>
                  </a:lnTo>
                  <a:cubicBezTo>
                    <a:pt x="280988" y="208971"/>
                    <a:pt x="278130" y="209924"/>
                    <a:pt x="274320" y="208971"/>
                  </a:cubicBezTo>
                  <a:lnTo>
                    <a:pt x="245745" y="199446"/>
                  </a:lnTo>
                  <a:cubicBezTo>
                    <a:pt x="242888" y="206114"/>
                    <a:pt x="192405" y="355656"/>
                    <a:pt x="195263" y="405186"/>
                  </a:cubicBezTo>
                  <a:lnTo>
                    <a:pt x="210503" y="409949"/>
                  </a:lnTo>
                  <a:cubicBezTo>
                    <a:pt x="212408" y="410901"/>
                    <a:pt x="213360" y="412806"/>
                    <a:pt x="213360" y="413759"/>
                  </a:cubicBezTo>
                  <a:lnTo>
                    <a:pt x="202883" y="447096"/>
                  </a:lnTo>
                  <a:cubicBezTo>
                    <a:pt x="202883" y="447096"/>
                    <a:pt x="238125" y="478529"/>
                    <a:pt x="233363" y="492816"/>
                  </a:cubicBezTo>
                  <a:cubicBezTo>
                    <a:pt x="228600" y="507104"/>
                    <a:pt x="217170" y="502341"/>
                    <a:pt x="217170" y="502341"/>
                  </a:cubicBezTo>
                  <a:lnTo>
                    <a:pt x="214313" y="509009"/>
                  </a:lnTo>
                  <a:lnTo>
                    <a:pt x="221933" y="511866"/>
                  </a:lnTo>
                  <a:cubicBezTo>
                    <a:pt x="225743" y="512819"/>
                    <a:pt x="227647" y="516629"/>
                    <a:pt x="226695" y="519486"/>
                  </a:cubicBezTo>
                  <a:lnTo>
                    <a:pt x="221933" y="535679"/>
                  </a:lnTo>
                  <a:lnTo>
                    <a:pt x="123825" y="505199"/>
                  </a:lnTo>
                  <a:lnTo>
                    <a:pt x="118110" y="503294"/>
                  </a:lnTo>
                  <a:lnTo>
                    <a:pt x="103822" y="498531"/>
                  </a:lnTo>
                  <a:lnTo>
                    <a:pt x="98108" y="496626"/>
                  </a:lnTo>
                  <a:lnTo>
                    <a:pt x="0" y="466146"/>
                  </a:lnTo>
                  <a:lnTo>
                    <a:pt x="4763" y="449954"/>
                  </a:lnTo>
                  <a:cubicBezTo>
                    <a:pt x="953" y="445191"/>
                    <a:pt x="4763" y="443286"/>
                    <a:pt x="8572" y="44519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任意多边形: 形状 26"/>
            <p:cNvSpPr/>
            <p:nvPr/>
          </p:nvSpPr>
          <p:spPr>
            <a:xfrm>
              <a:off x="4162425" y="2546984"/>
              <a:ext cx="248602" cy="523875"/>
            </a:xfrm>
            <a:custGeom>
              <a:avLst/>
              <a:gdLst>
                <a:gd name="connsiteX0" fmla="*/ 7620 w 248602"/>
                <a:gd name="connsiteY0" fmla="*/ 497205 h 523875"/>
                <a:gd name="connsiteX1" fmla="*/ 16193 w 248602"/>
                <a:gd name="connsiteY1" fmla="*/ 497205 h 523875"/>
                <a:gd name="connsiteX2" fmla="*/ 16193 w 248602"/>
                <a:gd name="connsiteY2" fmla="*/ 488633 h 523875"/>
                <a:gd name="connsiteX3" fmla="*/ 2858 w 248602"/>
                <a:gd name="connsiteY3" fmla="*/ 471488 h 523875"/>
                <a:gd name="connsiteX4" fmla="*/ 48578 w 248602"/>
                <a:gd name="connsiteY4" fmla="*/ 430530 h 523875"/>
                <a:gd name="connsiteX5" fmla="*/ 48578 w 248602"/>
                <a:gd name="connsiteY5" fmla="*/ 389573 h 523875"/>
                <a:gd name="connsiteX6" fmla="*/ 52388 w 248602"/>
                <a:gd name="connsiteY6" fmla="*/ 385763 h 523875"/>
                <a:gd name="connsiteX7" fmla="*/ 69533 w 248602"/>
                <a:gd name="connsiteY7" fmla="*/ 385763 h 523875"/>
                <a:gd name="connsiteX8" fmla="*/ 83820 w 248602"/>
                <a:gd name="connsiteY8" fmla="*/ 217170 h 523875"/>
                <a:gd name="connsiteX9" fmla="*/ 51435 w 248602"/>
                <a:gd name="connsiteY9" fmla="*/ 217170 h 523875"/>
                <a:gd name="connsiteX10" fmla="*/ 44768 w 248602"/>
                <a:gd name="connsiteY10" fmla="*/ 211455 h 523875"/>
                <a:gd name="connsiteX11" fmla="*/ 44768 w 248602"/>
                <a:gd name="connsiteY11" fmla="*/ 204788 h 523875"/>
                <a:gd name="connsiteX12" fmla="*/ 51435 w 248602"/>
                <a:gd name="connsiteY12" fmla="*/ 199073 h 523875"/>
                <a:gd name="connsiteX13" fmla="*/ 72390 w 248602"/>
                <a:gd name="connsiteY13" fmla="*/ 199073 h 523875"/>
                <a:gd name="connsiteX14" fmla="*/ 72390 w 248602"/>
                <a:gd name="connsiteY14" fmla="*/ 192405 h 523875"/>
                <a:gd name="connsiteX15" fmla="*/ 63818 w 248602"/>
                <a:gd name="connsiteY15" fmla="*/ 192405 h 523875"/>
                <a:gd name="connsiteX16" fmla="*/ 57150 w 248602"/>
                <a:gd name="connsiteY16" fmla="*/ 186690 h 523875"/>
                <a:gd name="connsiteX17" fmla="*/ 57150 w 248602"/>
                <a:gd name="connsiteY17" fmla="*/ 182880 h 523875"/>
                <a:gd name="connsiteX18" fmla="*/ 63818 w 248602"/>
                <a:gd name="connsiteY18" fmla="*/ 177165 h 523875"/>
                <a:gd name="connsiteX19" fmla="*/ 73343 w 248602"/>
                <a:gd name="connsiteY19" fmla="*/ 177165 h 523875"/>
                <a:gd name="connsiteX20" fmla="*/ 73343 w 248602"/>
                <a:gd name="connsiteY20" fmla="*/ 165735 h 523875"/>
                <a:gd name="connsiteX21" fmla="*/ 68580 w 248602"/>
                <a:gd name="connsiteY21" fmla="*/ 165735 h 523875"/>
                <a:gd name="connsiteX22" fmla="*/ 61913 w 248602"/>
                <a:gd name="connsiteY22" fmla="*/ 160020 h 523875"/>
                <a:gd name="connsiteX23" fmla="*/ 68580 w 248602"/>
                <a:gd name="connsiteY23" fmla="*/ 154305 h 523875"/>
                <a:gd name="connsiteX24" fmla="*/ 73343 w 248602"/>
                <a:gd name="connsiteY24" fmla="*/ 154305 h 523875"/>
                <a:gd name="connsiteX25" fmla="*/ 7620 w 248602"/>
                <a:gd name="connsiteY25" fmla="*/ 43815 h 523875"/>
                <a:gd name="connsiteX26" fmla="*/ 8573 w 248602"/>
                <a:gd name="connsiteY26" fmla="*/ 42863 h 523875"/>
                <a:gd name="connsiteX27" fmla="*/ 33338 w 248602"/>
                <a:gd name="connsiteY27" fmla="*/ 59055 h 523875"/>
                <a:gd name="connsiteX28" fmla="*/ 33338 w 248602"/>
                <a:gd name="connsiteY28" fmla="*/ 42863 h 523875"/>
                <a:gd name="connsiteX29" fmla="*/ 35243 w 248602"/>
                <a:gd name="connsiteY29" fmla="*/ 41910 h 523875"/>
                <a:gd name="connsiteX30" fmla="*/ 71438 w 248602"/>
                <a:gd name="connsiteY30" fmla="*/ 60960 h 523875"/>
                <a:gd name="connsiteX31" fmla="*/ 107633 w 248602"/>
                <a:gd name="connsiteY31" fmla="*/ 40005 h 523875"/>
                <a:gd name="connsiteX32" fmla="*/ 99060 w 248602"/>
                <a:gd name="connsiteY32" fmla="*/ 22860 h 523875"/>
                <a:gd name="connsiteX33" fmla="*/ 124778 w 248602"/>
                <a:gd name="connsiteY33" fmla="*/ 0 h 523875"/>
                <a:gd name="connsiteX34" fmla="*/ 150495 w 248602"/>
                <a:gd name="connsiteY34" fmla="*/ 22860 h 523875"/>
                <a:gd name="connsiteX35" fmla="*/ 141923 w 248602"/>
                <a:gd name="connsiteY35" fmla="*/ 40005 h 523875"/>
                <a:gd name="connsiteX36" fmla="*/ 178118 w 248602"/>
                <a:gd name="connsiteY36" fmla="*/ 60960 h 523875"/>
                <a:gd name="connsiteX37" fmla="*/ 214313 w 248602"/>
                <a:gd name="connsiteY37" fmla="*/ 41910 h 523875"/>
                <a:gd name="connsiteX38" fmla="*/ 216218 w 248602"/>
                <a:gd name="connsiteY38" fmla="*/ 42863 h 523875"/>
                <a:gd name="connsiteX39" fmla="*/ 216218 w 248602"/>
                <a:gd name="connsiteY39" fmla="*/ 59055 h 523875"/>
                <a:gd name="connsiteX40" fmla="*/ 240983 w 248602"/>
                <a:gd name="connsiteY40" fmla="*/ 42863 h 523875"/>
                <a:gd name="connsiteX41" fmla="*/ 241935 w 248602"/>
                <a:gd name="connsiteY41" fmla="*/ 43815 h 523875"/>
                <a:gd name="connsiteX42" fmla="*/ 175260 w 248602"/>
                <a:gd name="connsiteY42" fmla="*/ 154305 h 523875"/>
                <a:gd name="connsiteX43" fmla="*/ 180023 w 248602"/>
                <a:gd name="connsiteY43" fmla="*/ 154305 h 523875"/>
                <a:gd name="connsiteX44" fmla="*/ 186690 w 248602"/>
                <a:gd name="connsiteY44" fmla="*/ 160020 h 523875"/>
                <a:gd name="connsiteX45" fmla="*/ 180023 w 248602"/>
                <a:gd name="connsiteY45" fmla="*/ 165735 h 523875"/>
                <a:gd name="connsiteX46" fmla="*/ 175260 w 248602"/>
                <a:gd name="connsiteY46" fmla="*/ 165735 h 523875"/>
                <a:gd name="connsiteX47" fmla="*/ 175260 w 248602"/>
                <a:gd name="connsiteY47" fmla="*/ 177165 h 523875"/>
                <a:gd name="connsiteX48" fmla="*/ 184785 w 248602"/>
                <a:gd name="connsiteY48" fmla="*/ 177165 h 523875"/>
                <a:gd name="connsiteX49" fmla="*/ 191453 w 248602"/>
                <a:gd name="connsiteY49" fmla="*/ 182880 h 523875"/>
                <a:gd name="connsiteX50" fmla="*/ 191453 w 248602"/>
                <a:gd name="connsiteY50" fmla="*/ 186690 h 523875"/>
                <a:gd name="connsiteX51" fmla="*/ 184785 w 248602"/>
                <a:gd name="connsiteY51" fmla="*/ 192405 h 523875"/>
                <a:gd name="connsiteX52" fmla="*/ 176213 w 248602"/>
                <a:gd name="connsiteY52" fmla="*/ 192405 h 523875"/>
                <a:gd name="connsiteX53" fmla="*/ 176213 w 248602"/>
                <a:gd name="connsiteY53" fmla="*/ 199073 h 523875"/>
                <a:gd name="connsiteX54" fmla="*/ 197168 w 248602"/>
                <a:gd name="connsiteY54" fmla="*/ 199073 h 523875"/>
                <a:gd name="connsiteX55" fmla="*/ 203835 w 248602"/>
                <a:gd name="connsiteY55" fmla="*/ 204788 h 523875"/>
                <a:gd name="connsiteX56" fmla="*/ 203835 w 248602"/>
                <a:gd name="connsiteY56" fmla="*/ 211455 h 523875"/>
                <a:gd name="connsiteX57" fmla="*/ 197168 w 248602"/>
                <a:gd name="connsiteY57" fmla="*/ 217170 h 523875"/>
                <a:gd name="connsiteX58" fmla="*/ 164783 w 248602"/>
                <a:gd name="connsiteY58" fmla="*/ 217170 h 523875"/>
                <a:gd name="connsiteX59" fmla="*/ 179070 w 248602"/>
                <a:gd name="connsiteY59" fmla="*/ 385763 h 523875"/>
                <a:gd name="connsiteX60" fmla="*/ 196215 w 248602"/>
                <a:gd name="connsiteY60" fmla="*/ 385763 h 523875"/>
                <a:gd name="connsiteX61" fmla="*/ 200025 w 248602"/>
                <a:gd name="connsiteY61" fmla="*/ 389573 h 523875"/>
                <a:gd name="connsiteX62" fmla="*/ 200025 w 248602"/>
                <a:gd name="connsiteY62" fmla="*/ 430530 h 523875"/>
                <a:gd name="connsiteX63" fmla="*/ 245745 w 248602"/>
                <a:gd name="connsiteY63" fmla="*/ 471488 h 523875"/>
                <a:gd name="connsiteX64" fmla="*/ 232410 w 248602"/>
                <a:gd name="connsiteY64" fmla="*/ 488633 h 523875"/>
                <a:gd name="connsiteX65" fmla="*/ 232410 w 248602"/>
                <a:gd name="connsiteY65" fmla="*/ 497205 h 523875"/>
                <a:gd name="connsiteX66" fmla="*/ 240983 w 248602"/>
                <a:gd name="connsiteY66" fmla="*/ 497205 h 523875"/>
                <a:gd name="connsiteX67" fmla="*/ 248603 w 248602"/>
                <a:gd name="connsiteY67" fmla="*/ 503873 h 523875"/>
                <a:gd name="connsiteX68" fmla="*/ 248603 w 248602"/>
                <a:gd name="connsiteY68" fmla="*/ 523875 h 523875"/>
                <a:gd name="connsiteX69" fmla="*/ 138113 w 248602"/>
                <a:gd name="connsiteY69" fmla="*/ 523875 h 523875"/>
                <a:gd name="connsiteX70" fmla="*/ 132398 w 248602"/>
                <a:gd name="connsiteY70" fmla="*/ 523875 h 523875"/>
                <a:gd name="connsiteX71" fmla="*/ 116205 w 248602"/>
                <a:gd name="connsiteY71" fmla="*/ 523875 h 523875"/>
                <a:gd name="connsiteX72" fmla="*/ 110490 w 248602"/>
                <a:gd name="connsiteY72" fmla="*/ 523875 h 523875"/>
                <a:gd name="connsiteX73" fmla="*/ 0 w 248602"/>
                <a:gd name="connsiteY73" fmla="*/ 523875 h 523875"/>
                <a:gd name="connsiteX74" fmla="*/ 0 w 248602"/>
                <a:gd name="connsiteY74" fmla="*/ 503873 h 523875"/>
                <a:gd name="connsiteX75" fmla="*/ 7620 w 248602"/>
                <a:gd name="connsiteY75" fmla="*/ 49720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48602" h="523875">
                  <a:moveTo>
                    <a:pt x="7620" y="497205"/>
                  </a:moveTo>
                  <a:lnTo>
                    <a:pt x="16193" y="497205"/>
                  </a:lnTo>
                  <a:lnTo>
                    <a:pt x="16193" y="488633"/>
                  </a:lnTo>
                  <a:cubicBezTo>
                    <a:pt x="16193" y="488633"/>
                    <a:pt x="2858" y="490538"/>
                    <a:pt x="2858" y="471488"/>
                  </a:cubicBezTo>
                  <a:cubicBezTo>
                    <a:pt x="2858" y="452438"/>
                    <a:pt x="48578" y="430530"/>
                    <a:pt x="48578" y="430530"/>
                  </a:cubicBezTo>
                  <a:lnTo>
                    <a:pt x="48578" y="389573"/>
                  </a:lnTo>
                  <a:cubicBezTo>
                    <a:pt x="48578" y="387668"/>
                    <a:pt x="50483" y="385763"/>
                    <a:pt x="52388" y="385763"/>
                  </a:cubicBezTo>
                  <a:lnTo>
                    <a:pt x="69533" y="385763"/>
                  </a:lnTo>
                  <a:cubicBezTo>
                    <a:pt x="88583" y="330518"/>
                    <a:pt x="84773" y="225743"/>
                    <a:pt x="83820" y="217170"/>
                  </a:cubicBezTo>
                  <a:lnTo>
                    <a:pt x="51435" y="217170"/>
                  </a:lnTo>
                  <a:cubicBezTo>
                    <a:pt x="47625" y="217170"/>
                    <a:pt x="44768" y="214313"/>
                    <a:pt x="44768" y="211455"/>
                  </a:cubicBezTo>
                  <a:lnTo>
                    <a:pt x="44768" y="204788"/>
                  </a:lnTo>
                  <a:cubicBezTo>
                    <a:pt x="44768" y="201930"/>
                    <a:pt x="47625" y="199073"/>
                    <a:pt x="51435" y="199073"/>
                  </a:cubicBezTo>
                  <a:lnTo>
                    <a:pt x="72390" y="199073"/>
                  </a:lnTo>
                  <a:lnTo>
                    <a:pt x="72390" y="192405"/>
                  </a:lnTo>
                  <a:lnTo>
                    <a:pt x="63818" y="192405"/>
                  </a:lnTo>
                  <a:cubicBezTo>
                    <a:pt x="60008" y="192405"/>
                    <a:pt x="57150" y="189548"/>
                    <a:pt x="57150" y="186690"/>
                  </a:cubicBezTo>
                  <a:lnTo>
                    <a:pt x="57150" y="182880"/>
                  </a:lnTo>
                  <a:cubicBezTo>
                    <a:pt x="57150" y="180023"/>
                    <a:pt x="60008" y="177165"/>
                    <a:pt x="63818" y="177165"/>
                  </a:cubicBezTo>
                  <a:lnTo>
                    <a:pt x="73343" y="177165"/>
                  </a:lnTo>
                  <a:lnTo>
                    <a:pt x="73343" y="165735"/>
                  </a:lnTo>
                  <a:lnTo>
                    <a:pt x="68580" y="165735"/>
                  </a:lnTo>
                  <a:cubicBezTo>
                    <a:pt x="64770" y="165735"/>
                    <a:pt x="61913" y="162878"/>
                    <a:pt x="61913" y="160020"/>
                  </a:cubicBezTo>
                  <a:cubicBezTo>
                    <a:pt x="61913" y="157163"/>
                    <a:pt x="64770" y="154305"/>
                    <a:pt x="68580" y="154305"/>
                  </a:cubicBezTo>
                  <a:lnTo>
                    <a:pt x="73343" y="154305"/>
                  </a:lnTo>
                  <a:cubicBezTo>
                    <a:pt x="73343" y="122873"/>
                    <a:pt x="19050" y="56198"/>
                    <a:pt x="7620" y="43815"/>
                  </a:cubicBezTo>
                  <a:cubicBezTo>
                    <a:pt x="7620" y="43815"/>
                    <a:pt x="7620" y="42863"/>
                    <a:pt x="8573" y="42863"/>
                  </a:cubicBezTo>
                  <a:lnTo>
                    <a:pt x="33338" y="59055"/>
                  </a:lnTo>
                  <a:lnTo>
                    <a:pt x="33338" y="42863"/>
                  </a:lnTo>
                  <a:cubicBezTo>
                    <a:pt x="33338" y="41910"/>
                    <a:pt x="34290" y="40958"/>
                    <a:pt x="35243" y="41910"/>
                  </a:cubicBezTo>
                  <a:lnTo>
                    <a:pt x="71438" y="60960"/>
                  </a:lnTo>
                  <a:lnTo>
                    <a:pt x="107633" y="40005"/>
                  </a:lnTo>
                  <a:cubicBezTo>
                    <a:pt x="101918" y="36195"/>
                    <a:pt x="99060" y="29528"/>
                    <a:pt x="99060" y="22860"/>
                  </a:cubicBezTo>
                  <a:cubicBezTo>
                    <a:pt x="99060" y="10478"/>
                    <a:pt x="110490" y="0"/>
                    <a:pt x="124778" y="0"/>
                  </a:cubicBezTo>
                  <a:cubicBezTo>
                    <a:pt x="139065" y="0"/>
                    <a:pt x="150495" y="10478"/>
                    <a:pt x="150495" y="22860"/>
                  </a:cubicBezTo>
                  <a:cubicBezTo>
                    <a:pt x="150495" y="29528"/>
                    <a:pt x="146685" y="35243"/>
                    <a:pt x="141923" y="40005"/>
                  </a:cubicBezTo>
                  <a:lnTo>
                    <a:pt x="178118" y="60960"/>
                  </a:lnTo>
                  <a:lnTo>
                    <a:pt x="214313" y="41910"/>
                  </a:lnTo>
                  <a:cubicBezTo>
                    <a:pt x="215265" y="40958"/>
                    <a:pt x="216218" y="41910"/>
                    <a:pt x="216218" y="42863"/>
                  </a:cubicBezTo>
                  <a:lnTo>
                    <a:pt x="216218" y="59055"/>
                  </a:lnTo>
                  <a:lnTo>
                    <a:pt x="240983" y="42863"/>
                  </a:lnTo>
                  <a:cubicBezTo>
                    <a:pt x="240983" y="42863"/>
                    <a:pt x="241935" y="42863"/>
                    <a:pt x="241935" y="43815"/>
                  </a:cubicBezTo>
                  <a:cubicBezTo>
                    <a:pt x="230505" y="57150"/>
                    <a:pt x="176213" y="122873"/>
                    <a:pt x="175260" y="154305"/>
                  </a:cubicBezTo>
                  <a:lnTo>
                    <a:pt x="180023" y="154305"/>
                  </a:lnTo>
                  <a:cubicBezTo>
                    <a:pt x="183833" y="154305"/>
                    <a:pt x="186690" y="157163"/>
                    <a:pt x="186690" y="160020"/>
                  </a:cubicBezTo>
                  <a:cubicBezTo>
                    <a:pt x="186690" y="162878"/>
                    <a:pt x="183833" y="165735"/>
                    <a:pt x="180023" y="165735"/>
                  </a:cubicBezTo>
                  <a:lnTo>
                    <a:pt x="175260" y="165735"/>
                  </a:lnTo>
                  <a:lnTo>
                    <a:pt x="175260" y="177165"/>
                  </a:lnTo>
                  <a:lnTo>
                    <a:pt x="184785" y="177165"/>
                  </a:lnTo>
                  <a:cubicBezTo>
                    <a:pt x="188595" y="177165"/>
                    <a:pt x="191453" y="180023"/>
                    <a:pt x="191453" y="182880"/>
                  </a:cubicBezTo>
                  <a:lnTo>
                    <a:pt x="191453" y="186690"/>
                  </a:lnTo>
                  <a:cubicBezTo>
                    <a:pt x="191453" y="189548"/>
                    <a:pt x="188595" y="192405"/>
                    <a:pt x="184785" y="192405"/>
                  </a:cubicBezTo>
                  <a:lnTo>
                    <a:pt x="176213" y="192405"/>
                  </a:lnTo>
                  <a:lnTo>
                    <a:pt x="176213" y="199073"/>
                  </a:lnTo>
                  <a:lnTo>
                    <a:pt x="197168" y="199073"/>
                  </a:lnTo>
                  <a:cubicBezTo>
                    <a:pt x="200978" y="199073"/>
                    <a:pt x="203835" y="201930"/>
                    <a:pt x="203835" y="204788"/>
                  </a:cubicBezTo>
                  <a:lnTo>
                    <a:pt x="203835" y="211455"/>
                  </a:lnTo>
                  <a:cubicBezTo>
                    <a:pt x="203835" y="214313"/>
                    <a:pt x="200978" y="217170"/>
                    <a:pt x="197168" y="217170"/>
                  </a:cubicBezTo>
                  <a:lnTo>
                    <a:pt x="164783" y="217170"/>
                  </a:lnTo>
                  <a:cubicBezTo>
                    <a:pt x="164783" y="225743"/>
                    <a:pt x="160020" y="330518"/>
                    <a:pt x="179070" y="385763"/>
                  </a:cubicBezTo>
                  <a:lnTo>
                    <a:pt x="196215" y="385763"/>
                  </a:lnTo>
                  <a:cubicBezTo>
                    <a:pt x="198120" y="385763"/>
                    <a:pt x="200025" y="387668"/>
                    <a:pt x="200025" y="389573"/>
                  </a:cubicBezTo>
                  <a:lnTo>
                    <a:pt x="200025" y="430530"/>
                  </a:lnTo>
                  <a:cubicBezTo>
                    <a:pt x="200025" y="430530"/>
                    <a:pt x="245745" y="453390"/>
                    <a:pt x="245745" y="471488"/>
                  </a:cubicBezTo>
                  <a:cubicBezTo>
                    <a:pt x="245745" y="490538"/>
                    <a:pt x="232410" y="488633"/>
                    <a:pt x="232410" y="488633"/>
                  </a:cubicBezTo>
                  <a:lnTo>
                    <a:pt x="232410" y="497205"/>
                  </a:lnTo>
                  <a:lnTo>
                    <a:pt x="240983" y="497205"/>
                  </a:lnTo>
                  <a:cubicBezTo>
                    <a:pt x="244793" y="497205"/>
                    <a:pt x="248603" y="500063"/>
                    <a:pt x="248603" y="503873"/>
                  </a:cubicBezTo>
                  <a:lnTo>
                    <a:pt x="248603" y="523875"/>
                  </a:lnTo>
                  <a:lnTo>
                    <a:pt x="138113" y="523875"/>
                  </a:lnTo>
                  <a:lnTo>
                    <a:pt x="132398" y="523875"/>
                  </a:lnTo>
                  <a:lnTo>
                    <a:pt x="116205" y="523875"/>
                  </a:lnTo>
                  <a:lnTo>
                    <a:pt x="110490" y="523875"/>
                  </a:lnTo>
                  <a:lnTo>
                    <a:pt x="0" y="523875"/>
                  </a:lnTo>
                  <a:lnTo>
                    <a:pt x="0" y="503873"/>
                  </a:lnTo>
                  <a:cubicBezTo>
                    <a:pt x="0" y="500063"/>
                    <a:pt x="3810" y="497205"/>
                    <a:pt x="7620" y="49720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27"/>
            <p:cNvSpPr/>
            <p:nvPr/>
          </p:nvSpPr>
          <p:spPr>
            <a:xfrm>
              <a:off x="7532886" y="3713316"/>
              <a:ext cx="254753" cy="433868"/>
            </a:xfrm>
            <a:custGeom>
              <a:avLst/>
              <a:gdLst>
                <a:gd name="connsiteX0" fmla="*/ 241418 w 254753"/>
                <a:gd name="connsiteY0" fmla="*/ 348143 h 433868"/>
                <a:gd name="connsiteX1" fmla="*/ 233798 w 254753"/>
                <a:gd name="connsiteY1" fmla="*/ 350048 h 433868"/>
                <a:gd name="connsiteX2" fmla="*/ 231893 w 254753"/>
                <a:gd name="connsiteY2" fmla="*/ 341476 h 433868"/>
                <a:gd name="connsiteX3" fmla="*/ 238561 w 254753"/>
                <a:gd name="connsiteY3" fmla="*/ 321473 h 433868"/>
                <a:gd name="connsiteX4" fmla="*/ 189031 w 254753"/>
                <a:gd name="connsiteY4" fmla="*/ 293851 h 433868"/>
                <a:gd name="connsiteX5" fmla="*/ 176648 w 254753"/>
                <a:gd name="connsiteY5" fmla="*/ 254798 h 433868"/>
                <a:gd name="connsiteX6" fmla="*/ 171886 w 254753"/>
                <a:gd name="connsiteY6" fmla="*/ 252893 h 433868"/>
                <a:gd name="connsiteX7" fmla="*/ 157598 w 254753"/>
                <a:gd name="connsiteY7" fmla="*/ 257656 h 433868"/>
                <a:gd name="connsiteX8" fmla="*/ 114736 w 254753"/>
                <a:gd name="connsiteY8" fmla="*/ 160501 h 433868"/>
                <a:gd name="connsiteX9" fmla="*/ 141406 w 254753"/>
                <a:gd name="connsiteY9" fmla="*/ 151928 h 433868"/>
                <a:gd name="connsiteX10" fmla="*/ 145216 w 254753"/>
                <a:gd name="connsiteY10" fmla="*/ 145261 h 433868"/>
                <a:gd name="connsiteX11" fmla="*/ 143311 w 254753"/>
                <a:gd name="connsiteY11" fmla="*/ 138593 h 433868"/>
                <a:gd name="connsiteX12" fmla="*/ 136643 w 254753"/>
                <a:gd name="connsiteY12" fmla="*/ 134783 h 433868"/>
                <a:gd name="connsiteX13" fmla="*/ 119498 w 254753"/>
                <a:gd name="connsiteY13" fmla="*/ 140498 h 433868"/>
                <a:gd name="connsiteX14" fmla="*/ 117593 w 254753"/>
                <a:gd name="connsiteY14" fmla="*/ 133831 h 433868"/>
                <a:gd name="connsiteX15" fmla="*/ 124261 w 254753"/>
                <a:gd name="connsiteY15" fmla="*/ 131926 h 433868"/>
                <a:gd name="connsiteX16" fmla="*/ 128071 w 254753"/>
                <a:gd name="connsiteY16" fmla="*/ 125258 h 433868"/>
                <a:gd name="connsiteX17" fmla="*/ 127118 w 254753"/>
                <a:gd name="connsiteY17" fmla="*/ 122401 h 433868"/>
                <a:gd name="connsiteX18" fmla="*/ 120451 w 254753"/>
                <a:gd name="connsiteY18" fmla="*/ 120496 h 433868"/>
                <a:gd name="connsiteX19" fmla="*/ 109973 w 254753"/>
                <a:gd name="connsiteY19" fmla="*/ 123353 h 433868"/>
                <a:gd name="connsiteX20" fmla="*/ 109021 w 254753"/>
                <a:gd name="connsiteY20" fmla="*/ 71918 h 433868"/>
                <a:gd name="connsiteX21" fmla="*/ 48061 w 254753"/>
                <a:gd name="connsiteY21" fmla="*/ 20483 h 433868"/>
                <a:gd name="connsiteX22" fmla="*/ 48061 w 254753"/>
                <a:gd name="connsiteY22" fmla="*/ 10958 h 433868"/>
                <a:gd name="connsiteX23" fmla="*/ 29011 w 254753"/>
                <a:gd name="connsiteY23" fmla="*/ 481 h 433868"/>
                <a:gd name="connsiteX24" fmla="*/ 18533 w 254753"/>
                <a:gd name="connsiteY24" fmla="*/ 19531 h 433868"/>
                <a:gd name="connsiteX25" fmla="*/ 24248 w 254753"/>
                <a:gd name="connsiteY25" fmla="*/ 27151 h 433868"/>
                <a:gd name="connsiteX26" fmla="*/ 3293 w 254753"/>
                <a:gd name="connsiteY26" fmla="*/ 103351 h 433868"/>
                <a:gd name="connsiteX27" fmla="*/ 29963 w 254753"/>
                <a:gd name="connsiteY27" fmla="*/ 145261 h 433868"/>
                <a:gd name="connsiteX28" fmla="*/ 20438 w 254753"/>
                <a:gd name="connsiteY28" fmla="*/ 148118 h 433868"/>
                <a:gd name="connsiteX29" fmla="*/ 16628 w 254753"/>
                <a:gd name="connsiteY29" fmla="*/ 154786 h 433868"/>
                <a:gd name="connsiteX30" fmla="*/ 17581 w 254753"/>
                <a:gd name="connsiteY30" fmla="*/ 157643 h 433868"/>
                <a:gd name="connsiteX31" fmla="*/ 24248 w 254753"/>
                <a:gd name="connsiteY31" fmla="*/ 161453 h 433868"/>
                <a:gd name="connsiteX32" fmla="*/ 30916 w 254753"/>
                <a:gd name="connsiteY32" fmla="*/ 159548 h 433868"/>
                <a:gd name="connsiteX33" fmla="*/ 32821 w 254753"/>
                <a:gd name="connsiteY33" fmla="*/ 166216 h 433868"/>
                <a:gd name="connsiteX34" fmla="*/ 15676 w 254753"/>
                <a:gd name="connsiteY34" fmla="*/ 171931 h 433868"/>
                <a:gd name="connsiteX35" fmla="*/ 11866 w 254753"/>
                <a:gd name="connsiteY35" fmla="*/ 178598 h 433868"/>
                <a:gd name="connsiteX36" fmla="*/ 13771 w 254753"/>
                <a:gd name="connsiteY36" fmla="*/ 185266 h 433868"/>
                <a:gd name="connsiteX37" fmla="*/ 20438 w 254753"/>
                <a:gd name="connsiteY37" fmla="*/ 189076 h 433868"/>
                <a:gd name="connsiteX38" fmla="*/ 47108 w 254753"/>
                <a:gd name="connsiteY38" fmla="*/ 180503 h 433868"/>
                <a:gd name="connsiteX39" fmla="*/ 66158 w 254753"/>
                <a:gd name="connsiteY39" fmla="*/ 285278 h 433868"/>
                <a:gd name="connsiteX40" fmla="*/ 51871 w 254753"/>
                <a:gd name="connsiteY40" fmla="*/ 290041 h 433868"/>
                <a:gd name="connsiteX41" fmla="*/ 49966 w 254753"/>
                <a:gd name="connsiteY41" fmla="*/ 294803 h 433868"/>
                <a:gd name="connsiteX42" fmla="*/ 62348 w 254753"/>
                <a:gd name="connsiteY42" fmla="*/ 333856 h 433868"/>
                <a:gd name="connsiteX43" fmla="*/ 36631 w 254753"/>
                <a:gd name="connsiteY43" fmla="*/ 384338 h 433868"/>
                <a:gd name="connsiteX44" fmla="*/ 52823 w 254753"/>
                <a:gd name="connsiteY44" fmla="*/ 396721 h 433868"/>
                <a:gd name="connsiteX45" fmla="*/ 55681 w 254753"/>
                <a:gd name="connsiteY45" fmla="*/ 405293 h 433868"/>
                <a:gd name="connsiteX46" fmla="*/ 48061 w 254753"/>
                <a:gd name="connsiteY46" fmla="*/ 407198 h 433868"/>
                <a:gd name="connsiteX47" fmla="*/ 43298 w 254753"/>
                <a:gd name="connsiteY47" fmla="*/ 415771 h 433868"/>
                <a:gd name="connsiteX48" fmla="*/ 49013 w 254753"/>
                <a:gd name="connsiteY48" fmla="*/ 433868 h 433868"/>
                <a:gd name="connsiteX49" fmla="*/ 140453 w 254753"/>
                <a:gd name="connsiteY49" fmla="*/ 405293 h 433868"/>
                <a:gd name="connsiteX50" fmla="*/ 145216 w 254753"/>
                <a:gd name="connsiteY50" fmla="*/ 403388 h 433868"/>
                <a:gd name="connsiteX51" fmla="*/ 158551 w 254753"/>
                <a:gd name="connsiteY51" fmla="*/ 399578 h 433868"/>
                <a:gd name="connsiteX52" fmla="*/ 163313 w 254753"/>
                <a:gd name="connsiteY52" fmla="*/ 397673 h 433868"/>
                <a:gd name="connsiteX53" fmla="*/ 254753 w 254753"/>
                <a:gd name="connsiteY53" fmla="*/ 369098 h 433868"/>
                <a:gd name="connsiteX54" fmla="*/ 249038 w 254753"/>
                <a:gd name="connsiteY54" fmla="*/ 351001 h 433868"/>
                <a:gd name="connsiteX55" fmla="*/ 241418 w 254753"/>
                <a:gd name="connsiteY55" fmla="*/ 348143 h 4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4753" h="433868">
                  <a:moveTo>
                    <a:pt x="241418" y="348143"/>
                  </a:moveTo>
                  <a:lnTo>
                    <a:pt x="233798" y="350048"/>
                  </a:lnTo>
                  <a:lnTo>
                    <a:pt x="231893" y="341476"/>
                  </a:lnTo>
                  <a:cubicBezTo>
                    <a:pt x="231893" y="341476"/>
                    <a:pt x="243323" y="339571"/>
                    <a:pt x="238561" y="321473"/>
                  </a:cubicBezTo>
                  <a:cubicBezTo>
                    <a:pt x="232846" y="303376"/>
                    <a:pt x="189031" y="293851"/>
                    <a:pt x="189031" y="293851"/>
                  </a:cubicBezTo>
                  <a:lnTo>
                    <a:pt x="176648" y="254798"/>
                  </a:lnTo>
                  <a:cubicBezTo>
                    <a:pt x="175696" y="252893"/>
                    <a:pt x="173791" y="251941"/>
                    <a:pt x="171886" y="252893"/>
                  </a:cubicBezTo>
                  <a:lnTo>
                    <a:pt x="157598" y="257656"/>
                  </a:lnTo>
                  <a:cubicBezTo>
                    <a:pt x="125213" y="210031"/>
                    <a:pt x="116641" y="168121"/>
                    <a:pt x="114736" y="160501"/>
                  </a:cubicBezTo>
                  <a:lnTo>
                    <a:pt x="141406" y="151928"/>
                  </a:lnTo>
                  <a:cubicBezTo>
                    <a:pt x="144263" y="150976"/>
                    <a:pt x="146168" y="148118"/>
                    <a:pt x="145216" y="145261"/>
                  </a:cubicBezTo>
                  <a:lnTo>
                    <a:pt x="143311" y="138593"/>
                  </a:lnTo>
                  <a:cubicBezTo>
                    <a:pt x="142358" y="135736"/>
                    <a:pt x="139501" y="133831"/>
                    <a:pt x="136643" y="134783"/>
                  </a:cubicBezTo>
                  <a:lnTo>
                    <a:pt x="119498" y="140498"/>
                  </a:lnTo>
                  <a:lnTo>
                    <a:pt x="117593" y="133831"/>
                  </a:lnTo>
                  <a:lnTo>
                    <a:pt x="124261" y="131926"/>
                  </a:lnTo>
                  <a:cubicBezTo>
                    <a:pt x="127118" y="130973"/>
                    <a:pt x="129023" y="128116"/>
                    <a:pt x="128071" y="125258"/>
                  </a:cubicBezTo>
                  <a:lnTo>
                    <a:pt x="127118" y="122401"/>
                  </a:lnTo>
                  <a:cubicBezTo>
                    <a:pt x="126166" y="119543"/>
                    <a:pt x="123308" y="119543"/>
                    <a:pt x="120451" y="120496"/>
                  </a:cubicBezTo>
                  <a:lnTo>
                    <a:pt x="109973" y="123353"/>
                  </a:lnTo>
                  <a:cubicBezTo>
                    <a:pt x="113783" y="105256"/>
                    <a:pt x="112831" y="85253"/>
                    <a:pt x="109021" y="71918"/>
                  </a:cubicBezTo>
                  <a:cubicBezTo>
                    <a:pt x="101401" y="47153"/>
                    <a:pt x="74731" y="21436"/>
                    <a:pt x="48061" y="20483"/>
                  </a:cubicBezTo>
                  <a:cubicBezTo>
                    <a:pt x="49013" y="17626"/>
                    <a:pt x="49013" y="14768"/>
                    <a:pt x="48061" y="10958"/>
                  </a:cubicBezTo>
                  <a:cubicBezTo>
                    <a:pt x="45203" y="2386"/>
                    <a:pt x="36631" y="-1424"/>
                    <a:pt x="29011" y="481"/>
                  </a:cubicBezTo>
                  <a:cubicBezTo>
                    <a:pt x="20438" y="3338"/>
                    <a:pt x="16628" y="11911"/>
                    <a:pt x="18533" y="19531"/>
                  </a:cubicBezTo>
                  <a:cubicBezTo>
                    <a:pt x="19486" y="22388"/>
                    <a:pt x="21391" y="25246"/>
                    <a:pt x="24248" y="27151"/>
                  </a:cubicBezTo>
                  <a:cubicBezTo>
                    <a:pt x="3293" y="42391"/>
                    <a:pt x="-5279" y="78586"/>
                    <a:pt x="3293" y="103351"/>
                  </a:cubicBezTo>
                  <a:cubicBezTo>
                    <a:pt x="7103" y="116686"/>
                    <a:pt x="17581" y="131926"/>
                    <a:pt x="29963" y="145261"/>
                  </a:cubicBezTo>
                  <a:lnTo>
                    <a:pt x="20438" y="148118"/>
                  </a:lnTo>
                  <a:cubicBezTo>
                    <a:pt x="17581" y="149071"/>
                    <a:pt x="15676" y="151928"/>
                    <a:pt x="16628" y="154786"/>
                  </a:cubicBezTo>
                  <a:lnTo>
                    <a:pt x="17581" y="157643"/>
                  </a:lnTo>
                  <a:cubicBezTo>
                    <a:pt x="18533" y="160501"/>
                    <a:pt x="21391" y="162406"/>
                    <a:pt x="24248" y="161453"/>
                  </a:cubicBezTo>
                  <a:lnTo>
                    <a:pt x="30916" y="159548"/>
                  </a:lnTo>
                  <a:lnTo>
                    <a:pt x="32821" y="166216"/>
                  </a:lnTo>
                  <a:lnTo>
                    <a:pt x="15676" y="171931"/>
                  </a:lnTo>
                  <a:cubicBezTo>
                    <a:pt x="12818" y="172883"/>
                    <a:pt x="10913" y="175741"/>
                    <a:pt x="11866" y="178598"/>
                  </a:cubicBezTo>
                  <a:lnTo>
                    <a:pt x="13771" y="185266"/>
                  </a:lnTo>
                  <a:cubicBezTo>
                    <a:pt x="14723" y="188123"/>
                    <a:pt x="17581" y="190028"/>
                    <a:pt x="20438" y="189076"/>
                  </a:cubicBezTo>
                  <a:lnTo>
                    <a:pt x="47108" y="180503"/>
                  </a:lnTo>
                  <a:cubicBezTo>
                    <a:pt x="49966" y="188123"/>
                    <a:pt x="66158" y="228128"/>
                    <a:pt x="66158" y="285278"/>
                  </a:cubicBezTo>
                  <a:lnTo>
                    <a:pt x="51871" y="290041"/>
                  </a:lnTo>
                  <a:cubicBezTo>
                    <a:pt x="49966" y="290993"/>
                    <a:pt x="49013" y="292898"/>
                    <a:pt x="49966" y="294803"/>
                  </a:cubicBezTo>
                  <a:lnTo>
                    <a:pt x="62348" y="333856"/>
                  </a:lnTo>
                  <a:cubicBezTo>
                    <a:pt x="62348" y="333856"/>
                    <a:pt x="30916" y="367193"/>
                    <a:pt x="36631" y="384338"/>
                  </a:cubicBezTo>
                  <a:cubicBezTo>
                    <a:pt x="42346" y="402436"/>
                    <a:pt x="52823" y="396721"/>
                    <a:pt x="52823" y="396721"/>
                  </a:cubicBezTo>
                  <a:lnTo>
                    <a:pt x="55681" y="405293"/>
                  </a:lnTo>
                  <a:lnTo>
                    <a:pt x="48061" y="407198"/>
                  </a:lnTo>
                  <a:cubicBezTo>
                    <a:pt x="44251" y="408151"/>
                    <a:pt x="42346" y="411961"/>
                    <a:pt x="43298" y="415771"/>
                  </a:cubicBezTo>
                  <a:lnTo>
                    <a:pt x="49013" y="433868"/>
                  </a:lnTo>
                  <a:lnTo>
                    <a:pt x="140453" y="405293"/>
                  </a:lnTo>
                  <a:lnTo>
                    <a:pt x="145216" y="403388"/>
                  </a:lnTo>
                  <a:lnTo>
                    <a:pt x="158551" y="399578"/>
                  </a:lnTo>
                  <a:lnTo>
                    <a:pt x="163313" y="397673"/>
                  </a:lnTo>
                  <a:lnTo>
                    <a:pt x="254753" y="369098"/>
                  </a:lnTo>
                  <a:lnTo>
                    <a:pt x="249038" y="351001"/>
                  </a:lnTo>
                  <a:cubicBezTo>
                    <a:pt x="248086" y="348143"/>
                    <a:pt x="244276" y="346238"/>
                    <a:pt x="241418" y="3481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4252595" y="389064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15.7+12.5=28.2(</a:t>
            </a:r>
            <a:r>
              <a:rPr lang="zh-CN" sz="2800" b="1">
                <a:solidFill>
                  <a:srgbClr val="FF0000"/>
                </a:solidFill>
                <a:cs typeface="方正书宋_GBK" charset="0"/>
              </a:rPr>
              <a:t>元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)</a:t>
            </a:r>
            <a:endParaRPr lang="en-US" altLang="en-US" sz="2800" b="1">
              <a:solidFill>
                <a:srgbClr val="FF0000"/>
              </a:solidFill>
              <a:latin typeface="宋体" panose="02010600030101010101" pitchFamily="2" charset="-122"/>
              <a:cs typeface="方正书宋_GBK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52595" y="464693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答：妈妈一共用去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28.2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102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14" name="图片 1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8840" y="3141980"/>
            <a:ext cx="7202170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小数的意义、小数的读写和大小比较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 descr="7b0a202020202274657874626f78223a20227b5c2263617465676f72795f69645c223a31303530312c5c2269645c223a32303334323032307d220a7d0a"/>
          <p:cNvGrpSpPr/>
          <p:nvPr/>
        </p:nvGrpSpPr>
        <p:grpSpPr>
          <a:xfrm>
            <a:off x="2906395" y="594360"/>
            <a:ext cx="7922895" cy="2200910"/>
            <a:chOff x="5370" y="3510"/>
            <a:chExt cx="8461" cy="3780"/>
          </a:xfrm>
        </p:grpSpPr>
        <p:sp>
          <p:nvSpPr>
            <p:cNvPr id="13" name="矩形 12"/>
            <p:cNvSpPr/>
            <p:nvPr/>
          </p:nvSpPr>
          <p:spPr>
            <a:xfrm>
              <a:off x="5370" y="3510"/>
              <a:ext cx="8461" cy="3780"/>
            </a:xfrm>
            <a:prstGeom prst="rect">
              <a:avLst/>
            </a:prstGeom>
            <a:pattFill prst="smGrid">
              <a:fgClr>
                <a:srgbClr val="E1E7F6"/>
              </a:fgClr>
              <a:bgClr>
                <a:srgbClr val="D4DBF1"/>
              </a:bgClr>
            </a:pattFill>
            <a:ln w="25400">
              <a:solidFill>
                <a:srgbClr val="BDC6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642" y="3787"/>
              <a:ext cx="7918" cy="2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907" y="3659"/>
              <a:ext cx="7582" cy="28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spc="90">
                  <a:solidFill>
                    <a:schemeClr val="tx1"/>
                  </a:solidFill>
                  <a:uFillTx/>
                  <a:latin typeface="汉仪粗圆简" panose="02010600000101010101" charset="-122"/>
                  <a:ea typeface="汉仪粗圆简" panose="02010600000101010101" charset="-122"/>
                  <a:cs typeface="汉仪晓波折纸体简" panose="00020600040101010101" charset="-122"/>
                </a:rPr>
                <a:t>3.解决问题。</a:t>
              </a:r>
            </a:p>
            <a:p>
              <a:pPr fontAlgn="auto">
                <a:lnSpc>
                  <a:spcPct val="120000"/>
                </a:lnSpc>
              </a:pPr>
              <a:r>
                <a:rPr lang="zh-CN" altLang="en-US" sz="2800" spc="90">
                  <a:solidFill>
                    <a:schemeClr val="tx1"/>
                  </a:solidFill>
                  <a:uFillTx/>
                  <a:latin typeface="汉仪粗圆简" panose="02010600000101010101" charset="-122"/>
                  <a:ea typeface="汉仪粗圆简" panose="02010600000101010101" charset="-122"/>
                  <a:cs typeface="汉仪晓波折纸体简" panose="00020600040101010101" charset="-122"/>
                </a:rPr>
                <a:t>(2)小华的身高是1.3米,比妈妈矮了0.3米, </a:t>
              </a:r>
            </a:p>
            <a:p>
              <a:pPr fontAlgn="auto">
                <a:lnSpc>
                  <a:spcPct val="120000"/>
                </a:lnSpc>
              </a:pPr>
              <a:r>
                <a:rPr lang="zh-CN" altLang="en-US" sz="2800" spc="90">
                  <a:solidFill>
                    <a:schemeClr val="tx1"/>
                  </a:solidFill>
                  <a:uFillTx/>
                  <a:latin typeface="汉仪粗圆简" panose="02010600000101010101" charset="-122"/>
                  <a:ea typeface="汉仪粗圆简" panose="02010600000101010101" charset="-122"/>
                  <a:cs typeface="汉仪晓波折纸体简" panose="00020600040101010101" charset="-122"/>
                </a:rPr>
                <a:t>   小华妈妈的身高是多少米?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13390" y="6820"/>
              <a:ext cx="170" cy="170"/>
            </a:xfrm>
            <a:prstGeom prst="ellipse">
              <a:avLst/>
            </a:prstGeom>
            <a:solidFill>
              <a:srgbClr val="BCC7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3063" y="6820"/>
              <a:ext cx="170" cy="170"/>
            </a:xfrm>
            <a:prstGeom prst="ellipse">
              <a:avLst/>
            </a:prstGeom>
            <a:solidFill>
              <a:srgbClr val="BBC4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2736" y="6820"/>
              <a:ext cx="170" cy="170"/>
            </a:xfrm>
            <a:prstGeom prst="ellipse">
              <a:avLst/>
            </a:prstGeom>
            <a:solidFill>
              <a:srgbClr val="A2AC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" name="图形 4"/>
          <p:cNvGrpSpPr/>
          <p:nvPr/>
        </p:nvGrpSpPr>
        <p:grpSpPr>
          <a:xfrm>
            <a:off x="3545205" y="3018790"/>
            <a:ext cx="6645910" cy="3252470"/>
            <a:chOff x="4162425" y="2547937"/>
            <a:chExt cx="3867150" cy="1762125"/>
          </a:xfrm>
        </p:grpSpPr>
        <p:sp>
          <p:nvSpPr>
            <p:cNvPr id="4" name="任意多边形: 形状 6"/>
            <p:cNvSpPr/>
            <p:nvPr/>
          </p:nvSpPr>
          <p:spPr>
            <a:xfrm>
              <a:off x="4258627" y="2652712"/>
              <a:ext cx="3615690" cy="1606867"/>
            </a:xfrm>
            <a:custGeom>
              <a:avLst/>
              <a:gdLst>
                <a:gd name="connsiteX0" fmla="*/ 0 w 3615690"/>
                <a:gd name="connsiteY0" fmla="*/ 0 h 1606867"/>
                <a:gd name="connsiteX1" fmla="*/ 3615690 w 3615690"/>
                <a:gd name="connsiteY1" fmla="*/ 0 h 1606867"/>
                <a:gd name="connsiteX2" fmla="*/ 3615690 w 3615690"/>
                <a:gd name="connsiteY2" fmla="*/ 1606868 h 1606867"/>
                <a:gd name="connsiteX3" fmla="*/ 0 w 3615690"/>
                <a:gd name="connsiteY3" fmla="*/ 1606868 h 160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690" h="1606867">
                  <a:moveTo>
                    <a:pt x="0" y="0"/>
                  </a:moveTo>
                  <a:lnTo>
                    <a:pt x="3615690" y="0"/>
                  </a:lnTo>
                  <a:lnTo>
                    <a:pt x="3615690" y="1606868"/>
                  </a:lnTo>
                  <a:lnTo>
                    <a:pt x="0" y="1606868"/>
                  </a:lnTo>
                  <a:close/>
                </a:path>
              </a:pathLst>
            </a:custGeom>
            <a:solidFill>
              <a:srgbClr val="FFDC91"/>
            </a:solidFill>
            <a:ln w="19050" cap="flat">
              <a:solidFill>
                <a:srgbClr val="231815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5" name="图形 4"/>
            <p:cNvGrpSpPr/>
            <p:nvPr/>
          </p:nvGrpSpPr>
          <p:grpSpPr>
            <a:xfrm>
              <a:off x="6368415" y="3959541"/>
              <a:ext cx="1495425" cy="288607"/>
              <a:chOff x="6368415" y="3959541"/>
              <a:chExt cx="1495425" cy="288607"/>
            </a:xfrm>
            <a:solidFill>
              <a:srgbClr val="C29A55"/>
            </a:solidFill>
          </p:grpSpPr>
          <p:sp>
            <p:nvSpPr>
              <p:cNvPr id="29" name="任意多边形: 形状 8"/>
              <p:cNvSpPr/>
              <p:nvPr/>
            </p:nvSpPr>
            <p:spPr>
              <a:xfrm>
                <a:off x="7165657" y="4003357"/>
                <a:ext cx="103822" cy="244792"/>
              </a:xfrm>
              <a:custGeom>
                <a:avLst/>
                <a:gdLst>
                  <a:gd name="connsiteX0" fmla="*/ 98108 w 103822"/>
                  <a:gd name="connsiteY0" fmla="*/ 232410 h 244792"/>
                  <a:gd name="connsiteX1" fmla="*/ 94298 w 103822"/>
                  <a:gd name="connsiteY1" fmla="*/ 232410 h 244792"/>
                  <a:gd name="connsiteX2" fmla="*/ 94298 w 103822"/>
                  <a:gd name="connsiteY2" fmla="*/ 228600 h 244792"/>
                  <a:gd name="connsiteX3" fmla="*/ 100013 w 103822"/>
                  <a:gd name="connsiteY3" fmla="*/ 220980 h 244792"/>
                  <a:gd name="connsiteX4" fmla="*/ 80963 w 103822"/>
                  <a:gd name="connsiteY4" fmla="*/ 201930 h 244792"/>
                  <a:gd name="connsiteX5" fmla="*/ 80963 w 103822"/>
                  <a:gd name="connsiteY5" fmla="*/ 182880 h 244792"/>
                  <a:gd name="connsiteX6" fmla="*/ 79058 w 103822"/>
                  <a:gd name="connsiteY6" fmla="*/ 180975 h 244792"/>
                  <a:gd name="connsiteX7" fmla="*/ 72390 w 103822"/>
                  <a:gd name="connsiteY7" fmla="*/ 180975 h 244792"/>
                  <a:gd name="connsiteX8" fmla="*/ 66675 w 103822"/>
                  <a:gd name="connsiteY8" fmla="*/ 101917 h 244792"/>
                  <a:gd name="connsiteX9" fmla="*/ 80010 w 103822"/>
                  <a:gd name="connsiteY9" fmla="*/ 101917 h 244792"/>
                  <a:gd name="connsiteX10" fmla="*/ 82868 w 103822"/>
                  <a:gd name="connsiteY10" fmla="*/ 99060 h 244792"/>
                  <a:gd name="connsiteX11" fmla="*/ 82868 w 103822"/>
                  <a:gd name="connsiteY11" fmla="*/ 96202 h 244792"/>
                  <a:gd name="connsiteX12" fmla="*/ 80010 w 103822"/>
                  <a:gd name="connsiteY12" fmla="*/ 93345 h 244792"/>
                  <a:gd name="connsiteX13" fmla="*/ 71438 w 103822"/>
                  <a:gd name="connsiteY13" fmla="*/ 93345 h 244792"/>
                  <a:gd name="connsiteX14" fmla="*/ 71438 w 103822"/>
                  <a:gd name="connsiteY14" fmla="*/ 89535 h 244792"/>
                  <a:gd name="connsiteX15" fmla="*/ 75248 w 103822"/>
                  <a:gd name="connsiteY15" fmla="*/ 89535 h 244792"/>
                  <a:gd name="connsiteX16" fmla="*/ 78105 w 103822"/>
                  <a:gd name="connsiteY16" fmla="*/ 86677 h 244792"/>
                  <a:gd name="connsiteX17" fmla="*/ 78105 w 103822"/>
                  <a:gd name="connsiteY17" fmla="*/ 84772 h 244792"/>
                  <a:gd name="connsiteX18" fmla="*/ 75248 w 103822"/>
                  <a:gd name="connsiteY18" fmla="*/ 81915 h 244792"/>
                  <a:gd name="connsiteX19" fmla="*/ 71438 w 103822"/>
                  <a:gd name="connsiteY19" fmla="*/ 81915 h 244792"/>
                  <a:gd name="connsiteX20" fmla="*/ 71438 w 103822"/>
                  <a:gd name="connsiteY20" fmla="*/ 77152 h 244792"/>
                  <a:gd name="connsiteX21" fmla="*/ 73343 w 103822"/>
                  <a:gd name="connsiteY21" fmla="*/ 77152 h 244792"/>
                  <a:gd name="connsiteX22" fmla="*/ 76200 w 103822"/>
                  <a:gd name="connsiteY22" fmla="*/ 74295 h 244792"/>
                  <a:gd name="connsiteX23" fmla="*/ 73343 w 103822"/>
                  <a:gd name="connsiteY23" fmla="*/ 71438 h 244792"/>
                  <a:gd name="connsiteX24" fmla="*/ 71438 w 103822"/>
                  <a:gd name="connsiteY24" fmla="*/ 71438 h 244792"/>
                  <a:gd name="connsiteX25" fmla="*/ 99060 w 103822"/>
                  <a:gd name="connsiteY25" fmla="*/ 20002 h 244792"/>
                  <a:gd name="connsiteX26" fmla="*/ 99060 w 103822"/>
                  <a:gd name="connsiteY26" fmla="*/ 20002 h 244792"/>
                  <a:gd name="connsiteX27" fmla="*/ 88583 w 103822"/>
                  <a:gd name="connsiteY27" fmla="*/ 27622 h 244792"/>
                  <a:gd name="connsiteX28" fmla="*/ 88583 w 103822"/>
                  <a:gd name="connsiteY28" fmla="*/ 20002 h 244792"/>
                  <a:gd name="connsiteX29" fmla="*/ 87630 w 103822"/>
                  <a:gd name="connsiteY29" fmla="*/ 19050 h 244792"/>
                  <a:gd name="connsiteX30" fmla="*/ 72390 w 103822"/>
                  <a:gd name="connsiteY30" fmla="*/ 27622 h 244792"/>
                  <a:gd name="connsiteX31" fmla="*/ 57150 w 103822"/>
                  <a:gd name="connsiteY31" fmla="*/ 18097 h 244792"/>
                  <a:gd name="connsiteX32" fmla="*/ 60960 w 103822"/>
                  <a:gd name="connsiteY32" fmla="*/ 10477 h 244792"/>
                  <a:gd name="connsiteX33" fmla="*/ 50483 w 103822"/>
                  <a:gd name="connsiteY33" fmla="*/ 0 h 244792"/>
                  <a:gd name="connsiteX34" fmla="*/ 40005 w 103822"/>
                  <a:gd name="connsiteY34" fmla="*/ 10477 h 244792"/>
                  <a:gd name="connsiteX35" fmla="*/ 43815 w 103822"/>
                  <a:gd name="connsiteY35" fmla="*/ 18097 h 244792"/>
                  <a:gd name="connsiteX36" fmla="*/ 28575 w 103822"/>
                  <a:gd name="connsiteY36" fmla="*/ 27622 h 244792"/>
                  <a:gd name="connsiteX37" fmla="*/ 13335 w 103822"/>
                  <a:gd name="connsiteY37" fmla="*/ 19050 h 244792"/>
                  <a:gd name="connsiteX38" fmla="*/ 12383 w 103822"/>
                  <a:gd name="connsiteY38" fmla="*/ 20002 h 244792"/>
                  <a:gd name="connsiteX39" fmla="*/ 12383 w 103822"/>
                  <a:gd name="connsiteY39" fmla="*/ 27622 h 244792"/>
                  <a:gd name="connsiteX40" fmla="*/ 1905 w 103822"/>
                  <a:gd name="connsiteY40" fmla="*/ 20002 h 244792"/>
                  <a:gd name="connsiteX41" fmla="*/ 1905 w 103822"/>
                  <a:gd name="connsiteY41" fmla="*/ 20002 h 244792"/>
                  <a:gd name="connsiteX42" fmla="*/ 29528 w 103822"/>
                  <a:gd name="connsiteY42" fmla="*/ 71438 h 244792"/>
                  <a:gd name="connsiteX43" fmla="*/ 27623 w 103822"/>
                  <a:gd name="connsiteY43" fmla="*/ 71438 h 244792"/>
                  <a:gd name="connsiteX44" fmla="*/ 24765 w 103822"/>
                  <a:gd name="connsiteY44" fmla="*/ 74295 h 244792"/>
                  <a:gd name="connsiteX45" fmla="*/ 27623 w 103822"/>
                  <a:gd name="connsiteY45" fmla="*/ 77152 h 244792"/>
                  <a:gd name="connsiteX46" fmla="*/ 29528 w 103822"/>
                  <a:gd name="connsiteY46" fmla="*/ 77152 h 244792"/>
                  <a:gd name="connsiteX47" fmla="*/ 29528 w 103822"/>
                  <a:gd name="connsiteY47" fmla="*/ 81915 h 244792"/>
                  <a:gd name="connsiteX48" fmla="*/ 25718 w 103822"/>
                  <a:gd name="connsiteY48" fmla="*/ 81915 h 244792"/>
                  <a:gd name="connsiteX49" fmla="*/ 22860 w 103822"/>
                  <a:gd name="connsiteY49" fmla="*/ 84772 h 244792"/>
                  <a:gd name="connsiteX50" fmla="*/ 22860 w 103822"/>
                  <a:gd name="connsiteY50" fmla="*/ 86677 h 244792"/>
                  <a:gd name="connsiteX51" fmla="*/ 25718 w 103822"/>
                  <a:gd name="connsiteY51" fmla="*/ 89535 h 244792"/>
                  <a:gd name="connsiteX52" fmla="*/ 29528 w 103822"/>
                  <a:gd name="connsiteY52" fmla="*/ 89535 h 244792"/>
                  <a:gd name="connsiteX53" fmla="*/ 29528 w 103822"/>
                  <a:gd name="connsiteY53" fmla="*/ 93345 h 244792"/>
                  <a:gd name="connsiteX54" fmla="*/ 20955 w 103822"/>
                  <a:gd name="connsiteY54" fmla="*/ 93345 h 244792"/>
                  <a:gd name="connsiteX55" fmla="*/ 18098 w 103822"/>
                  <a:gd name="connsiteY55" fmla="*/ 96202 h 244792"/>
                  <a:gd name="connsiteX56" fmla="*/ 18098 w 103822"/>
                  <a:gd name="connsiteY56" fmla="*/ 99060 h 244792"/>
                  <a:gd name="connsiteX57" fmla="*/ 20955 w 103822"/>
                  <a:gd name="connsiteY57" fmla="*/ 101917 h 244792"/>
                  <a:gd name="connsiteX58" fmla="*/ 34290 w 103822"/>
                  <a:gd name="connsiteY58" fmla="*/ 101917 h 244792"/>
                  <a:gd name="connsiteX59" fmla="*/ 28575 w 103822"/>
                  <a:gd name="connsiteY59" fmla="*/ 180975 h 244792"/>
                  <a:gd name="connsiteX60" fmla="*/ 21908 w 103822"/>
                  <a:gd name="connsiteY60" fmla="*/ 180975 h 244792"/>
                  <a:gd name="connsiteX61" fmla="*/ 20003 w 103822"/>
                  <a:gd name="connsiteY61" fmla="*/ 182880 h 244792"/>
                  <a:gd name="connsiteX62" fmla="*/ 20003 w 103822"/>
                  <a:gd name="connsiteY62" fmla="*/ 201930 h 244792"/>
                  <a:gd name="connsiteX63" fmla="*/ 953 w 103822"/>
                  <a:gd name="connsiteY63" fmla="*/ 220980 h 244792"/>
                  <a:gd name="connsiteX64" fmla="*/ 6668 w 103822"/>
                  <a:gd name="connsiteY64" fmla="*/ 228600 h 244792"/>
                  <a:gd name="connsiteX65" fmla="*/ 6668 w 103822"/>
                  <a:gd name="connsiteY65" fmla="*/ 232410 h 244792"/>
                  <a:gd name="connsiteX66" fmla="*/ 2858 w 103822"/>
                  <a:gd name="connsiteY66" fmla="*/ 232410 h 244792"/>
                  <a:gd name="connsiteX67" fmla="*/ 0 w 103822"/>
                  <a:gd name="connsiteY67" fmla="*/ 235267 h 244792"/>
                  <a:gd name="connsiteX68" fmla="*/ 0 w 103822"/>
                  <a:gd name="connsiteY68" fmla="*/ 244792 h 244792"/>
                  <a:gd name="connsiteX69" fmla="*/ 45720 w 103822"/>
                  <a:gd name="connsiteY69" fmla="*/ 244792 h 244792"/>
                  <a:gd name="connsiteX70" fmla="*/ 48578 w 103822"/>
                  <a:gd name="connsiteY70" fmla="*/ 244792 h 244792"/>
                  <a:gd name="connsiteX71" fmla="*/ 55245 w 103822"/>
                  <a:gd name="connsiteY71" fmla="*/ 244792 h 244792"/>
                  <a:gd name="connsiteX72" fmla="*/ 58103 w 103822"/>
                  <a:gd name="connsiteY72" fmla="*/ 244792 h 244792"/>
                  <a:gd name="connsiteX73" fmla="*/ 103823 w 103822"/>
                  <a:gd name="connsiteY73" fmla="*/ 244792 h 244792"/>
                  <a:gd name="connsiteX74" fmla="*/ 103823 w 103822"/>
                  <a:gd name="connsiteY74" fmla="*/ 235267 h 244792"/>
                  <a:gd name="connsiteX75" fmla="*/ 98108 w 103822"/>
                  <a:gd name="connsiteY75" fmla="*/ 232410 h 244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03822" h="244792">
                    <a:moveTo>
                      <a:pt x="98108" y="232410"/>
                    </a:moveTo>
                    <a:lnTo>
                      <a:pt x="94298" y="232410"/>
                    </a:lnTo>
                    <a:lnTo>
                      <a:pt x="94298" y="228600"/>
                    </a:lnTo>
                    <a:cubicBezTo>
                      <a:pt x="94298" y="228600"/>
                      <a:pt x="100013" y="229552"/>
                      <a:pt x="100013" y="220980"/>
                    </a:cubicBezTo>
                    <a:cubicBezTo>
                      <a:pt x="100013" y="212408"/>
                      <a:pt x="80963" y="201930"/>
                      <a:pt x="80963" y="201930"/>
                    </a:cubicBezTo>
                    <a:lnTo>
                      <a:pt x="80963" y="182880"/>
                    </a:lnTo>
                    <a:cubicBezTo>
                      <a:pt x="80963" y="181927"/>
                      <a:pt x="80010" y="180975"/>
                      <a:pt x="79058" y="180975"/>
                    </a:cubicBezTo>
                    <a:lnTo>
                      <a:pt x="72390" y="180975"/>
                    </a:lnTo>
                    <a:cubicBezTo>
                      <a:pt x="64770" y="154305"/>
                      <a:pt x="66675" y="105727"/>
                      <a:pt x="66675" y="101917"/>
                    </a:cubicBezTo>
                    <a:lnTo>
                      <a:pt x="80010" y="101917"/>
                    </a:lnTo>
                    <a:cubicBezTo>
                      <a:pt x="81915" y="101917"/>
                      <a:pt x="82868" y="100965"/>
                      <a:pt x="82868" y="99060"/>
                    </a:cubicBezTo>
                    <a:lnTo>
                      <a:pt x="82868" y="96202"/>
                    </a:lnTo>
                    <a:cubicBezTo>
                      <a:pt x="82868" y="94297"/>
                      <a:pt x="81915" y="93345"/>
                      <a:pt x="80010" y="93345"/>
                    </a:cubicBezTo>
                    <a:lnTo>
                      <a:pt x="71438" y="93345"/>
                    </a:lnTo>
                    <a:lnTo>
                      <a:pt x="71438" y="89535"/>
                    </a:lnTo>
                    <a:lnTo>
                      <a:pt x="75248" y="89535"/>
                    </a:lnTo>
                    <a:cubicBezTo>
                      <a:pt x="77153" y="89535"/>
                      <a:pt x="78105" y="88583"/>
                      <a:pt x="78105" y="86677"/>
                    </a:cubicBezTo>
                    <a:lnTo>
                      <a:pt x="78105" y="84772"/>
                    </a:lnTo>
                    <a:cubicBezTo>
                      <a:pt x="78105" y="82867"/>
                      <a:pt x="77153" y="81915"/>
                      <a:pt x="75248" y="81915"/>
                    </a:cubicBezTo>
                    <a:lnTo>
                      <a:pt x="71438" y="81915"/>
                    </a:lnTo>
                    <a:lnTo>
                      <a:pt x="71438" y="77152"/>
                    </a:lnTo>
                    <a:lnTo>
                      <a:pt x="73343" y="77152"/>
                    </a:lnTo>
                    <a:cubicBezTo>
                      <a:pt x="75248" y="77152"/>
                      <a:pt x="76200" y="76200"/>
                      <a:pt x="76200" y="74295"/>
                    </a:cubicBezTo>
                    <a:cubicBezTo>
                      <a:pt x="76200" y="72390"/>
                      <a:pt x="75248" y="71438"/>
                      <a:pt x="73343" y="71438"/>
                    </a:cubicBezTo>
                    <a:lnTo>
                      <a:pt x="71438" y="71438"/>
                    </a:lnTo>
                    <a:cubicBezTo>
                      <a:pt x="71438" y="57150"/>
                      <a:pt x="94298" y="25717"/>
                      <a:pt x="99060" y="20002"/>
                    </a:cubicBezTo>
                    <a:cubicBezTo>
                      <a:pt x="99060" y="20002"/>
                      <a:pt x="99060" y="20002"/>
                      <a:pt x="99060" y="20002"/>
                    </a:cubicBezTo>
                    <a:lnTo>
                      <a:pt x="88583" y="27622"/>
                    </a:lnTo>
                    <a:lnTo>
                      <a:pt x="88583" y="20002"/>
                    </a:lnTo>
                    <a:cubicBezTo>
                      <a:pt x="88583" y="20002"/>
                      <a:pt x="87630" y="19050"/>
                      <a:pt x="87630" y="19050"/>
                    </a:cubicBezTo>
                    <a:lnTo>
                      <a:pt x="72390" y="27622"/>
                    </a:lnTo>
                    <a:lnTo>
                      <a:pt x="57150" y="18097"/>
                    </a:lnTo>
                    <a:cubicBezTo>
                      <a:pt x="59055" y="16192"/>
                      <a:pt x="60960" y="13335"/>
                      <a:pt x="60960" y="10477"/>
                    </a:cubicBezTo>
                    <a:cubicBezTo>
                      <a:pt x="60960" y="4763"/>
                      <a:pt x="56198" y="0"/>
                      <a:pt x="50483" y="0"/>
                    </a:cubicBezTo>
                    <a:cubicBezTo>
                      <a:pt x="44768" y="0"/>
                      <a:pt x="40005" y="4763"/>
                      <a:pt x="40005" y="10477"/>
                    </a:cubicBezTo>
                    <a:cubicBezTo>
                      <a:pt x="40005" y="13335"/>
                      <a:pt x="40958" y="16192"/>
                      <a:pt x="43815" y="18097"/>
                    </a:cubicBezTo>
                    <a:lnTo>
                      <a:pt x="28575" y="27622"/>
                    </a:lnTo>
                    <a:lnTo>
                      <a:pt x="13335" y="19050"/>
                    </a:lnTo>
                    <a:cubicBezTo>
                      <a:pt x="13335" y="19050"/>
                      <a:pt x="12383" y="19050"/>
                      <a:pt x="12383" y="20002"/>
                    </a:cubicBezTo>
                    <a:lnTo>
                      <a:pt x="12383" y="27622"/>
                    </a:lnTo>
                    <a:lnTo>
                      <a:pt x="1905" y="20002"/>
                    </a:lnTo>
                    <a:cubicBezTo>
                      <a:pt x="1905" y="20002"/>
                      <a:pt x="1905" y="20002"/>
                      <a:pt x="1905" y="20002"/>
                    </a:cubicBezTo>
                    <a:cubicBezTo>
                      <a:pt x="6668" y="25717"/>
                      <a:pt x="29528" y="57150"/>
                      <a:pt x="29528" y="71438"/>
                    </a:cubicBezTo>
                    <a:lnTo>
                      <a:pt x="27623" y="71438"/>
                    </a:lnTo>
                    <a:cubicBezTo>
                      <a:pt x="25718" y="71438"/>
                      <a:pt x="24765" y="72390"/>
                      <a:pt x="24765" y="74295"/>
                    </a:cubicBezTo>
                    <a:cubicBezTo>
                      <a:pt x="24765" y="76200"/>
                      <a:pt x="25718" y="77152"/>
                      <a:pt x="27623" y="77152"/>
                    </a:cubicBezTo>
                    <a:lnTo>
                      <a:pt x="29528" y="77152"/>
                    </a:lnTo>
                    <a:lnTo>
                      <a:pt x="29528" y="81915"/>
                    </a:lnTo>
                    <a:lnTo>
                      <a:pt x="25718" y="81915"/>
                    </a:lnTo>
                    <a:cubicBezTo>
                      <a:pt x="23813" y="81915"/>
                      <a:pt x="22860" y="82867"/>
                      <a:pt x="22860" y="84772"/>
                    </a:cubicBezTo>
                    <a:lnTo>
                      <a:pt x="22860" y="86677"/>
                    </a:lnTo>
                    <a:cubicBezTo>
                      <a:pt x="22860" y="88583"/>
                      <a:pt x="23813" y="89535"/>
                      <a:pt x="25718" y="89535"/>
                    </a:cubicBezTo>
                    <a:lnTo>
                      <a:pt x="29528" y="89535"/>
                    </a:lnTo>
                    <a:lnTo>
                      <a:pt x="29528" y="93345"/>
                    </a:lnTo>
                    <a:lnTo>
                      <a:pt x="20955" y="93345"/>
                    </a:lnTo>
                    <a:cubicBezTo>
                      <a:pt x="19050" y="93345"/>
                      <a:pt x="18098" y="94297"/>
                      <a:pt x="18098" y="96202"/>
                    </a:cubicBezTo>
                    <a:lnTo>
                      <a:pt x="18098" y="99060"/>
                    </a:lnTo>
                    <a:cubicBezTo>
                      <a:pt x="18098" y="100965"/>
                      <a:pt x="19050" y="101917"/>
                      <a:pt x="20955" y="101917"/>
                    </a:cubicBezTo>
                    <a:lnTo>
                      <a:pt x="34290" y="101917"/>
                    </a:lnTo>
                    <a:cubicBezTo>
                      <a:pt x="34290" y="105727"/>
                      <a:pt x="36195" y="155258"/>
                      <a:pt x="28575" y="180975"/>
                    </a:cubicBezTo>
                    <a:lnTo>
                      <a:pt x="21908" y="180975"/>
                    </a:lnTo>
                    <a:cubicBezTo>
                      <a:pt x="20955" y="180975"/>
                      <a:pt x="20003" y="181927"/>
                      <a:pt x="20003" y="182880"/>
                    </a:cubicBezTo>
                    <a:lnTo>
                      <a:pt x="20003" y="201930"/>
                    </a:lnTo>
                    <a:cubicBezTo>
                      <a:pt x="20003" y="201930"/>
                      <a:pt x="953" y="212408"/>
                      <a:pt x="953" y="220980"/>
                    </a:cubicBezTo>
                    <a:cubicBezTo>
                      <a:pt x="953" y="229552"/>
                      <a:pt x="6668" y="228600"/>
                      <a:pt x="6668" y="228600"/>
                    </a:cubicBezTo>
                    <a:lnTo>
                      <a:pt x="6668" y="232410"/>
                    </a:lnTo>
                    <a:lnTo>
                      <a:pt x="2858" y="232410"/>
                    </a:lnTo>
                    <a:cubicBezTo>
                      <a:pt x="953" y="232410"/>
                      <a:pt x="0" y="233363"/>
                      <a:pt x="0" y="235267"/>
                    </a:cubicBezTo>
                    <a:lnTo>
                      <a:pt x="0" y="244792"/>
                    </a:lnTo>
                    <a:lnTo>
                      <a:pt x="45720" y="244792"/>
                    </a:lnTo>
                    <a:lnTo>
                      <a:pt x="48578" y="244792"/>
                    </a:lnTo>
                    <a:lnTo>
                      <a:pt x="55245" y="244792"/>
                    </a:lnTo>
                    <a:lnTo>
                      <a:pt x="58103" y="244792"/>
                    </a:lnTo>
                    <a:lnTo>
                      <a:pt x="103823" y="244792"/>
                    </a:lnTo>
                    <a:lnTo>
                      <a:pt x="103823" y="235267"/>
                    </a:lnTo>
                    <a:cubicBezTo>
                      <a:pt x="100965" y="234315"/>
                      <a:pt x="100013" y="232410"/>
                      <a:pt x="98108" y="232410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任意多边形: 形状 9"/>
              <p:cNvSpPr/>
              <p:nvPr/>
            </p:nvSpPr>
            <p:spPr>
              <a:xfrm>
                <a:off x="6966584" y="3959541"/>
                <a:ext cx="103822" cy="288607"/>
              </a:xfrm>
              <a:custGeom>
                <a:avLst/>
                <a:gdLst>
                  <a:gd name="connsiteX0" fmla="*/ 99060 w 103822"/>
                  <a:gd name="connsiteY0" fmla="*/ 276225 h 288607"/>
                  <a:gd name="connsiteX1" fmla="*/ 95250 w 103822"/>
                  <a:gd name="connsiteY1" fmla="*/ 276225 h 288607"/>
                  <a:gd name="connsiteX2" fmla="*/ 95250 w 103822"/>
                  <a:gd name="connsiteY2" fmla="*/ 272415 h 288607"/>
                  <a:gd name="connsiteX3" fmla="*/ 100965 w 103822"/>
                  <a:gd name="connsiteY3" fmla="*/ 264795 h 288607"/>
                  <a:gd name="connsiteX4" fmla="*/ 81915 w 103822"/>
                  <a:gd name="connsiteY4" fmla="*/ 245745 h 288607"/>
                  <a:gd name="connsiteX5" fmla="*/ 81915 w 103822"/>
                  <a:gd name="connsiteY5" fmla="*/ 226695 h 288607"/>
                  <a:gd name="connsiteX6" fmla="*/ 80010 w 103822"/>
                  <a:gd name="connsiteY6" fmla="*/ 224790 h 288607"/>
                  <a:gd name="connsiteX7" fmla="*/ 73343 w 103822"/>
                  <a:gd name="connsiteY7" fmla="*/ 224790 h 288607"/>
                  <a:gd name="connsiteX8" fmla="*/ 67628 w 103822"/>
                  <a:gd name="connsiteY8" fmla="*/ 106680 h 288607"/>
                  <a:gd name="connsiteX9" fmla="*/ 80963 w 103822"/>
                  <a:gd name="connsiteY9" fmla="*/ 106680 h 288607"/>
                  <a:gd name="connsiteX10" fmla="*/ 83820 w 103822"/>
                  <a:gd name="connsiteY10" fmla="*/ 103823 h 288607"/>
                  <a:gd name="connsiteX11" fmla="*/ 83820 w 103822"/>
                  <a:gd name="connsiteY11" fmla="*/ 100965 h 288607"/>
                  <a:gd name="connsiteX12" fmla="*/ 80963 w 103822"/>
                  <a:gd name="connsiteY12" fmla="*/ 98108 h 288607"/>
                  <a:gd name="connsiteX13" fmla="*/ 72390 w 103822"/>
                  <a:gd name="connsiteY13" fmla="*/ 98108 h 288607"/>
                  <a:gd name="connsiteX14" fmla="*/ 72390 w 103822"/>
                  <a:gd name="connsiteY14" fmla="*/ 94298 h 288607"/>
                  <a:gd name="connsiteX15" fmla="*/ 76200 w 103822"/>
                  <a:gd name="connsiteY15" fmla="*/ 94298 h 288607"/>
                  <a:gd name="connsiteX16" fmla="*/ 79058 w 103822"/>
                  <a:gd name="connsiteY16" fmla="*/ 91440 h 288607"/>
                  <a:gd name="connsiteX17" fmla="*/ 79058 w 103822"/>
                  <a:gd name="connsiteY17" fmla="*/ 89535 h 288607"/>
                  <a:gd name="connsiteX18" fmla="*/ 76200 w 103822"/>
                  <a:gd name="connsiteY18" fmla="*/ 86678 h 288607"/>
                  <a:gd name="connsiteX19" fmla="*/ 72390 w 103822"/>
                  <a:gd name="connsiteY19" fmla="*/ 86678 h 288607"/>
                  <a:gd name="connsiteX20" fmla="*/ 72390 w 103822"/>
                  <a:gd name="connsiteY20" fmla="*/ 81915 h 288607"/>
                  <a:gd name="connsiteX21" fmla="*/ 74295 w 103822"/>
                  <a:gd name="connsiteY21" fmla="*/ 81915 h 288607"/>
                  <a:gd name="connsiteX22" fmla="*/ 77153 w 103822"/>
                  <a:gd name="connsiteY22" fmla="*/ 80010 h 288607"/>
                  <a:gd name="connsiteX23" fmla="*/ 74295 w 103822"/>
                  <a:gd name="connsiteY23" fmla="*/ 77153 h 288607"/>
                  <a:gd name="connsiteX24" fmla="*/ 72390 w 103822"/>
                  <a:gd name="connsiteY24" fmla="*/ 77153 h 288607"/>
                  <a:gd name="connsiteX25" fmla="*/ 86678 w 103822"/>
                  <a:gd name="connsiteY25" fmla="*/ 43815 h 288607"/>
                  <a:gd name="connsiteX26" fmla="*/ 84772 w 103822"/>
                  <a:gd name="connsiteY26" fmla="*/ 40958 h 288607"/>
                  <a:gd name="connsiteX27" fmla="*/ 58103 w 103822"/>
                  <a:gd name="connsiteY27" fmla="*/ 40958 h 288607"/>
                  <a:gd name="connsiteX28" fmla="*/ 58103 w 103822"/>
                  <a:gd name="connsiteY28" fmla="*/ 34290 h 288607"/>
                  <a:gd name="connsiteX29" fmla="*/ 56197 w 103822"/>
                  <a:gd name="connsiteY29" fmla="*/ 32385 h 288607"/>
                  <a:gd name="connsiteX30" fmla="*/ 55245 w 103822"/>
                  <a:gd name="connsiteY30" fmla="*/ 32385 h 288607"/>
                  <a:gd name="connsiteX31" fmla="*/ 55245 w 103822"/>
                  <a:gd name="connsiteY31" fmla="*/ 24765 h 288607"/>
                  <a:gd name="connsiteX32" fmla="*/ 57150 w 103822"/>
                  <a:gd name="connsiteY32" fmla="*/ 22860 h 288607"/>
                  <a:gd name="connsiteX33" fmla="*/ 67628 w 103822"/>
                  <a:gd name="connsiteY33" fmla="*/ 22860 h 288607"/>
                  <a:gd name="connsiteX34" fmla="*/ 69533 w 103822"/>
                  <a:gd name="connsiteY34" fmla="*/ 20955 h 288607"/>
                  <a:gd name="connsiteX35" fmla="*/ 69533 w 103822"/>
                  <a:gd name="connsiteY35" fmla="*/ 16192 h 288607"/>
                  <a:gd name="connsiteX36" fmla="*/ 67628 w 103822"/>
                  <a:gd name="connsiteY36" fmla="*/ 14288 h 288607"/>
                  <a:gd name="connsiteX37" fmla="*/ 57150 w 103822"/>
                  <a:gd name="connsiteY37" fmla="*/ 14288 h 288607"/>
                  <a:gd name="connsiteX38" fmla="*/ 55245 w 103822"/>
                  <a:gd name="connsiteY38" fmla="*/ 12383 h 288607"/>
                  <a:gd name="connsiteX39" fmla="*/ 55245 w 103822"/>
                  <a:gd name="connsiteY39" fmla="*/ 1905 h 288607"/>
                  <a:gd name="connsiteX40" fmla="*/ 53340 w 103822"/>
                  <a:gd name="connsiteY40" fmla="*/ 0 h 288607"/>
                  <a:gd name="connsiteX41" fmla="*/ 48578 w 103822"/>
                  <a:gd name="connsiteY41" fmla="*/ 0 h 288607"/>
                  <a:gd name="connsiteX42" fmla="*/ 46672 w 103822"/>
                  <a:gd name="connsiteY42" fmla="*/ 1905 h 288607"/>
                  <a:gd name="connsiteX43" fmla="*/ 46672 w 103822"/>
                  <a:gd name="connsiteY43" fmla="*/ 12383 h 288607"/>
                  <a:gd name="connsiteX44" fmla="*/ 44768 w 103822"/>
                  <a:gd name="connsiteY44" fmla="*/ 14288 h 288607"/>
                  <a:gd name="connsiteX45" fmla="*/ 34290 w 103822"/>
                  <a:gd name="connsiteY45" fmla="*/ 14288 h 288607"/>
                  <a:gd name="connsiteX46" fmla="*/ 32385 w 103822"/>
                  <a:gd name="connsiteY46" fmla="*/ 16192 h 288607"/>
                  <a:gd name="connsiteX47" fmla="*/ 32385 w 103822"/>
                  <a:gd name="connsiteY47" fmla="*/ 20955 h 288607"/>
                  <a:gd name="connsiteX48" fmla="*/ 34290 w 103822"/>
                  <a:gd name="connsiteY48" fmla="*/ 22860 h 288607"/>
                  <a:gd name="connsiteX49" fmla="*/ 44768 w 103822"/>
                  <a:gd name="connsiteY49" fmla="*/ 22860 h 288607"/>
                  <a:gd name="connsiteX50" fmla="*/ 46672 w 103822"/>
                  <a:gd name="connsiteY50" fmla="*/ 24765 h 288607"/>
                  <a:gd name="connsiteX51" fmla="*/ 46672 w 103822"/>
                  <a:gd name="connsiteY51" fmla="*/ 32385 h 288607"/>
                  <a:gd name="connsiteX52" fmla="*/ 45720 w 103822"/>
                  <a:gd name="connsiteY52" fmla="*/ 32385 h 288607"/>
                  <a:gd name="connsiteX53" fmla="*/ 43815 w 103822"/>
                  <a:gd name="connsiteY53" fmla="*/ 34290 h 288607"/>
                  <a:gd name="connsiteX54" fmla="*/ 43815 w 103822"/>
                  <a:gd name="connsiteY54" fmla="*/ 40958 h 288607"/>
                  <a:gd name="connsiteX55" fmla="*/ 17145 w 103822"/>
                  <a:gd name="connsiteY55" fmla="*/ 40958 h 288607"/>
                  <a:gd name="connsiteX56" fmla="*/ 15240 w 103822"/>
                  <a:gd name="connsiteY56" fmla="*/ 43815 h 288607"/>
                  <a:gd name="connsiteX57" fmla="*/ 29528 w 103822"/>
                  <a:gd name="connsiteY57" fmla="*/ 77153 h 288607"/>
                  <a:gd name="connsiteX58" fmla="*/ 27622 w 103822"/>
                  <a:gd name="connsiteY58" fmla="*/ 77153 h 288607"/>
                  <a:gd name="connsiteX59" fmla="*/ 24765 w 103822"/>
                  <a:gd name="connsiteY59" fmla="*/ 79058 h 288607"/>
                  <a:gd name="connsiteX60" fmla="*/ 27622 w 103822"/>
                  <a:gd name="connsiteY60" fmla="*/ 81915 h 288607"/>
                  <a:gd name="connsiteX61" fmla="*/ 29528 w 103822"/>
                  <a:gd name="connsiteY61" fmla="*/ 81915 h 288607"/>
                  <a:gd name="connsiteX62" fmla="*/ 29528 w 103822"/>
                  <a:gd name="connsiteY62" fmla="*/ 86678 h 288607"/>
                  <a:gd name="connsiteX63" fmla="*/ 25718 w 103822"/>
                  <a:gd name="connsiteY63" fmla="*/ 86678 h 288607"/>
                  <a:gd name="connsiteX64" fmla="*/ 22860 w 103822"/>
                  <a:gd name="connsiteY64" fmla="*/ 89535 h 288607"/>
                  <a:gd name="connsiteX65" fmla="*/ 22860 w 103822"/>
                  <a:gd name="connsiteY65" fmla="*/ 91440 h 288607"/>
                  <a:gd name="connsiteX66" fmla="*/ 25718 w 103822"/>
                  <a:gd name="connsiteY66" fmla="*/ 94298 h 288607"/>
                  <a:gd name="connsiteX67" fmla="*/ 29528 w 103822"/>
                  <a:gd name="connsiteY67" fmla="*/ 94298 h 288607"/>
                  <a:gd name="connsiteX68" fmla="*/ 29528 w 103822"/>
                  <a:gd name="connsiteY68" fmla="*/ 98108 h 288607"/>
                  <a:gd name="connsiteX69" fmla="*/ 20955 w 103822"/>
                  <a:gd name="connsiteY69" fmla="*/ 98108 h 288607"/>
                  <a:gd name="connsiteX70" fmla="*/ 18097 w 103822"/>
                  <a:gd name="connsiteY70" fmla="*/ 100965 h 288607"/>
                  <a:gd name="connsiteX71" fmla="*/ 18097 w 103822"/>
                  <a:gd name="connsiteY71" fmla="*/ 103823 h 288607"/>
                  <a:gd name="connsiteX72" fmla="*/ 20955 w 103822"/>
                  <a:gd name="connsiteY72" fmla="*/ 106680 h 288607"/>
                  <a:gd name="connsiteX73" fmla="*/ 34290 w 103822"/>
                  <a:gd name="connsiteY73" fmla="*/ 106680 h 288607"/>
                  <a:gd name="connsiteX74" fmla="*/ 28575 w 103822"/>
                  <a:gd name="connsiteY74" fmla="*/ 224790 h 288607"/>
                  <a:gd name="connsiteX75" fmla="*/ 21908 w 103822"/>
                  <a:gd name="connsiteY75" fmla="*/ 224790 h 288607"/>
                  <a:gd name="connsiteX76" fmla="*/ 20003 w 103822"/>
                  <a:gd name="connsiteY76" fmla="*/ 226695 h 288607"/>
                  <a:gd name="connsiteX77" fmla="*/ 20003 w 103822"/>
                  <a:gd name="connsiteY77" fmla="*/ 245745 h 288607"/>
                  <a:gd name="connsiteX78" fmla="*/ 953 w 103822"/>
                  <a:gd name="connsiteY78" fmla="*/ 264795 h 288607"/>
                  <a:gd name="connsiteX79" fmla="*/ 6668 w 103822"/>
                  <a:gd name="connsiteY79" fmla="*/ 272415 h 288607"/>
                  <a:gd name="connsiteX80" fmla="*/ 6668 w 103822"/>
                  <a:gd name="connsiteY80" fmla="*/ 276225 h 288607"/>
                  <a:gd name="connsiteX81" fmla="*/ 2858 w 103822"/>
                  <a:gd name="connsiteY81" fmla="*/ 276225 h 288607"/>
                  <a:gd name="connsiteX82" fmla="*/ 0 w 103822"/>
                  <a:gd name="connsiteY82" fmla="*/ 279083 h 288607"/>
                  <a:gd name="connsiteX83" fmla="*/ 0 w 103822"/>
                  <a:gd name="connsiteY83" fmla="*/ 288608 h 288607"/>
                  <a:gd name="connsiteX84" fmla="*/ 45720 w 103822"/>
                  <a:gd name="connsiteY84" fmla="*/ 288608 h 288607"/>
                  <a:gd name="connsiteX85" fmla="*/ 48578 w 103822"/>
                  <a:gd name="connsiteY85" fmla="*/ 288608 h 288607"/>
                  <a:gd name="connsiteX86" fmla="*/ 55245 w 103822"/>
                  <a:gd name="connsiteY86" fmla="*/ 288608 h 288607"/>
                  <a:gd name="connsiteX87" fmla="*/ 58103 w 103822"/>
                  <a:gd name="connsiteY87" fmla="*/ 288608 h 288607"/>
                  <a:gd name="connsiteX88" fmla="*/ 103822 w 103822"/>
                  <a:gd name="connsiteY88" fmla="*/ 288608 h 288607"/>
                  <a:gd name="connsiteX89" fmla="*/ 103822 w 103822"/>
                  <a:gd name="connsiteY89" fmla="*/ 279083 h 288607"/>
                  <a:gd name="connsiteX90" fmla="*/ 99060 w 103822"/>
                  <a:gd name="connsiteY90" fmla="*/ 276225 h 28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103822" h="288607">
                    <a:moveTo>
                      <a:pt x="99060" y="276225"/>
                    </a:moveTo>
                    <a:lnTo>
                      <a:pt x="95250" y="276225"/>
                    </a:lnTo>
                    <a:lnTo>
                      <a:pt x="95250" y="272415"/>
                    </a:lnTo>
                    <a:cubicBezTo>
                      <a:pt x="95250" y="272415"/>
                      <a:pt x="100965" y="273367"/>
                      <a:pt x="100965" y="264795"/>
                    </a:cubicBezTo>
                    <a:cubicBezTo>
                      <a:pt x="100965" y="256223"/>
                      <a:pt x="81915" y="245745"/>
                      <a:pt x="81915" y="245745"/>
                    </a:cubicBezTo>
                    <a:lnTo>
                      <a:pt x="81915" y="226695"/>
                    </a:lnTo>
                    <a:cubicBezTo>
                      <a:pt x="81915" y="225742"/>
                      <a:pt x="80963" y="224790"/>
                      <a:pt x="80010" y="224790"/>
                    </a:cubicBezTo>
                    <a:lnTo>
                      <a:pt x="73343" y="224790"/>
                    </a:lnTo>
                    <a:cubicBezTo>
                      <a:pt x="65722" y="198120"/>
                      <a:pt x="67628" y="110490"/>
                      <a:pt x="67628" y="106680"/>
                    </a:cubicBezTo>
                    <a:lnTo>
                      <a:pt x="80963" y="106680"/>
                    </a:lnTo>
                    <a:cubicBezTo>
                      <a:pt x="82868" y="106680"/>
                      <a:pt x="83820" y="105728"/>
                      <a:pt x="83820" y="103823"/>
                    </a:cubicBezTo>
                    <a:lnTo>
                      <a:pt x="83820" y="100965"/>
                    </a:lnTo>
                    <a:cubicBezTo>
                      <a:pt x="83820" y="99060"/>
                      <a:pt x="82868" y="98108"/>
                      <a:pt x="80963" y="98108"/>
                    </a:cubicBezTo>
                    <a:lnTo>
                      <a:pt x="72390" y="98108"/>
                    </a:lnTo>
                    <a:lnTo>
                      <a:pt x="72390" y="94298"/>
                    </a:lnTo>
                    <a:lnTo>
                      <a:pt x="76200" y="94298"/>
                    </a:lnTo>
                    <a:cubicBezTo>
                      <a:pt x="78105" y="94298"/>
                      <a:pt x="79058" y="93345"/>
                      <a:pt x="79058" y="91440"/>
                    </a:cubicBezTo>
                    <a:lnTo>
                      <a:pt x="79058" y="89535"/>
                    </a:lnTo>
                    <a:cubicBezTo>
                      <a:pt x="79058" y="87630"/>
                      <a:pt x="78105" y="86678"/>
                      <a:pt x="76200" y="86678"/>
                    </a:cubicBezTo>
                    <a:lnTo>
                      <a:pt x="72390" y="86678"/>
                    </a:lnTo>
                    <a:lnTo>
                      <a:pt x="72390" y="81915"/>
                    </a:lnTo>
                    <a:lnTo>
                      <a:pt x="74295" y="81915"/>
                    </a:lnTo>
                    <a:cubicBezTo>
                      <a:pt x="75247" y="81915"/>
                      <a:pt x="77153" y="80963"/>
                      <a:pt x="77153" y="80010"/>
                    </a:cubicBezTo>
                    <a:cubicBezTo>
                      <a:pt x="77153" y="78105"/>
                      <a:pt x="76200" y="77153"/>
                      <a:pt x="74295" y="77153"/>
                    </a:cubicBezTo>
                    <a:lnTo>
                      <a:pt x="72390" y="77153"/>
                    </a:lnTo>
                    <a:cubicBezTo>
                      <a:pt x="72390" y="68580"/>
                      <a:pt x="80010" y="55245"/>
                      <a:pt x="86678" y="43815"/>
                    </a:cubicBezTo>
                    <a:cubicBezTo>
                      <a:pt x="87630" y="42863"/>
                      <a:pt x="86678" y="40958"/>
                      <a:pt x="84772" y="40958"/>
                    </a:cubicBezTo>
                    <a:lnTo>
                      <a:pt x="58103" y="40958"/>
                    </a:lnTo>
                    <a:lnTo>
                      <a:pt x="58103" y="34290"/>
                    </a:lnTo>
                    <a:cubicBezTo>
                      <a:pt x="58103" y="33338"/>
                      <a:pt x="57150" y="32385"/>
                      <a:pt x="56197" y="32385"/>
                    </a:cubicBezTo>
                    <a:lnTo>
                      <a:pt x="55245" y="32385"/>
                    </a:lnTo>
                    <a:lnTo>
                      <a:pt x="55245" y="24765"/>
                    </a:lnTo>
                    <a:cubicBezTo>
                      <a:pt x="55245" y="23813"/>
                      <a:pt x="56197" y="22860"/>
                      <a:pt x="57150" y="22860"/>
                    </a:cubicBezTo>
                    <a:lnTo>
                      <a:pt x="67628" y="22860"/>
                    </a:lnTo>
                    <a:cubicBezTo>
                      <a:pt x="68580" y="22860"/>
                      <a:pt x="69533" y="21908"/>
                      <a:pt x="69533" y="20955"/>
                    </a:cubicBezTo>
                    <a:lnTo>
                      <a:pt x="69533" y="16192"/>
                    </a:lnTo>
                    <a:cubicBezTo>
                      <a:pt x="69533" y="15240"/>
                      <a:pt x="68580" y="14288"/>
                      <a:pt x="67628" y="14288"/>
                    </a:cubicBezTo>
                    <a:lnTo>
                      <a:pt x="57150" y="14288"/>
                    </a:lnTo>
                    <a:cubicBezTo>
                      <a:pt x="56197" y="14288"/>
                      <a:pt x="55245" y="13335"/>
                      <a:pt x="55245" y="12383"/>
                    </a:cubicBezTo>
                    <a:lnTo>
                      <a:pt x="55245" y="1905"/>
                    </a:lnTo>
                    <a:cubicBezTo>
                      <a:pt x="55245" y="953"/>
                      <a:pt x="54293" y="0"/>
                      <a:pt x="53340" y="0"/>
                    </a:cubicBezTo>
                    <a:lnTo>
                      <a:pt x="48578" y="0"/>
                    </a:lnTo>
                    <a:cubicBezTo>
                      <a:pt x="47625" y="0"/>
                      <a:pt x="46672" y="953"/>
                      <a:pt x="46672" y="1905"/>
                    </a:cubicBezTo>
                    <a:lnTo>
                      <a:pt x="46672" y="12383"/>
                    </a:lnTo>
                    <a:cubicBezTo>
                      <a:pt x="46672" y="13335"/>
                      <a:pt x="45720" y="14288"/>
                      <a:pt x="44768" y="14288"/>
                    </a:cubicBezTo>
                    <a:lnTo>
                      <a:pt x="34290" y="14288"/>
                    </a:lnTo>
                    <a:cubicBezTo>
                      <a:pt x="33338" y="14288"/>
                      <a:pt x="32385" y="15240"/>
                      <a:pt x="32385" y="16192"/>
                    </a:cubicBezTo>
                    <a:lnTo>
                      <a:pt x="32385" y="20955"/>
                    </a:lnTo>
                    <a:cubicBezTo>
                      <a:pt x="32385" y="21908"/>
                      <a:pt x="33338" y="22860"/>
                      <a:pt x="34290" y="22860"/>
                    </a:cubicBezTo>
                    <a:lnTo>
                      <a:pt x="44768" y="22860"/>
                    </a:lnTo>
                    <a:cubicBezTo>
                      <a:pt x="45720" y="22860"/>
                      <a:pt x="46672" y="23813"/>
                      <a:pt x="46672" y="24765"/>
                    </a:cubicBezTo>
                    <a:lnTo>
                      <a:pt x="46672" y="32385"/>
                    </a:lnTo>
                    <a:lnTo>
                      <a:pt x="45720" y="32385"/>
                    </a:lnTo>
                    <a:cubicBezTo>
                      <a:pt x="44768" y="32385"/>
                      <a:pt x="43815" y="33338"/>
                      <a:pt x="43815" y="34290"/>
                    </a:cubicBezTo>
                    <a:lnTo>
                      <a:pt x="43815" y="40958"/>
                    </a:lnTo>
                    <a:lnTo>
                      <a:pt x="17145" y="40958"/>
                    </a:lnTo>
                    <a:cubicBezTo>
                      <a:pt x="15240" y="40958"/>
                      <a:pt x="14288" y="42863"/>
                      <a:pt x="15240" y="43815"/>
                    </a:cubicBezTo>
                    <a:cubicBezTo>
                      <a:pt x="22860" y="55245"/>
                      <a:pt x="29528" y="68580"/>
                      <a:pt x="29528" y="77153"/>
                    </a:cubicBezTo>
                    <a:lnTo>
                      <a:pt x="27622" y="77153"/>
                    </a:lnTo>
                    <a:cubicBezTo>
                      <a:pt x="26670" y="77153"/>
                      <a:pt x="24765" y="78105"/>
                      <a:pt x="24765" y="79058"/>
                    </a:cubicBezTo>
                    <a:cubicBezTo>
                      <a:pt x="24765" y="80963"/>
                      <a:pt x="25718" y="81915"/>
                      <a:pt x="27622" y="81915"/>
                    </a:cubicBezTo>
                    <a:lnTo>
                      <a:pt x="29528" y="81915"/>
                    </a:lnTo>
                    <a:lnTo>
                      <a:pt x="29528" y="86678"/>
                    </a:lnTo>
                    <a:lnTo>
                      <a:pt x="25718" y="86678"/>
                    </a:lnTo>
                    <a:cubicBezTo>
                      <a:pt x="23813" y="86678"/>
                      <a:pt x="22860" y="87630"/>
                      <a:pt x="22860" y="89535"/>
                    </a:cubicBezTo>
                    <a:lnTo>
                      <a:pt x="22860" y="91440"/>
                    </a:lnTo>
                    <a:cubicBezTo>
                      <a:pt x="22860" y="93345"/>
                      <a:pt x="23813" y="94298"/>
                      <a:pt x="25718" y="94298"/>
                    </a:cubicBezTo>
                    <a:lnTo>
                      <a:pt x="29528" y="94298"/>
                    </a:lnTo>
                    <a:lnTo>
                      <a:pt x="29528" y="98108"/>
                    </a:lnTo>
                    <a:lnTo>
                      <a:pt x="20955" y="98108"/>
                    </a:lnTo>
                    <a:cubicBezTo>
                      <a:pt x="19050" y="98108"/>
                      <a:pt x="18097" y="99060"/>
                      <a:pt x="18097" y="100965"/>
                    </a:cubicBezTo>
                    <a:lnTo>
                      <a:pt x="18097" y="103823"/>
                    </a:lnTo>
                    <a:cubicBezTo>
                      <a:pt x="18097" y="105728"/>
                      <a:pt x="19050" y="106680"/>
                      <a:pt x="20955" y="106680"/>
                    </a:cubicBezTo>
                    <a:lnTo>
                      <a:pt x="34290" y="106680"/>
                    </a:lnTo>
                    <a:cubicBezTo>
                      <a:pt x="34290" y="110490"/>
                      <a:pt x="36195" y="198120"/>
                      <a:pt x="28575" y="224790"/>
                    </a:cubicBezTo>
                    <a:lnTo>
                      <a:pt x="21908" y="224790"/>
                    </a:lnTo>
                    <a:cubicBezTo>
                      <a:pt x="20955" y="224790"/>
                      <a:pt x="20003" y="225742"/>
                      <a:pt x="20003" y="226695"/>
                    </a:cubicBezTo>
                    <a:lnTo>
                      <a:pt x="20003" y="245745"/>
                    </a:lnTo>
                    <a:cubicBezTo>
                      <a:pt x="20003" y="245745"/>
                      <a:pt x="953" y="256223"/>
                      <a:pt x="953" y="264795"/>
                    </a:cubicBezTo>
                    <a:cubicBezTo>
                      <a:pt x="953" y="273367"/>
                      <a:pt x="6668" y="272415"/>
                      <a:pt x="6668" y="272415"/>
                    </a:cubicBezTo>
                    <a:lnTo>
                      <a:pt x="6668" y="276225"/>
                    </a:lnTo>
                    <a:lnTo>
                      <a:pt x="2858" y="276225"/>
                    </a:lnTo>
                    <a:cubicBezTo>
                      <a:pt x="953" y="276225"/>
                      <a:pt x="0" y="277178"/>
                      <a:pt x="0" y="279083"/>
                    </a:cubicBezTo>
                    <a:lnTo>
                      <a:pt x="0" y="288608"/>
                    </a:lnTo>
                    <a:lnTo>
                      <a:pt x="45720" y="288608"/>
                    </a:lnTo>
                    <a:lnTo>
                      <a:pt x="48578" y="288608"/>
                    </a:lnTo>
                    <a:lnTo>
                      <a:pt x="55245" y="288608"/>
                    </a:lnTo>
                    <a:lnTo>
                      <a:pt x="58103" y="288608"/>
                    </a:lnTo>
                    <a:lnTo>
                      <a:pt x="103822" y="288608"/>
                    </a:lnTo>
                    <a:lnTo>
                      <a:pt x="103822" y="279083"/>
                    </a:lnTo>
                    <a:cubicBezTo>
                      <a:pt x="101918" y="278130"/>
                      <a:pt x="100965" y="276225"/>
                      <a:pt x="99060" y="276225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任意多边形: 形状 10"/>
              <p:cNvSpPr/>
              <p:nvPr/>
            </p:nvSpPr>
            <p:spPr>
              <a:xfrm>
                <a:off x="7363777" y="4048124"/>
                <a:ext cx="103822" cy="200025"/>
              </a:xfrm>
              <a:custGeom>
                <a:avLst/>
                <a:gdLst>
                  <a:gd name="connsiteX0" fmla="*/ 99060 w 103822"/>
                  <a:gd name="connsiteY0" fmla="*/ 187642 h 200025"/>
                  <a:gd name="connsiteX1" fmla="*/ 95250 w 103822"/>
                  <a:gd name="connsiteY1" fmla="*/ 187642 h 200025"/>
                  <a:gd name="connsiteX2" fmla="*/ 95250 w 103822"/>
                  <a:gd name="connsiteY2" fmla="*/ 183833 h 200025"/>
                  <a:gd name="connsiteX3" fmla="*/ 100965 w 103822"/>
                  <a:gd name="connsiteY3" fmla="*/ 176213 h 200025"/>
                  <a:gd name="connsiteX4" fmla="*/ 81915 w 103822"/>
                  <a:gd name="connsiteY4" fmla="*/ 157163 h 200025"/>
                  <a:gd name="connsiteX5" fmla="*/ 81915 w 103822"/>
                  <a:gd name="connsiteY5" fmla="*/ 138113 h 200025"/>
                  <a:gd name="connsiteX6" fmla="*/ 80010 w 103822"/>
                  <a:gd name="connsiteY6" fmla="*/ 136208 h 200025"/>
                  <a:gd name="connsiteX7" fmla="*/ 73342 w 103822"/>
                  <a:gd name="connsiteY7" fmla="*/ 136208 h 200025"/>
                  <a:gd name="connsiteX8" fmla="*/ 67628 w 103822"/>
                  <a:gd name="connsiteY8" fmla="*/ 85725 h 200025"/>
                  <a:gd name="connsiteX9" fmla="*/ 80963 w 103822"/>
                  <a:gd name="connsiteY9" fmla="*/ 85725 h 200025"/>
                  <a:gd name="connsiteX10" fmla="*/ 83820 w 103822"/>
                  <a:gd name="connsiteY10" fmla="*/ 82867 h 200025"/>
                  <a:gd name="connsiteX11" fmla="*/ 83820 w 103822"/>
                  <a:gd name="connsiteY11" fmla="*/ 80010 h 200025"/>
                  <a:gd name="connsiteX12" fmla="*/ 80963 w 103822"/>
                  <a:gd name="connsiteY12" fmla="*/ 77153 h 200025"/>
                  <a:gd name="connsiteX13" fmla="*/ 72390 w 103822"/>
                  <a:gd name="connsiteY13" fmla="*/ 77153 h 200025"/>
                  <a:gd name="connsiteX14" fmla="*/ 72390 w 103822"/>
                  <a:gd name="connsiteY14" fmla="*/ 73342 h 200025"/>
                  <a:gd name="connsiteX15" fmla="*/ 76200 w 103822"/>
                  <a:gd name="connsiteY15" fmla="*/ 73342 h 200025"/>
                  <a:gd name="connsiteX16" fmla="*/ 79057 w 103822"/>
                  <a:gd name="connsiteY16" fmla="*/ 70485 h 200025"/>
                  <a:gd name="connsiteX17" fmla="*/ 79057 w 103822"/>
                  <a:gd name="connsiteY17" fmla="*/ 68580 h 200025"/>
                  <a:gd name="connsiteX18" fmla="*/ 76200 w 103822"/>
                  <a:gd name="connsiteY18" fmla="*/ 66675 h 200025"/>
                  <a:gd name="connsiteX19" fmla="*/ 71438 w 103822"/>
                  <a:gd name="connsiteY19" fmla="*/ 66675 h 200025"/>
                  <a:gd name="connsiteX20" fmla="*/ 78105 w 103822"/>
                  <a:gd name="connsiteY20" fmla="*/ 42863 h 200025"/>
                  <a:gd name="connsiteX21" fmla="*/ 58103 w 103822"/>
                  <a:gd name="connsiteY21" fmla="*/ 11430 h 200025"/>
                  <a:gd name="connsiteX22" fmla="*/ 59055 w 103822"/>
                  <a:gd name="connsiteY22" fmla="*/ 7620 h 200025"/>
                  <a:gd name="connsiteX23" fmla="*/ 51435 w 103822"/>
                  <a:gd name="connsiteY23" fmla="*/ 0 h 200025"/>
                  <a:gd name="connsiteX24" fmla="*/ 43815 w 103822"/>
                  <a:gd name="connsiteY24" fmla="*/ 7620 h 200025"/>
                  <a:gd name="connsiteX25" fmla="*/ 44767 w 103822"/>
                  <a:gd name="connsiteY25" fmla="*/ 11430 h 200025"/>
                  <a:gd name="connsiteX26" fmla="*/ 24765 w 103822"/>
                  <a:gd name="connsiteY26" fmla="*/ 42863 h 200025"/>
                  <a:gd name="connsiteX27" fmla="*/ 30480 w 103822"/>
                  <a:gd name="connsiteY27" fmla="*/ 65722 h 200025"/>
                  <a:gd name="connsiteX28" fmla="*/ 25717 w 103822"/>
                  <a:gd name="connsiteY28" fmla="*/ 65722 h 200025"/>
                  <a:gd name="connsiteX29" fmla="*/ 22860 w 103822"/>
                  <a:gd name="connsiteY29" fmla="*/ 68580 h 200025"/>
                  <a:gd name="connsiteX30" fmla="*/ 22860 w 103822"/>
                  <a:gd name="connsiteY30" fmla="*/ 70485 h 200025"/>
                  <a:gd name="connsiteX31" fmla="*/ 25717 w 103822"/>
                  <a:gd name="connsiteY31" fmla="*/ 73342 h 200025"/>
                  <a:gd name="connsiteX32" fmla="*/ 29528 w 103822"/>
                  <a:gd name="connsiteY32" fmla="*/ 73342 h 200025"/>
                  <a:gd name="connsiteX33" fmla="*/ 29528 w 103822"/>
                  <a:gd name="connsiteY33" fmla="*/ 77153 h 200025"/>
                  <a:gd name="connsiteX34" fmla="*/ 20955 w 103822"/>
                  <a:gd name="connsiteY34" fmla="*/ 77153 h 200025"/>
                  <a:gd name="connsiteX35" fmla="*/ 18097 w 103822"/>
                  <a:gd name="connsiteY35" fmla="*/ 80010 h 200025"/>
                  <a:gd name="connsiteX36" fmla="*/ 18097 w 103822"/>
                  <a:gd name="connsiteY36" fmla="*/ 82867 h 200025"/>
                  <a:gd name="connsiteX37" fmla="*/ 20955 w 103822"/>
                  <a:gd name="connsiteY37" fmla="*/ 85725 h 200025"/>
                  <a:gd name="connsiteX38" fmla="*/ 34290 w 103822"/>
                  <a:gd name="connsiteY38" fmla="*/ 85725 h 200025"/>
                  <a:gd name="connsiteX39" fmla="*/ 28575 w 103822"/>
                  <a:gd name="connsiteY39" fmla="*/ 136208 h 200025"/>
                  <a:gd name="connsiteX40" fmla="*/ 21907 w 103822"/>
                  <a:gd name="connsiteY40" fmla="*/ 136208 h 200025"/>
                  <a:gd name="connsiteX41" fmla="*/ 20003 w 103822"/>
                  <a:gd name="connsiteY41" fmla="*/ 138113 h 200025"/>
                  <a:gd name="connsiteX42" fmla="*/ 20003 w 103822"/>
                  <a:gd name="connsiteY42" fmla="*/ 157163 h 200025"/>
                  <a:gd name="connsiteX43" fmla="*/ 953 w 103822"/>
                  <a:gd name="connsiteY43" fmla="*/ 176213 h 200025"/>
                  <a:gd name="connsiteX44" fmla="*/ 6667 w 103822"/>
                  <a:gd name="connsiteY44" fmla="*/ 183833 h 200025"/>
                  <a:gd name="connsiteX45" fmla="*/ 6667 w 103822"/>
                  <a:gd name="connsiteY45" fmla="*/ 187642 h 200025"/>
                  <a:gd name="connsiteX46" fmla="*/ 2857 w 103822"/>
                  <a:gd name="connsiteY46" fmla="*/ 187642 h 200025"/>
                  <a:gd name="connsiteX47" fmla="*/ 0 w 103822"/>
                  <a:gd name="connsiteY47" fmla="*/ 190500 h 200025"/>
                  <a:gd name="connsiteX48" fmla="*/ 0 w 103822"/>
                  <a:gd name="connsiteY48" fmla="*/ 200025 h 200025"/>
                  <a:gd name="connsiteX49" fmla="*/ 45720 w 103822"/>
                  <a:gd name="connsiteY49" fmla="*/ 200025 h 200025"/>
                  <a:gd name="connsiteX50" fmla="*/ 48578 w 103822"/>
                  <a:gd name="connsiteY50" fmla="*/ 200025 h 200025"/>
                  <a:gd name="connsiteX51" fmla="*/ 55245 w 103822"/>
                  <a:gd name="connsiteY51" fmla="*/ 200025 h 200025"/>
                  <a:gd name="connsiteX52" fmla="*/ 58103 w 103822"/>
                  <a:gd name="connsiteY52" fmla="*/ 200025 h 200025"/>
                  <a:gd name="connsiteX53" fmla="*/ 103822 w 103822"/>
                  <a:gd name="connsiteY53" fmla="*/ 200025 h 200025"/>
                  <a:gd name="connsiteX54" fmla="*/ 103822 w 103822"/>
                  <a:gd name="connsiteY54" fmla="*/ 190500 h 200025"/>
                  <a:gd name="connsiteX55" fmla="*/ 99060 w 103822"/>
                  <a:gd name="connsiteY55" fmla="*/ 187642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03822" h="200025">
                    <a:moveTo>
                      <a:pt x="99060" y="187642"/>
                    </a:moveTo>
                    <a:lnTo>
                      <a:pt x="95250" y="187642"/>
                    </a:lnTo>
                    <a:lnTo>
                      <a:pt x="95250" y="183833"/>
                    </a:lnTo>
                    <a:cubicBezTo>
                      <a:pt x="95250" y="183833"/>
                      <a:pt x="100965" y="184785"/>
                      <a:pt x="100965" y="176213"/>
                    </a:cubicBezTo>
                    <a:cubicBezTo>
                      <a:pt x="100965" y="167640"/>
                      <a:pt x="81915" y="157163"/>
                      <a:pt x="81915" y="157163"/>
                    </a:cubicBezTo>
                    <a:lnTo>
                      <a:pt x="81915" y="138113"/>
                    </a:lnTo>
                    <a:cubicBezTo>
                      <a:pt x="81915" y="137160"/>
                      <a:pt x="80963" y="136208"/>
                      <a:pt x="80010" y="136208"/>
                    </a:cubicBezTo>
                    <a:lnTo>
                      <a:pt x="73342" y="136208"/>
                    </a:lnTo>
                    <a:cubicBezTo>
                      <a:pt x="65722" y="109538"/>
                      <a:pt x="67628" y="89535"/>
                      <a:pt x="67628" y="85725"/>
                    </a:cubicBezTo>
                    <a:lnTo>
                      <a:pt x="80963" y="85725"/>
                    </a:lnTo>
                    <a:cubicBezTo>
                      <a:pt x="82867" y="85725"/>
                      <a:pt x="83820" y="84772"/>
                      <a:pt x="83820" y="82867"/>
                    </a:cubicBezTo>
                    <a:lnTo>
                      <a:pt x="83820" y="80010"/>
                    </a:lnTo>
                    <a:cubicBezTo>
                      <a:pt x="83820" y="78105"/>
                      <a:pt x="82867" y="77153"/>
                      <a:pt x="80963" y="77153"/>
                    </a:cubicBezTo>
                    <a:lnTo>
                      <a:pt x="72390" y="77153"/>
                    </a:lnTo>
                    <a:lnTo>
                      <a:pt x="72390" y="73342"/>
                    </a:lnTo>
                    <a:lnTo>
                      <a:pt x="76200" y="73342"/>
                    </a:lnTo>
                    <a:cubicBezTo>
                      <a:pt x="78105" y="73342"/>
                      <a:pt x="79057" y="72390"/>
                      <a:pt x="79057" y="70485"/>
                    </a:cubicBezTo>
                    <a:lnTo>
                      <a:pt x="79057" y="68580"/>
                    </a:lnTo>
                    <a:cubicBezTo>
                      <a:pt x="79057" y="66675"/>
                      <a:pt x="78105" y="66675"/>
                      <a:pt x="76200" y="66675"/>
                    </a:cubicBezTo>
                    <a:lnTo>
                      <a:pt x="71438" y="66675"/>
                    </a:lnTo>
                    <a:cubicBezTo>
                      <a:pt x="75247" y="59055"/>
                      <a:pt x="78105" y="49530"/>
                      <a:pt x="78105" y="42863"/>
                    </a:cubicBezTo>
                    <a:cubicBezTo>
                      <a:pt x="78105" y="30480"/>
                      <a:pt x="69532" y="15240"/>
                      <a:pt x="58103" y="11430"/>
                    </a:cubicBezTo>
                    <a:cubicBezTo>
                      <a:pt x="59055" y="10478"/>
                      <a:pt x="59055" y="8572"/>
                      <a:pt x="59055" y="7620"/>
                    </a:cubicBezTo>
                    <a:cubicBezTo>
                      <a:pt x="59055" y="3810"/>
                      <a:pt x="56197" y="0"/>
                      <a:pt x="51435" y="0"/>
                    </a:cubicBezTo>
                    <a:cubicBezTo>
                      <a:pt x="47625" y="0"/>
                      <a:pt x="43815" y="2858"/>
                      <a:pt x="43815" y="7620"/>
                    </a:cubicBezTo>
                    <a:cubicBezTo>
                      <a:pt x="43815" y="9525"/>
                      <a:pt x="44767" y="10478"/>
                      <a:pt x="44767" y="11430"/>
                    </a:cubicBezTo>
                    <a:cubicBezTo>
                      <a:pt x="33338" y="15240"/>
                      <a:pt x="24765" y="30480"/>
                      <a:pt x="24765" y="42863"/>
                    </a:cubicBezTo>
                    <a:cubicBezTo>
                      <a:pt x="24765" y="49530"/>
                      <a:pt x="26670" y="58103"/>
                      <a:pt x="30480" y="65722"/>
                    </a:cubicBezTo>
                    <a:lnTo>
                      <a:pt x="25717" y="65722"/>
                    </a:lnTo>
                    <a:cubicBezTo>
                      <a:pt x="23813" y="65722"/>
                      <a:pt x="22860" y="66675"/>
                      <a:pt x="22860" y="68580"/>
                    </a:cubicBezTo>
                    <a:lnTo>
                      <a:pt x="22860" y="70485"/>
                    </a:lnTo>
                    <a:cubicBezTo>
                      <a:pt x="22860" y="72390"/>
                      <a:pt x="23813" y="73342"/>
                      <a:pt x="25717" y="73342"/>
                    </a:cubicBezTo>
                    <a:lnTo>
                      <a:pt x="29528" y="73342"/>
                    </a:lnTo>
                    <a:lnTo>
                      <a:pt x="29528" y="77153"/>
                    </a:lnTo>
                    <a:lnTo>
                      <a:pt x="20955" y="77153"/>
                    </a:lnTo>
                    <a:cubicBezTo>
                      <a:pt x="19050" y="77153"/>
                      <a:pt x="18097" y="78105"/>
                      <a:pt x="18097" y="80010"/>
                    </a:cubicBezTo>
                    <a:lnTo>
                      <a:pt x="18097" y="82867"/>
                    </a:lnTo>
                    <a:cubicBezTo>
                      <a:pt x="18097" y="84772"/>
                      <a:pt x="19050" y="85725"/>
                      <a:pt x="20955" y="85725"/>
                    </a:cubicBezTo>
                    <a:lnTo>
                      <a:pt x="34290" y="85725"/>
                    </a:lnTo>
                    <a:cubicBezTo>
                      <a:pt x="34290" y="89535"/>
                      <a:pt x="36195" y="109538"/>
                      <a:pt x="28575" y="136208"/>
                    </a:cubicBezTo>
                    <a:lnTo>
                      <a:pt x="21907" y="136208"/>
                    </a:lnTo>
                    <a:cubicBezTo>
                      <a:pt x="20955" y="136208"/>
                      <a:pt x="20003" y="137160"/>
                      <a:pt x="20003" y="138113"/>
                    </a:cubicBezTo>
                    <a:lnTo>
                      <a:pt x="20003" y="157163"/>
                    </a:lnTo>
                    <a:cubicBezTo>
                      <a:pt x="20003" y="157163"/>
                      <a:pt x="953" y="167640"/>
                      <a:pt x="953" y="176213"/>
                    </a:cubicBezTo>
                    <a:cubicBezTo>
                      <a:pt x="953" y="184785"/>
                      <a:pt x="6667" y="183833"/>
                      <a:pt x="6667" y="183833"/>
                    </a:cubicBezTo>
                    <a:lnTo>
                      <a:pt x="6667" y="187642"/>
                    </a:lnTo>
                    <a:lnTo>
                      <a:pt x="2857" y="187642"/>
                    </a:lnTo>
                    <a:cubicBezTo>
                      <a:pt x="953" y="187642"/>
                      <a:pt x="0" y="188595"/>
                      <a:pt x="0" y="190500"/>
                    </a:cubicBezTo>
                    <a:lnTo>
                      <a:pt x="0" y="200025"/>
                    </a:lnTo>
                    <a:lnTo>
                      <a:pt x="45720" y="200025"/>
                    </a:lnTo>
                    <a:lnTo>
                      <a:pt x="48578" y="200025"/>
                    </a:lnTo>
                    <a:lnTo>
                      <a:pt x="55245" y="200025"/>
                    </a:lnTo>
                    <a:lnTo>
                      <a:pt x="58103" y="200025"/>
                    </a:lnTo>
                    <a:lnTo>
                      <a:pt x="103822" y="200025"/>
                    </a:lnTo>
                    <a:lnTo>
                      <a:pt x="103822" y="190500"/>
                    </a:lnTo>
                    <a:cubicBezTo>
                      <a:pt x="101917" y="189547"/>
                      <a:pt x="100013" y="187642"/>
                      <a:pt x="99060" y="187642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任意多边形: 形状 11"/>
              <p:cNvSpPr/>
              <p:nvPr/>
            </p:nvSpPr>
            <p:spPr>
              <a:xfrm>
                <a:off x="7760017" y="4071937"/>
                <a:ext cx="103822" cy="176212"/>
              </a:xfrm>
              <a:custGeom>
                <a:avLst/>
                <a:gdLst>
                  <a:gd name="connsiteX0" fmla="*/ 99060 w 103822"/>
                  <a:gd name="connsiteY0" fmla="*/ 163830 h 176212"/>
                  <a:gd name="connsiteX1" fmla="*/ 95250 w 103822"/>
                  <a:gd name="connsiteY1" fmla="*/ 163830 h 176212"/>
                  <a:gd name="connsiteX2" fmla="*/ 95250 w 103822"/>
                  <a:gd name="connsiteY2" fmla="*/ 160020 h 176212"/>
                  <a:gd name="connsiteX3" fmla="*/ 100965 w 103822"/>
                  <a:gd name="connsiteY3" fmla="*/ 152400 h 176212"/>
                  <a:gd name="connsiteX4" fmla="*/ 81915 w 103822"/>
                  <a:gd name="connsiteY4" fmla="*/ 133350 h 176212"/>
                  <a:gd name="connsiteX5" fmla="*/ 81915 w 103822"/>
                  <a:gd name="connsiteY5" fmla="*/ 114300 h 176212"/>
                  <a:gd name="connsiteX6" fmla="*/ 80010 w 103822"/>
                  <a:gd name="connsiteY6" fmla="*/ 112395 h 176212"/>
                  <a:gd name="connsiteX7" fmla="*/ 73342 w 103822"/>
                  <a:gd name="connsiteY7" fmla="*/ 112395 h 176212"/>
                  <a:gd name="connsiteX8" fmla="*/ 67627 w 103822"/>
                  <a:gd name="connsiteY8" fmla="*/ 40005 h 176212"/>
                  <a:gd name="connsiteX9" fmla="*/ 72390 w 103822"/>
                  <a:gd name="connsiteY9" fmla="*/ 31433 h 176212"/>
                  <a:gd name="connsiteX10" fmla="*/ 72390 w 103822"/>
                  <a:gd name="connsiteY10" fmla="*/ 27622 h 176212"/>
                  <a:gd name="connsiteX11" fmla="*/ 76200 w 103822"/>
                  <a:gd name="connsiteY11" fmla="*/ 27622 h 176212"/>
                  <a:gd name="connsiteX12" fmla="*/ 79057 w 103822"/>
                  <a:gd name="connsiteY12" fmla="*/ 24765 h 176212"/>
                  <a:gd name="connsiteX13" fmla="*/ 79057 w 103822"/>
                  <a:gd name="connsiteY13" fmla="*/ 1905 h 176212"/>
                  <a:gd name="connsiteX14" fmla="*/ 76200 w 103822"/>
                  <a:gd name="connsiteY14" fmla="*/ 0 h 176212"/>
                  <a:gd name="connsiteX15" fmla="*/ 25717 w 103822"/>
                  <a:gd name="connsiteY15" fmla="*/ 0 h 176212"/>
                  <a:gd name="connsiteX16" fmla="*/ 22860 w 103822"/>
                  <a:gd name="connsiteY16" fmla="*/ 2858 h 176212"/>
                  <a:gd name="connsiteX17" fmla="*/ 22860 w 103822"/>
                  <a:gd name="connsiteY17" fmla="*/ 24765 h 176212"/>
                  <a:gd name="connsiteX18" fmla="*/ 25717 w 103822"/>
                  <a:gd name="connsiteY18" fmla="*/ 27622 h 176212"/>
                  <a:gd name="connsiteX19" fmla="*/ 29527 w 103822"/>
                  <a:gd name="connsiteY19" fmla="*/ 27622 h 176212"/>
                  <a:gd name="connsiteX20" fmla="*/ 29527 w 103822"/>
                  <a:gd name="connsiteY20" fmla="*/ 31433 h 176212"/>
                  <a:gd name="connsiteX21" fmla="*/ 34290 w 103822"/>
                  <a:gd name="connsiteY21" fmla="*/ 40005 h 176212"/>
                  <a:gd name="connsiteX22" fmla="*/ 28575 w 103822"/>
                  <a:gd name="connsiteY22" fmla="*/ 112395 h 176212"/>
                  <a:gd name="connsiteX23" fmla="*/ 21907 w 103822"/>
                  <a:gd name="connsiteY23" fmla="*/ 112395 h 176212"/>
                  <a:gd name="connsiteX24" fmla="*/ 20002 w 103822"/>
                  <a:gd name="connsiteY24" fmla="*/ 114300 h 176212"/>
                  <a:gd name="connsiteX25" fmla="*/ 20002 w 103822"/>
                  <a:gd name="connsiteY25" fmla="*/ 133350 h 176212"/>
                  <a:gd name="connsiteX26" fmla="*/ 952 w 103822"/>
                  <a:gd name="connsiteY26" fmla="*/ 152400 h 176212"/>
                  <a:gd name="connsiteX27" fmla="*/ 6667 w 103822"/>
                  <a:gd name="connsiteY27" fmla="*/ 160020 h 176212"/>
                  <a:gd name="connsiteX28" fmla="*/ 6667 w 103822"/>
                  <a:gd name="connsiteY28" fmla="*/ 163830 h 176212"/>
                  <a:gd name="connsiteX29" fmla="*/ 2857 w 103822"/>
                  <a:gd name="connsiteY29" fmla="*/ 163830 h 176212"/>
                  <a:gd name="connsiteX30" fmla="*/ 0 w 103822"/>
                  <a:gd name="connsiteY30" fmla="*/ 166688 h 176212"/>
                  <a:gd name="connsiteX31" fmla="*/ 0 w 103822"/>
                  <a:gd name="connsiteY31" fmla="*/ 176213 h 176212"/>
                  <a:gd name="connsiteX32" fmla="*/ 45720 w 103822"/>
                  <a:gd name="connsiteY32" fmla="*/ 176213 h 176212"/>
                  <a:gd name="connsiteX33" fmla="*/ 48577 w 103822"/>
                  <a:gd name="connsiteY33" fmla="*/ 176213 h 176212"/>
                  <a:gd name="connsiteX34" fmla="*/ 55245 w 103822"/>
                  <a:gd name="connsiteY34" fmla="*/ 176213 h 176212"/>
                  <a:gd name="connsiteX35" fmla="*/ 58102 w 103822"/>
                  <a:gd name="connsiteY35" fmla="*/ 176213 h 176212"/>
                  <a:gd name="connsiteX36" fmla="*/ 103822 w 103822"/>
                  <a:gd name="connsiteY36" fmla="*/ 176213 h 176212"/>
                  <a:gd name="connsiteX37" fmla="*/ 103822 w 103822"/>
                  <a:gd name="connsiteY37" fmla="*/ 166688 h 176212"/>
                  <a:gd name="connsiteX38" fmla="*/ 99060 w 103822"/>
                  <a:gd name="connsiteY38" fmla="*/ 163830 h 176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03822" h="176212">
                    <a:moveTo>
                      <a:pt x="99060" y="163830"/>
                    </a:moveTo>
                    <a:lnTo>
                      <a:pt x="95250" y="163830"/>
                    </a:lnTo>
                    <a:lnTo>
                      <a:pt x="95250" y="160020"/>
                    </a:lnTo>
                    <a:cubicBezTo>
                      <a:pt x="95250" y="160020"/>
                      <a:pt x="100965" y="160972"/>
                      <a:pt x="100965" y="152400"/>
                    </a:cubicBezTo>
                    <a:cubicBezTo>
                      <a:pt x="100965" y="143828"/>
                      <a:pt x="81915" y="133350"/>
                      <a:pt x="81915" y="133350"/>
                    </a:cubicBezTo>
                    <a:lnTo>
                      <a:pt x="81915" y="114300"/>
                    </a:lnTo>
                    <a:cubicBezTo>
                      <a:pt x="81915" y="113347"/>
                      <a:pt x="80963" y="112395"/>
                      <a:pt x="80010" y="112395"/>
                    </a:cubicBezTo>
                    <a:lnTo>
                      <a:pt x="73342" y="112395"/>
                    </a:lnTo>
                    <a:cubicBezTo>
                      <a:pt x="65722" y="85725"/>
                      <a:pt x="67627" y="43815"/>
                      <a:pt x="67627" y="40005"/>
                    </a:cubicBezTo>
                    <a:lnTo>
                      <a:pt x="72390" y="31433"/>
                    </a:lnTo>
                    <a:lnTo>
                      <a:pt x="72390" y="27622"/>
                    </a:lnTo>
                    <a:lnTo>
                      <a:pt x="76200" y="27622"/>
                    </a:lnTo>
                    <a:cubicBezTo>
                      <a:pt x="78105" y="27622"/>
                      <a:pt x="79057" y="26670"/>
                      <a:pt x="79057" y="24765"/>
                    </a:cubicBezTo>
                    <a:lnTo>
                      <a:pt x="79057" y="1905"/>
                    </a:lnTo>
                    <a:cubicBezTo>
                      <a:pt x="79057" y="0"/>
                      <a:pt x="78105" y="0"/>
                      <a:pt x="76200" y="0"/>
                    </a:cubicBezTo>
                    <a:lnTo>
                      <a:pt x="25717" y="0"/>
                    </a:lnTo>
                    <a:cubicBezTo>
                      <a:pt x="23813" y="0"/>
                      <a:pt x="22860" y="953"/>
                      <a:pt x="22860" y="2858"/>
                    </a:cubicBezTo>
                    <a:lnTo>
                      <a:pt x="22860" y="24765"/>
                    </a:lnTo>
                    <a:cubicBezTo>
                      <a:pt x="22860" y="26670"/>
                      <a:pt x="23813" y="27622"/>
                      <a:pt x="25717" y="27622"/>
                    </a:cubicBezTo>
                    <a:lnTo>
                      <a:pt x="29527" y="27622"/>
                    </a:lnTo>
                    <a:lnTo>
                      <a:pt x="29527" y="31433"/>
                    </a:lnTo>
                    <a:lnTo>
                      <a:pt x="34290" y="40005"/>
                    </a:lnTo>
                    <a:cubicBezTo>
                      <a:pt x="34290" y="43815"/>
                      <a:pt x="36195" y="86678"/>
                      <a:pt x="28575" y="112395"/>
                    </a:cubicBezTo>
                    <a:lnTo>
                      <a:pt x="21907" y="112395"/>
                    </a:lnTo>
                    <a:cubicBezTo>
                      <a:pt x="20955" y="112395"/>
                      <a:pt x="20002" y="113347"/>
                      <a:pt x="20002" y="114300"/>
                    </a:cubicBezTo>
                    <a:lnTo>
                      <a:pt x="20002" y="133350"/>
                    </a:lnTo>
                    <a:cubicBezTo>
                      <a:pt x="20002" y="133350"/>
                      <a:pt x="952" y="143828"/>
                      <a:pt x="952" y="152400"/>
                    </a:cubicBezTo>
                    <a:cubicBezTo>
                      <a:pt x="952" y="160972"/>
                      <a:pt x="6667" y="160020"/>
                      <a:pt x="6667" y="160020"/>
                    </a:cubicBezTo>
                    <a:lnTo>
                      <a:pt x="6667" y="163830"/>
                    </a:lnTo>
                    <a:lnTo>
                      <a:pt x="2857" y="163830"/>
                    </a:lnTo>
                    <a:cubicBezTo>
                      <a:pt x="952" y="163830"/>
                      <a:pt x="0" y="164783"/>
                      <a:pt x="0" y="166688"/>
                    </a:cubicBezTo>
                    <a:lnTo>
                      <a:pt x="0" y="176213"/>
                    </a:lnTo>
                    <a:lnTo>
                      <a:pt x="45720" y="176213"/>
                    </a:lnTo>
                    <a:lnTo>
                      <a:pt x="48577" y="176213"/>
                    </a:lnTo>
                    <a:lnTo>
                      <a:pt x="55245" y="176213"/>
                    </a:lnTo>
                    <a:lnTo>
                      <a:pt x="58102" y="176213"/>
                    </a:lnTo>
                    <a:lnTo>
                      <a:pt x="103822" y="176213"/>
                    </a:lnTo>
                    <a:lnTo>
                      <a:pt x="103822" y="166688"/>
                    </a:lnTo>
                    <a:cubicBezTo>
                      <a:pt x="102870" y="165735"/>
                      <a:pt x="100965" y="163830"/>
                      <a:pt x="99060" y="163830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任意多边形: 形状 12"/>
              <p:cNvSpPr/>
              <p:nvPr/>
            </p:nvSpPr>
            <p:spPr>
              <a:xfrm>
                <a:off x="7558993" y="4086224"/>
                <a:ext cx="106726" cy="161925"/>
              </a:xfrm>
              <a:custGeom>
                <a:avLst/>
                <a:gdLst>
                  <a:gd name="connsiteX0" fmla="*/ 103869 w 106726"/>
                  <a:gd name="connsiteY0" fmla="*/ 149542 h 161925"/>
                  <a:gd name="connsiteX1" fmla="*/ 100060 w 106726"/>
                  <a:gd name="connsiteY1" fmla="*/ 149542 h 161925"/>
                  <a:gd name="connsiteX2" fmla="*/ 100060 w 106726"/>
                  <a:gd name="connsiteY2" fmla="*/ 145733 h 161925"/>
                  <a:gd name="connsiteX3" fmla="*/ 105775 w 106726"/>
                  <a:gd name="connsiteY3" fmla="*/ 138113 h 161925"/>
                  <a:gd name="connsiteX4" fmla="*/ 86725 w 106726"/>
                  <a:gd name="connsiteY4" fmla="*/ 119063 h 161925"/>
                  <a:gd name="connsiteX5" fmla="*/ 77200 w 106726"/>
                  <a:gd name="connsiteY5" fmla="*/ 101917 h 161925"/>
                  <a:gd name="connsiteX6" fmla="*/ 101012 w 106726"/>
                  <a:gd name="connsiteY6" fmla="*/ 41910 h 161925"/>
                  <a:gd name="connsiteX7" fmla="*/ 86725 w 106726"/>
                  <a:gd name="connsiteY7" fmla="*/ 953 h 161925"/>
                  <a:gd name="connsiteX8" fmla="*/ 69579 w 106726"/>
                  <a:gd name="connsiteY8" fmla="*/ 0 h 161925"/>
                  <a:gd name="connsiteX9" fmla="*/ 60054 w 106726"/>
                  <a:gd name="connsiteY9" fmla="*/ 3810 h 161925"/>
                  <a:gd name="connsiteX10" fmla="*/ 36242 w 106726"/>
                  <a:gd name="connsiteY10" fmla="*/ 25717 h 161925"/>
                  <a:gd name="connsiteX11" fmla="*/ 47 w 106726"/>
                  <a:gd name="connsiteY11" fmla="*/ 53340 h 161925"/>
                  <a:gd name="connsiteX12" fmla="*/ 5762 w 106726"/>
                  <a:gd name="connsiteY12" fmla="*/ 59055 h 161925"/>
                  <a:gd name="connsiteX13" fmla="*/ 8619 w 106726"/>
                  <a:gd name="connsiteY13" fmla="*/ 68580 h 161925"/>
                  <a:gd name="connsiteX14" fmla="*/ 32432 w 106726"/>
                  <a:gd name="connsiteY14" fmla="*/ 69533 h 161925"/>
                  <a:gd name="connsiteX15" fmla="*/ 22907 w 106726"/>
                  <a:gd name="connsiteY15" fmla="*/ 119063 h 161925"/>
                  <a:gd name="connsiteX16" fmla="*/ 3857 w 106726"/>
                  <a:gd name="connsiteY16" fmla="*/ 138113 h 161925"/>
                  <a:gd name="connsiteX17" fmla="*/ 9572 w 106726"/>
                  <a:gd name="connsiteY17" fmla="*/ 145733 h 161925"/>
                  <a:gd name="connsiteX18" fmla="*/ 9572 w 106726"/>
                  <a:gd name="connsiteY18" fmla="*/ 149542 h 161925"/>
                  <a:gd name="connsiteX19" fmla="*/ 5762 w 106726"/>
                  <a:gd name="connsiteY19" fmla="*/ 149542 h 161925"/>
                  <a:gd name="connsiteX20" fmla="*/ 2904 w 106726"/>
                  <a:gd name="connsiteY20" fmla="*/ 152400 h 161925"/>
                  <a:gd name="connsiteX21" fmla="*/ 2904 w 106726"/>
                  <a:gd name="connsiteY21" fmla="*/ 161925 h 161925"/>
                  <a:gd name="connsiteX22" fmla="*/ 48625 w 106726"/>
                  <a:gd name="connsiteY22" fmla="*/ 161925 h 161925"/>
                  <a:gd name="connsiteX23" fmla="*/ 51482 w 106726"/>
                  <a:gd name="connsiteY23" fmla="*/ 161925 h 161925"/>
                  <a:gd name="connsiteX24" fmla="*/ 58150 w 106726"/>
                  <a:gd name="connsiteY24" fmla="*/ 161925 h 161925"/>
                  <a:gd name="connsiteX25" fmla="*/ 61007 w 106726"/>
                  <a:gd name="connsiteY25" fmla="*/ 161925 h 161925"/>
                  <a:gd name="connsiteX26" fmla="*/ 106727 w 106726"/>
                  <a:gd name="connsiteY26" fmla="*/ 161925 h 161925"/>
                  <a:gd name="connsiteX27" fmla="*/ 106727 w 106726"/>
                  <a:gd name="connsiteY27" fmla="*/ 152400 h 161925"/>
                  <a:gd name="connsiteX28" fmla="*/ 103869 w 106726"/>
                  <a:gd name="connsiteY28" fmla="*/ 149542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6726" h="161925">
                    <a:moveTo>
                      <a:pt x="103869" y="149542"/>
                    </a:moveTo>
                    <a:lnTo>
                      <a:pt x="100060" y="149542"/>
                    </a:lnTo>
                    <a:lnTo>
                      <a:pt x="100060" y="145733"/>
                    </a:lnTo>
                    <a:cubicBezTo>
                      <a:pt x="100060" y="145733"/>
                      <a:pt x="105775" y="146685"/>
                      <a:pt x="105775" y="138113"/>
                    </a:cubicBezTo>
                    <a:cubicBezTo>
                      <a:pt x="105775" y="129540"/>
                      <a:pt x="86725" y="119063"/>
                      <a:pt x="86725" y="119063"/>
                    </a:cubicBezTo>
                    <a:cubicBezTo>
                      <a:pt x="86725" y="119063"/>
                      <a:pt x="73389" y="110490"/>
                      <a:pt x="77200" y="101917"/>
                    </a:cubicBezTo>
                    <a:cubicBezTo>
                      <a:pt x="81010" y="92392"/>
                      <a:pt x="103869" y="62865"/>
                      <a:pt x="101012" y="41910"/>
                    </a:cubicBezTo>
                    <a:cubicBezTo>
                      <a:pt x="98154" y="20955"/>
                      <a:pt x="93392" y="2858"/>
                      <a:pt x="86725" y="953"/>
                    </a:cubicBezTo>
                    <a:cubicBezTo>
                      <a:pt x="82914" y="0"/>
                      <a:pt x="76247" y="0"/>
                      <a:pt x="69579" y="0"/>
                    </a:cubicBezTo>
                    <a:cubicBezTo>
                      <a:pt x="64817" y="0"/>
                      <a:pt x="63864" y="953"/>
                      <a:pt x="60054" y="3810"/>
                    </a:cubicBezTo>
                    <a:cubicBezTo>
                      <a:pt x="51482" y="9525"/>
                      <a:pt x="43862" y="17145"/>
                      <a:pt x="36242" y="25717"/>
                    </a:cubicBezTo>
                    <a:cubicBezTo>
                      <a:pt x="36242" y="25717"/>
                      <a:pt x="1000" y="29528"/>
                      <a:pt x="47" y="53340"/>
                    </a:cubicBezTo>
                    <a:cubicBezTo>
                      <a:pt x="47" y="53340"/>
                      <a:pt x="-906" y="59055"/>
                      <a:pt x="5762" y="59055"/>
                    </a:cubicBezTo>
                    <a:cubicBezTo>
                      <a:pt x="5762" y="59055"/>
                      <a:pt x="4810" y="67628"/>
                      <a:pt x="8619" y="68580"/>
                    </a:cubicBezTo>
                    <a:cubicBezTo>
                      <a:pt x="12429" y="69533"/>
                      <a:pt x="32432" y="69533"/>
                      <a:pt x="32432" y="69533"/>
                    </a:cubicBezTo>
                    <a:cubicBezTo>
                      <a:pt x="32432" y="69533"/>
                      <a:pt x="46719" y="100965"/>
                      <a:pt x="22907" y="119063"/>
                    </a:cubicBezTo>
                    <a:cubicBezTo>
                      <a:pt x="22907" y="119063"/>
                      <a:pt x="3857" y="129540"/>
                      <a:pt x="3857" y="138113"/>
                    </a:cubicBezTo>
                    <a:cubicBezTo>
                      <a:pt x="3857" y="146685"/>
                      <a:pt x="9572" y="145733"/>
                      <a:pt x="9572" y="145733"/>
                    </a:cubicBezTo>
                    <a:lnTo>
                      <a:pt x="9572" y="149542"/>
                    </a:lnTo>
                    <a:lnTo>
                      <a:pt x="5762" y="149542"/>
                    </a:lnTo>
                    <a:cubicBezTo>
                      <a:pt x="3857" y="149542"/>
                      <a:pt x="2904" y="150495"/>
                      <a:pt x="2904" y="152400"/>
                    </a:cubicBezTo>
                    <a:lnTo>
                      <a:pt x="2904" y="161925"/>
                    </a:lnTo>
                    <a:lnTo>
                      <a:pt x="48625" y="161925"/>
                    </a:lnTo>
                    <a:lnTo>
                      <a:pt x="51482" y="161925"/>
                    </a:lnTo>
                    <a:lnTo>
                      <a:pt x="58150" y="161925"/>
                    </a:lnTo>
                    <a:lnTo>
                      <a:pt x="61007" y="161925"/>
                    </a:lnTo>
                    <a:lnTo>
                      <a:pt x="106727" y="161925"/>
                    </a:lnTo>
                    <a:lnTo>
                      <a:pt x="106727" y="152400"/>
                    </a:lnTo>
                    <a:cubicBezTo>
                      <a:pt x="106727" y="151447"/>
                      <a:pt x="105775" y="149542"/>
                      <a:pt x="103869" y="149542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任意多边形: 形状 13"/>
              <p:cNvSpPr/>
              <p:nvPr/>
            </p:nvSpPr>
            <p:spPr>
              <a:xfrm>
                <a:off x="6765607" y="4048124"/>
                <a:ext cx="103822" cy="200025"/>
              </a:xfrm>
              <a:custGeom>
                <a:avLst/>
                <a:gdLst>
                  <a:gd name="connsiteX0" fmla="*/ 4763 w 103822"/>
                  <a:gd name="connsiteY0" fmla="*/ 187642 h 200025"/>
                  <a:gd name="connsiteX1" fmla="*/ 8573 w 103822"/>
                  <a:gd name="connsiteY1" fmla="*/ 187642 h 200025"/>
                  <a:gd name="connsiteX2" fmla="*/ 8573 w 103822"/>
                  <a:gd name="connsiteY2" fmla="*/ 183833 h 200025"/>
                  <a:gd name="connsiteX3" fmla="*/ 2858 w 103822"/>
                  <a:gd name="connsiteY3" fmla="*/ 176213 h 200025"/>
                  <a:gd name="connsiteX4" fmla="*/ 21908 w 103822"/>
                  <a:gd name="connsiteY4" fmla="*/ 157163 h 200025"/>
                  <a:gd name="connsiteX5" fmla="*/ 21908 w 103822"/>
                  <a:gd name="connsiteY5" fmla="*/ 138113 h 200025"/>
                  <a:gd name="connsiteX6" fmla="*/ 23813 w 103822"/>
                  <a:gd name="connsiteY6" fmla="*/ 136208 h 200025"/>
                  <a:gd name="connsiteX7" fmla="*/ 30480 w 103822"/>
                  <a:gd name="connsiteY7" fmla="*/ 136208 h 200025"/>
                  <a:gd name="connsiteX8" fmla="*/ 36195 w 103822"/>
                  <a:gd name="connsiteY8" fmla="*/ 85725 h 200025"/>
                  <a:gd name="connsiteX9" fmla="*/ 22860 w 103822"/>
                  <a:gd name="connsiteY9" fmla="*/ 85725 h 200025"/>
                  <a:gd name="connsiteX10" fmla="*/ 20003 w 103822"/>
                  <a:gd name="connsiteY10" fmla="*/ 82867 h 200025"/>
                  <a:gd name="connsiteX11" fmla="*/ 20003 w 103822"/>
                  <a:gd name="connsiteY11" fmla="*/ 80010 h 200025"/>
                  <a:gd name="connsiteX12" fmla="*/ 22860 w 103822"/>
                  <a:gd name="connsiteY12" fmla="*/ 77153 h 200025"/>
                  <a:gd name="connsiteX13" fmla="*/ 31433 w 103822"/>
                  <a:gd name="connsiteY13" fmla="*/ 77153 h 200025"/>
                  <a:gd name="connsiteX14" fmla="*/ 31433 w 103822"/>
                  <a:gd name="connsiteY14" fmla="*/ 73342 h 200025"/>
                  <a:gd name="connsiteX15" fmla="*/ 27623 w 103822"/>
                  <a:gd name="connsiteY15" fmla="*/ 73342 h 200025"/>
                  <a:gd name="connsiteX16" fmla="*/ 24765 w 103822"/>
                  <a:gd name="connsiteY16" fmla="*/ 70485 h 200025"/>
                  <a:gd name="connsiteX17" fmla="*/ 24765 w 103822"/>
                  <a:gd name="connsiteY17" fmla="*/ 68580 h 200025"/>
                  <a:gd name="connsiteX18" fmla="*/ 27623 w 103822"/>
                  <a:gd name="connsiteY18" fmla="*/ 66675 h 200025"/>
                  <a:gd name="connsiteX19" fmla="*/ 32385 w 103822"/>
                  <a:gd name="connsiteY19" fmla="*/ 66675 h 200025"/>
                  <a:gd name="connsiteX20" fmla="*/ 25718 w 103822"/>
                  <a:gd name="connsiteY20" fmla="*/ 42863 h 200025"/>
                  <a:gd name="connsiteX21" fmla="*/ 45720 w 103822"/>
                  <a:gd name="connsiteY21" fmla="*/ 11430 h 200025"/>
                  <a:gd name="connsiteX22" fmla="*/ 44768 w 103822"/>
                  <a:gd name="connsiteY22" fmla="*/ 7620 h 200025"/>
                  <a:gd name="connsiteX23" fmla="*/ 52388 w 103822"/>
                  <a:gd name="connsiteY23" fmla="*/ 0 h 200025"/>
                  <a:gd name="connsiteX24" fmla="*/ 60008 w 103822"/>
                  <a:gd name="connsiteY24" fmla="*/ 7620 h 200025"/>
                  <a:gd name="connsiteX25" fmla="*/ 59055 w 103822"/>
                  <a:gd name="connsiteY25" fmla="*/ 11430 h 200025"/>
                  <a:gd name="connsiteX26" fmla="*/ 79058 w 103822"/>
                  <a:gd name="connsiteY26" fmla="*/ 42863 h 200025"/>
                  <a:gd name="connsiteX27" fmla="*/ 73343 w 103822"/>
                  <a:gd name="connsiteY27" fmla="*/ 65722 h 200025"/>
                  <a:gd name="connsiteX28" fmla="*/ 78105 w 103822"/>
                  <a:gd name="connsiteY28" fmla="*/ 65722 h 200025"/>
                  <a:gd name="connsiteX29" fmla="*/ 80963 w 103822"/>
                  <a:gd name="connsiteY29" fmla="*/ 68580 h 200025"/>
                  <a:gd name="connsiteX30" fmla="*/ 80963 w 103822"/>
                  <a:gd name="connsiteY30" fmla="*/ 70485 h 200025"/>
                  <a:gd name="connsiteX31" fmla="*/ 78105 w 103822"/>
                  <a:gd name="connsiteY31" fmla="*/ 73342 h 200025"/>
                  <a:gd name="connsiteX32" fmla="*/ 74295 w 103822"/>
                  <a:gd name="connsiteY32" fmla="*/ 73342 h 200025"/>
                  <a:gd name="connsiteX33" fmla="*/ 74295 w 103822"/>
                  <a:gd name="connsiteY33" fmla="*/ 77153 h 200025"/>
                  <a:gd name="connsiteX34" fmla="*/ 82868 w 103822"/>
                  <a:gd name="connsiteY34" fmla="*/ 77153 h 200025"/>
                  <a:gd name="connsiteX35" fmla="*/ 85725 w 103822"/>
                  <a:gd name="connsiteY35" fmla="*/ 80010 h 200025"/>
                  <a:gd name="connsiteX36" fmla="*/ 85725 w 103822"/>
                  <a:gd name="connsiteY36" fmla="*/ 82867 h 200025"/>
                  <a:gd name="connsiteX37" fmla="*/ 82868 w 103822"/>
                  <a:gd name="connsiteY37" fmla="*/ 85725 h 200025"/>
                  <a:gd name="connsiteX38" fmla="*/ 69533 w 103822"/>
                  <a:gd name="connsiteY38" fmla="*/ 85725 h 200025"/>
                  <a:gd name="connsiteX39" fmla="*/ 75248 w 103822"/>
                  <a:gd name="connsiteY39" fmla="*/ 136208 h 200025"/>
                  <a:gd name="connsiteX40" fmla="*/ 81915 w 103822"/>
                  <a:gd name="connsiteY40" fmla="*/ 136208 h 200025"/>
                  <a:gd name="connsiteX41" fmla="*/ 83820 w 103822"/>
                  <a:gd name="connsiteY41" fmla="*/ 138113 h 200025"/>
                  <a:gd name="connsiteX42" fmla="*/ 83820 w 103822"/>
                  <a:gd name="connsiteY42" fmla="*/ 157163 h 200025"/>
                  <a:gd name="connsiteX43" fmla="*/ 102870 w 103822"/>
                  <a:gd name="connsiteY43" fmla="*/ 176213 h 200025"/>
                  <a:gd name="connsiteX44" fmla="*/ 97155 w 103822"/>
                  <a:gd name="connsiteY44" fmla="*/ 183833 h 200025"/>
                  <a:gd name="connsiteX45" fmla="*/ 97155 w 103822"/>
                  <a:gd name="connsiteY45" fmla="*/ 187642 h 200025"/>
                  <a:gd name="connsiteX46" fmla="*/ 100965 w 103822"/>
                  <a:gd name="connsiteY46" fmla="*/ 187642 h 200025"/>
                  <a:gd name="connsiteX47" fmla="*/ 103823 w 103822"/>
                  <a:gd name="connsiteY47" fmla="*/ 190500 h 200025"/>
                  <a:gd name="connsiteX48" fmla="*/ 103823 w 103822"/>
                  <a:gd name="connsiteY48" fmla="*/ 200025 h 200025"/>
                  <a:gd name="connsiteX49" fmla="*/ 58103 w 103822"/>
                  <a:gd name="connsiteY49" fmla="*/ 200025 h 200025"/>
                  <a:gd name="connsiteX50" fmla="*/ 55245 w 103822"/>
                  <a:gd name="connsiteY50" fmla="*/ 200025 h 200025"/>
                  <a:gd name="connsiteX51" fmla="*/ 48578 w 103822"/>
                  <a:gd name="connsiteY51" fmla="*/ 200025 h 200025"/>
                  <a:gd name="connsiteX52" fmla="*/ 45720 w 103822"/>
                  <a:gd name="connsiteY52" fmla="*/ 200025 h 200025"/>
                  <a:gd name="connsiteX53" fmla="*/ 0 w 103822"/>
                  <a:gd name="connsiteY53" fmla="*/ 200025 h 200025"/>
                  <a:gd name="connsiteX54" fmla="*/ 0 w 103822"/>
                  <a:gd name="connsiteY54" fmla="*/ 190500 h 200025"/>
                  <a:gd name="connsiteX55" fmla="*/ 4763 w 103822"/>
                  <a:gd name="connsiteY55" fmla="*/ 187642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03822" h="200025">
                    <a:moveTo>
                      <a:pt x="4763" y="187642"/>
                    </a:moveTo>
                    <a:lnTo>
                      <a:pt x="8573" y="187642"/>
                    </a:lnTo>
                    <a:lnTo>
                      <a:pt x="8573" y="183833"/>
                    </a:lnTo>
                    <a:cubicBezTo>
                      <a:pt x="8573" y="183833"/>
                      <a:pt x="2858" y="184785"/>
                      <a:pt x="2858" y="176213"/>
                    </a:cubicBezTo>
                    <a:cubicBezTo>
                      <a:pt x="2858" y="167640"/>
                      <a:pt x="21908" y="157163"/>
                      <a:pt x="21908" y="157163"/>
                    </a:cubicBezTo>
                    <a:lnTo>
                      <a:pt x="21908" y="138113"/>
                    </a:lnTo>
                    <a:cubicBezTo>
                      <a:pt x="21908" y="137160"/>
                      <a:pt x="22860" y="136208"/>
                      <a:pt x="23813" y="136208"/>
                    </a:cubicBezTo>
                    <a:lnTo>
                      <a:pt x="30480" y="136208"/>
                    </a:lnTo>
                    <a:cubicBezTo>
                      <a:pt x="38100" y="109538"/>
                      <a:pt x="36195" y="89535"/>
                      <a:pt x="36195" y="85725"/>
                    </a:cubicBezTo>
                    <a:lnTo>
                      <a:pt x="22860" y="85725"/>
                    </a:lnTo>
                    <a:cubicBezTo>
                      <a:pt x="20955" y="85725"/>
                      <a:pt x="20003" y="84772"/>
                      <a:pt x="20003" y="82867"/>
                    </a:cubicBezTo>
                    <a:lnTo>
                      <a:pt x="20003" y="80010"/>
                    </a:lnTo>
                    <a:cubicBezTo>
                      <a:pt x="20003" y="78105"/>
                      <a:pt x="20955" y="77153"/>
                      <a:pt x="22860" y="77153"/>
                    </a:cubicBezTo>
                    <a:lnTo>
                      <a:pt x="31433" y="77153"/>
                    </a:lnTo>
                    <a:lnTo>
                      <a:pt x="31433" y="73342"/>
                    </a:lnTo>
                    <a:lnTo>
                      <a:pt x="27623" y="73342"/>
                    </a:lnTo>
                    <a:cubicBezTo>
                      <a:pt x="25718" y="73342"/>
                      <a:pt x="24765" y="72390"/>
                      <a:pt x="24765" y="70485"/>
                    </a:cubicBezTo>
                    <a:lnTo>
                      <a:pt x="24765" y="68580"/>
                    </a:lnTo>
                    <a:cubicBezTo>
                      <a:pt x="24765" y="66675"/>
                      <a:pt x="25718" y="66675"/>
                      <a:pt x="27623" y="66675"/>
                    </a:cubicBezTo>
                    <a:lnTo>
                      <a:pt x="32385" y="66675"/>
                    </a:lnTo>
                    <a:cubicBezTo>
                      <a:pt x="28575" y="59055"/>
                      <a:pt x="25718" y="49530"/>
                      <a:pt x="25718" y="42863"/>
                    </a:cubicBezTo>
                    <a:cubicBezTo>
                      <a:pt x="25718" y="30480"/>
                      <a:pt x="34290" y="15240"/>
                      <a:pt x="45720" y="11430"/>
                    </a:cubicBezTo>
                    <a:cubicBezTo>
                      <a:pt x="44768" y="10478"/>
                      <a:pt x="44768" y="8572"/>
                      <a:pt x="44768" y="7620"/>
                    </a:cubicBezTo>
                    <a:cubicBezTo>
                      <a:pt x="44768" y="3810"/>
                      <a:pt x="47625" y="0"/>
                      <a:pt x="52388" y="0"/>
                    </a:cubicBezTo>
                    <a:cubicBezTo>
                      <a:pt x="57150" y="0"/>
                      <a:pt x="60008" y="2858"/>
                      <a:pt x="60008" y="7620"/>
                    </a:cubicBezTo>
                    <a:cubicBezTo>
                      <a:pt x="60008" y="9525"/>
                      <a:pt x="59055" y="10478"/>
                      <a:pt x="59055" y="11430"/>
                    </a:cubicBezTo>
                    <a:cubicBezTo>
                      <a:pt x="70485" y="15240"/>
                      <a:pt x="79058" y="30480"/>
                      <a:pt x="79058" y="42863"/>
                    </a:cubicBezTo>
                    <a:cubicBezTo>
                      <a:pt x="79058" y="49530"/>
                      <a:pt x="77153" y="58103"/>
                      <a:pt x="73343" y="65722"/>
                    </a:cubicBezTo>
                    <a:lnTo>
                      <a:pt x="78105" y="65722"/>
                    </a:lnTo>
                    <a:cubicBezTo>
                      <a:pt x="80010" y="65722"/>
                      <a:pt x="80963" y="66675"/>
                      <a:pt x="80963" y="68580"/>
                    </a:cubicBezTo>
                    <a:lnTo>
                      <a:pt x="80963" y="70485"/>
                    </a:lnTo>
                    <a:cubicBezTo>
                      <a:pt x="80963" y="72390"/>
                      <a:pt x="80010" y="73342"/>
                      <a:pt x="78105" y="73342"/>
                    </a:cubicBezTo>
                    <a:lnTo>
                      <a:pt x="74295" y="73342"/>
                    </a:lnTo>
                    <a:lnTo>
                      <a:pt x="74295" y="77153"/>
                    </a:lnTo>
                    <a:lnTo>
                      <a:pt x="82868" y="77153"/>
                    </a:lnTo>
                    <a:cubicBezTo>
                      <a:pt x="84773" y="77153"/>
                      <a:pt x="85725" y="78105"/>
                      <a:pt x="85725" y="80010"/>
                    </a:cubicBezTo>
                    <a:lnTo>
                      <a:pt x="85725" y="82867"/>
                    </a:lnTo>
                    <a:cubicBezTo>
                      <a:pt x="85725" y="84772"/>
                      <a:pt x="84773" y="85725"/>
                      <a:pt x="82868" y="85725"/>
                    </a:cubicBezTo>
                    <a:lnTo>
                      <a:pt x="69533" y="85725"/>
                    </a:lnTo>
                    <a:cubicBezTo>
                      <a:pt x="69533" y="89535"/>
                      <a:pt x="67628" y="109538"/>
                      <a:pt x="75248" y="136208"/>
                    </a:cubicBezTo>
                    <a:lnTo>
                      <a:pt x="81915" y="136208"/>
                    </a:lnTo>
                    <a:cubicBezTo>
                      <a:pt x="82868" y="136208"/>
                      <a:pt x="83820" y="137160"/>
                      <a:pt x="83820" y="138113"/>
                    </a:cubicBezTo>
                    <a:lnTo>
                      <a:pt x="83820" y="157163"/>
                    </a:lnTo>
                    <a:cubicBezTo>
                      <a:pt x="83820" y="157163"/>
                      <a:pt x="102870" y="167640"/>
                      <a:pt x="102870" y="176213"/>
                    </a:cubicBezTo>
                    <a:cubicBezTo>
                      <a:pt x="102870" y="184785"/>
                      <a:pt x="97155" y="183833"/>
                      <a:pt x="97155" y="183833"/>
                    </a:cubicBezTo>
                    <a:lnTo>
                      <a:pt x="97155" y="187642"/>
                    </a:lnTo>
                    <a:lnTo>
                      <a:pt x="100965" y="187642"/>
                    </a:lnTo>
                    <a:cubicBezTo>
                      <a:pt x="102870" y="187642"/>
                      <a:pt x="103823" y="188595"/>
                      <a:pt x="103823" y="190500"/>
                    </a:cubicBezTo>
                    <a:lnTo>
                      <a:pt x="103823" y="200025"/>
                    </a:lnTo>
                    <a:lnTo>
                      <a:pt x="58103" y="200025"/>
                    </a:lnTo>
                    <a:lnTo>
                      <a:pt x="55245" y="200025"/>
                    </a:lnTo>
                    <a:lnTo>
                      <a:pt x="48578" y="200025"/>
                    </a:lnTo>
                    <a:lnTo>
                      <a:pt x="45720" y="200025"/>
                    </a:lnTo>
                    <a:lnTo>
                      <a:pt x="0" y="200025"/>
                    </a:lnTo>
                    <a:lnTo>
                      <a:pt x="0" y="190500"/>
                    </a:lnTo>
                    <a:cubicBezTo>
                      <a:pt x="1905" y="189547"/>
                      <a:pt x="2858" y="187642"/>
                      <a:pt x="4763" y="187642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任意多边形: 形状 14"/>
              <p:cNvSpPr/>
              <p:nvPr/>
            </p:nvSpPr>
            <p:spPr>
              <a:xfrm>
                <a:off x="6368415" y="4071937"/>
                <a:ext cx="103822" cy="176212"/>
              </a:xfrm>
              <a:custGeom>
                <a:avLst/>
                <a:gdLst>
                  <a:gd name="connsiteX0" fmla="*/ 4763 w 103822"/>
                  <a:gd name="connsiteY0" fmla="*/ 163830 h 176212"/>
                  <a:gd name="connsiteX1" fmla="*/ 8572 w 103822"/>
                  <a:gd name="connsiteY1" fmla="*/ 163830 h 176212"/>
                  <a:gd name="connsiteX2" fmla="*/ 8572 w 103822"/>
                  <a:gd name="connsiteY2" fmla="*/ 160020 h 176212"/>
                  <a:gd name="connsiteX3" fmla="*/ 2857 w 103822"/>
                  <a:gd name="connsiteY3" fmla="*/ 152400 h 176212"/>
                  <a:gd name="connsiteX4" fmla="*/ 21907 w 103822"/>
                  <a:gd name="connsiteY4" fmla="*/ 133350 h 176212"/>
                  <a:gd name="connsiteX5" fmla="*/ 21907 w 103822"/>
                  <a:gd name="connsiteY5" fmla="*/ 114300 h 176212"/>
                  <a:gd name="connsiteX6" fmla="*/ 23813 w 103822"/>
                  <a:gd name="connsiteY6" fmla="*/ 112395 h 176212"/>
                  <a:gd name="connsiteX7" fmla="*/ 30480 w 103822"/>
                  <a:gd name="connsiteY7" fmla="*/ 112395 h 176212"/>
                  <a:gd name="connsiteX8" fmla="*/ 36195 w 103822"/>
                  <a:gd name="connsiteY8" fmla="*/ 40005 h 176212"/>
                  <a:gd name="connsiteX9" fmla="*/ 31432 w 103822"/>
                  <a:gd name="connsiteY9" fmla="*/ 31433 h 176212"/>
                  <a:gd name="connsiteX10" fmla="*/ 31432 w 103822"/>
                  <a:gd name="connsiteY10" fmla="*/ 27622 h 176212"/>
                  <a:gd name="connsiteX11" fmla="*/ 27622 w 103822"/>
                  <a:gd name="connsiteY11" fmla="*/ 27622 h 176212"/>
                  <a:gd name="connsiteX12" fmla="*/ 24765 w 103822"/>
                  <a:gd name="connsiteY12" fmla="*/ 24765 h 176212"/>
                  <a:gd name="connsiteX13" fmla="*/ 24765 w 103822"/>
                  <a:gd name="connsiteY13" fmla="*/ 1905 h 176212"/>
                  <a:gd name="connsiteX14" fmla="*/ 27622 w 103822"/>
                  <a:gd name="connsiteY14" fmla="*/ 0 h 176212"/>
                  <a:gd name="connsiteX15" fmla="*/ 78105 w 103822"/>
                  <a:gd name="connsiteY15" fmla="*/ 0 h 176212"/>
                  <a:gd name="connsiteX16" fmla="*/ 80963 w 103822"/>
                  <a:gd name="connsiteY16" fmla="*/ 2858 h 176212"/>
                  <a:gd name="connsiteX17" fmla="*/ 80963 w 103822"/>
                  <a:gd name="connsiteY17" fmla="*/ 24765 h 176212"/>
                  <a:gd name="connsiteX18" fmla="*/ 78105 w 103822"/>
                  <a:gd name="connsiteY18" fmla="*/ 27622 h 176212"/>
                  <a:gd name="connsiteX19" fmla="*/ 74295 w 103822"/>
                  <a:gd name="connsiteY19" fmla="*/ 27622 h 176212"/>
                  <a:gd name="connsiteX20" fmla="*/ 74295 w 103822"/>
                  <a:gd name="connsiteY20" fmla="*/ 31433 h 176212"/>
                  <a:gd name="connsiteX21" fmla="*/ 69532 w 103822"/>
                  <a:gd name="connsiteY21" fmla="*/ 40005 h 176212"/>
                  <a:gd name="connsiteX22" fmla="*/ 75247 w 103822"/>
                  <a:gd name="connsiteY22" fmla="*/ 112395 h 176212"/>
                  <a:gd name="connsiteX23" fmla="*/ 81915 w 103822"/>
                  <a:gd name="connsiteY23" fmla="*/ 112395 h 176212"/>
                  <a:gd name="connsiteX24" fmla="*/ 83820 w 103822"/>
                  <a:gd name="connsiteY24" fmla="*/ 114300 h 176212"/>
                  <a:gd name="connsiteX25" fmla="*/ 83820 w 103822"/>
                  <a:gd name="connsiteY25" fmla="*/ 133350 h 176212"/>
                  <a:gd name="connsiteX26" fmla="*/ 102870 w 103822"/>
                  <a:gd name="connsiteY26" fmla="*/ 152400 h 176212"/>
                  <a:gd name="connsiteX27" fmla="*/ 97155 w 103822"/>
                  <a:gd name="connsiteY27" fmla="*/ 160020 h 176212"/>
                  <a:gd name="connsiteX28" fmla="*/ 97155 w 103822"/>
                  <a:gd name="connsiteY28" fmla="*/ 163830 h 176212"/>
                  <a:gd name="connsiteX29" fmla="*/ 100965 w 103822"/>
                  <a:gd name="connsiteY29" fmla="*/ 163830 h 176212"/>
                  <a:gd name="connsiteX30" fmla="*/ 103822 w 103822"/>
                  <a:gd name="connsiteY30" fmla="*/ 166688 h 176212"/>
                  <a:gd name="connsiteX31" fmla="*/ 103822 w 103822"/>
                  <a:gd name="connsiteY31" fmla="*/ 176213 h 176212"/>
                  <a:gd name="connsiteX32" fmla="*/ 58102 w 103822"/>
                  <a:gd name="connsiteY32" fmla="*/ 176213 h 176212"/>
                  <a:gd name="connsiteX33" fmla="*/ 55245 w 103822"/>
                  <a:gd name="connsiteY33" fmla="*/ 176213 h 176212"/>
                  <a:gd name="connsiteX34" fmla="*/ 48577 w 103822"/>
                  <a:gd name="connsiteY34" fmla="*/ 176213 h 176212"/>
                  <a:gd name="connsiteX35" fmla="*/ 45720 w 103822"/>
                  <a:gd name="connsiteY35" fmla="*/ 176213 h 176212"/>
                  <a:gd name="connsiteX36" fmla="*/ 0 w 103822"/>
                  <a:gd name="connsiteY36" fmla="*/ 176213 h 176212"/>
                  <a:gd name="connsiteX37" fmla="*/ 0 w 103822"/>
                  <a:gd name="connsiteY37" fmla="*/ 166688 h 176212"/>
                  <a:gd name="connsiteX38" fmla="*/ 4763 w 103822"/>
                  <a:gd name="connsiteY38" fmla="*/ 163830 h 176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03822" h="176212">
                    <a:moveTo>
                      <a:pt x="4763" y="163830"/>
                    </a:moveTo>
                    <a:lnTo>
                      <a:pt x="8572" y="163830"/>
                    </a:lnTo>
                    <a:lnTo>
                      <a:pt x="8572" y="160020"/>
                    </a:lnTo>
                    <a:cubicBezTo>
                      <a:pt x="8572" y="160020"/>
                      <a:pt x="2857" y="160972"/>
                      <a:pt x="2857" y="152400"/>
                    </a:cubicBezTo>
                    <a:cubicBezTo>
                      <a:pt x="2857" y="143828"/>
                      <a:pt x="21907" y="133350"/>
                      <a:pt x="21907" y="133350"/>
                    </a:cubicBezTo>
                    <a:lnTo>
                      <a:pt x="21907" y="114300"/>
                    </a:lnTo>
                    <a:cubicBezTo>
                      <a:pt x="21907" y="113347"/>
                      <a:pt x="22860" y="112395"/>
                      <a:pt x="23813" y="112395"/>
                    </a:cubicBezTo>
                    <a:lnTo>
                      <a:pt x="30480" y="112395"/>
                    </a:lnTo>
                    <a:cubicBezTo>
                      <a:pt x="38100" y="85725"/>
                      <a:pt x="36195" y="43815"/>
                      <a:pt x="36195" y="40005"/>
                    </a:cubicBezTo>
                    <a:lnTo>
                      <a:pt x="31432" y="31433"/>
                    </a:lnTo>
                    <a:lnTo>
                      <a:pt x="31432" y="27622"/>
                    </a:lnTo>
                    <a:lnTo>
                      <a:pt x="27622" y="27622"/>
                    </a:lnTo>
                    <a:cubicBezTo>
                      <a:pt x="25717" y="27622"/>
                      <a:pt x="24765" y="26670"/>
                      <a:pt x="24765" y="24765"/>
                    </a:cubicBezTo>
                    <a:lnTo>
                      <a:pt x="24765" y="1905"/>
                    </a:lnTo>
                    <a:cubicBezTo>
                      <a:pt x="24765" y="0"/>
                      <a:pt x="25717" y="0"/>
                      <a:pt x="27622" y="0"/>
                    </a:cubicBezTo>
                    <a:lnTo>
                      <a:pt x="78105" y="0"/>
                    </a:lnTo>
                    <a:cubicBezTo>
                      <a:pt x="80010" y="0"/>
                      <a:pt x="80963" y="953"/>
                      <a:pt x="80963" y="2858"/>
                    </a:cubicBezTo>
                    <a:lnTo>
                      <a:pt x="80963" y="24765"/>
                    </a:lnTo>
                    <a:cubicBezTo>
                      <a:pt x="80963" y="26670"/>
                      <a:pt x="80010" y="27622"/>
                      <a:pt x="78105" y="27622"/>
                    </a:cubicBezTo>
                    <a:lnTo>
                      <a:pt x="74295" y="27622"/>
                    </a:lnTo>
                    <a:lnTo>
                      <a:pt x="74295" y="31433"/>
                    </a:lnTo>
                    <a:lnTo>
                      <a:pt x="69532" y="40005"/>
                    </a:lnTo>
                    <a:cubicBezTo>
                      <a:pt x="69532" y="43815"/>
                      <a:pt x="67627" y="86678"/>
                      <a:pt x="75247" y="112395"/>
                    </a:cubicBezTo>
                    <a:lnTo>
                      <a:pt x="81915" y="112395"/>
                    </a:lnTo>
                    <a:cubicBezTo>
                      <a:pt x="82867" y="112395"/>
                      <a:pt x="83820" y="113347"/>
                      <a:pt x="83820" y="114300"/>
                    </a:cubicBezTo>
                    <a:lnTo>
                      <a:pt x="83820" y="133350"/>
                    </a:lnTo>
                    <a:cubicBezTo>
                      <a:pt x="83820" y="133350"/>
                      <a:pt x="102870" y="143828"/>
                      <a:pt x="102870" y="152400"/>
                    </a:cubicBezTo>
                    <a:cubicBezTo>
                      <a:pt x="102870" y="160972"/>
                      <a:pt x="97155" y="160020"/>
                      <a:pt x="97155" y="160020"/>
                    </a:cubicBezTo>
                    <a:lnTo>
                      <a:pt x="97155" y="163830"/>
                    </a:lnTo>
                    <a:lnTo>
                      <a:pt x="100965" y="163830"/>
                    </a:lnTo>
                    <a:cubicBezTo>
                      <a:pt x="102870" y="163830"/>
                      <a:pt x="103822" y="164783"/>
                      <a:pt x="103822" y="166688"/>
                    </a:cubicBezTo>
                    <a:lnTo>
                      <a:pt x="103822" y="176213"/>
                    </a:lnTo>
                    <a:lnTo>
                      <a:pt x="58102" y="176213"/>
                    </a:lnTo>
                    <a:lnTo>
                      <a:pt x="55245" y="176213"/>
                    </a:lnTo>
                    <a:lnTo>
                      <a:pt x="48577" y="176213"/>
                    </a:lnTo>
                    <a:lnTo>
                      <a:pt x="45720" y="176213"/>
                    </a:lnTo>
                    <a:lnTo>
                      <a:pt x="0" y="176213"/>
                    </a:lnTo>
                    <a:lnTo>
                      <a:pt x="0" y="166688"/>
                    </a:lnTo>
                    <a:cubicBezTo>
                      <a:pt x="1905" y="165735"/>
                      <a:pt x="2857" y="163830"/>
                      <a:pt x="4763" y="163830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任意多边形: 形状 15"/>
              <p:cNvSpPr/>
              <p:nvPr/>
            </p:nvSpPr>
            <p:spPr>
              <a:xfrm>
                <a:off x="6566534" y="4086224"/>
                <a:ext cx="106727" cy="161925"/>
              </a:xfrm>
              <a:custGeom>
                <a:avLst/>
                <a:gdLst>
                  <a:gd name="connsiteX0" fmla="*/ 2858 w 106727"/>
                  <a:gd name="connsiteY0" fmla="*/ 149542 h 161925"/>
                  <a:gd name="connsiteX1" fmla="*/ 6668 w 106727"/>
                  <a:gd name="connsiteY1" fmla="*/ 149542 h 161925"/>
                  <a:gd name="connsiteX2" fmla="*/ 6668 w 106727"/>
                  <a:gd name="connsiteY2" fmla="*/ 145733 h 161925"/>
                  <a:gd name="connsiteX3" fmla="*/ 953 w 106727"/>
                  <a:gd name="connsiteY3" fmla="*/ 138113 h 161925"/>
                  <a:gd name="connsiteX4" fmla="*/ 20003 w 106727"/>
                  <a:gd name="connsiteY4" fmla="*/ 119063 h 161925"/>
                  <a:gd name="connsiteX5" fmla="*/ 29528 w 106727"/>
                  <a:gd name="connsiteY5" fmla="*/ 101917 h 161925"/>
                  <a:gd name="connsiteX6" fmla="*/ 5715 w 106727"/>
                  <a:gd name="connsiteY6" fmla="*/ 41910 h 161925"/>
                  <a:gd name="connsiteX7" fmla="*/ 20003 w 106727"/>
                  <a:gd name="connsiteY7" fmla="*/ 953 h 161925"/>
                  <a:gd name="connsiteX8" fmla="*/ 37147 w 106727"/>
                  <a:gd name="connsiteY8" fmla="*/ 0 h 161925"/>
                  <a:gd name="connsiteX9" fmla="*/ 46672 w 106727"/>
                  <a:gd name="connsiteY9" fmla="*/ 3810 h 161925"/>
                  <a:gd name="connsiteX10" fmla="*/ 70485 w 106727"/>
                  <a:gd name="connsiteY10" fmla="*/ 25717 h 161925"/>
                  <a:gd name="connsiteX11" fmla="*/ 106680 w 106727"/>
                  <a:gd name="connsiteY11" fmla="*/ 53340 h 161925"/>
                  <a:gd name="connsiteX12" fmla="*/ 100965 w 106727"/>
                  <a:gd name="connsiteY12" fmla="*/ 59055 h 161925"/>
                  <a:gd name="connsiteX13" fmla="*/ 98108 w 106727"/>
                  <a:gd name="connsiteY13" fmla="*/ 68580 h 161925"/>
                  <a:gd name="connsiteX14" fmla="*/ 74295 w 106727"/>
                  <a:gd name="connsiteY14" fmla="*/ 69533 h 161925"/>
                  <a:gd name="connsiteX15" fmla="*/ 83820 w 106727"/>
                  <a:gd name="connsiteY15" fmla="*/ 119063 h 161925"/>
                  <a:gd name="connsiteX16" fmla="*/ 102870 w 106727"/>
                  <a:gd name="connsiteY16" fmla="*/ 138113 h 161925"/>
                  <a:gd name="connsiteX17" fmla="*/ 97155 w 106727"/>
                  <a:gd name="connsiteY17" fmla="*/ 145733 h 161925"/>
                  <a:gd name="connsiteX18" fmla="*/ 97155 w 106727"/>
                  <a:gd name="connsiteY18" fmla="*/ 149542 h 161925"/>
                  <a:gd name="connsiteX19" fmla="*/ 100965 w 106727"/>
                  <a:gd name="connsiteY19" fmla="*/ 149542 h 161925"/>
                  <a:gd name="connsiteX20" fmla="*/ 103822 w 106727"/>
                  <a:gd name="connsiteY20" fmla="*/ 152400 h 161925"/>
                  <a:gd name="connsiteX21" fmla="*/ 103822 w 106727"/>
                  <a:gd name="connsiteY21" fmla="*/ 161925 h 161925"/>
                  <a:gd name="connsiteX22" fmla="*/ 58103 w 106727"/>
                  <a:gd name="connsiteY22" fmla="*/ 161925 h 161925"/>
                  <a:gd name="connsiteX23" fmla="*/ 55245 w 106727"/>
                  <a:gd name="connsiteY23" fmla="*/ 161925 h 161925"/>
                  <a:gd name="connsiteX24" fmla="*/ 48578 w 106727"/>
                  <a:gd name="connsiteY24" fmla="*/ 161925 h 161925"/>
                  <a:gd name="connsiteX25" fmla="*/ 45720 w 106727"/>
                  <a:gd name="connsiteY25" fmla="*/ 161925 h 161925"/>
                  <a:gd name="connsiteX26" fmla="*/ 0 w 106727"/>
                  <a:gd name="connsiteY26" fmla="*/ 161925 h 161925"/>
                  <a:gd name="connsiteX27" fmla="*/ 0 w 106727"/>
                  <a:gd name="connsiteY27" fmla="*/ 152400 h 161925"/>
                  <a:gd name="connsiteX28" fmla="*/ 2858 w 106727"/>
                  <a:gd name="connsiteY28" fmla="*/ 149542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6727" h="161925">
                    <a:moveTo>
                      <a:pt x="2858" y="149542"/>
                    </a:moveTo>
                    <a:lnTo>
                      <a:pt x="6668" y="149542"/>
                    </a:lnTo>
                    <a:lnTo>
                      <a:pt x="6668" y="145733"/>
                    </a:lnTo>
                    <a:cubicBezTo>
                      <a:pt x="6668" y="145733"/>
                      <a:pt x="953" y="146685"/>
                      <a:pt x="953" y="138113"/>
                    </a:cubicBezTo>
                    <a:cubicBezTo>
                      <a:pt x="953" y="129540"/>
                      <a:pt x="20003" y="119063"/>
                      <a:pt x="20003" y="119063"/>
                    </a:cubicBezTo>
                    <a:cubicBezTo>
                      <a:pt x="20003" y="119063"/>
                      <a:pt x="33338" y="110490"/>
                      <a:pt x="29528" y="101917"/>
                    </a:cubicBezTo>
                    <a:cubicBezTo>
                      <a:pt x="25718" y="92392"/>
                      <a:pt x="2858" y="62865"/>
                      <a:pt x="5715" y="41910"/>
                    </a:cubicBezTo>
                    <a:cubicBezTo>
                      <a:pt x="8573" y="20955"/>
                      <a:pt x="13335" y="2858"/>
                      <a:pt x="20003" y="953"/>
                    </a:cubicBezTo>
                    <a:cubicBezTo>
                      <a:pt x="23813" y="0"/>
                      <a:pt x="30480" y="0"/>
                      <a:pt x="37147" y="0"/>
                    </a:cubicBezTo>
                    <a:cubicBezTo>
                      <a:pt x="41910" y="0"/>
                      <a:pt x="42863" y="953"/>
                      <a:pt x="46672" y="3810"/>
                    </a:cubicBezTo>
                    <a:cubicBezTo>
                      <a:pt x="55245" y="9525"/>
                      <a:pt x="62865" y="17145"/>
                      <a:pt x="70485" y="25717"/>
                    </a:cubicBezTo>
                    <a:cubicBezTo>
                      <a:pt x="70485" y="25717"/>
                      <a:pt x="105728" y="29528"/>
                      <a:pt x="106680" y="53340"/>
                    </a:cubicBezTo>
                    <a:cubicBezTo>
                      <a:pt x="106680" y="53340"/>
                      <a:pt x="107633" y="59055"/>
                      <a:pt x="100965" y="59055"/>
                    </a:cubicBezTo>
                    <a:cubicBezTo>
                      <a:pt x="100965" y="59055"/>
                      <a:pt x="101918" y="67628"/>
                      <a:pt x="98108" y="68580"/>
                    </a:cubicBezTo>
                    <a:cubicBezTo>
                      <a:pt x="94297" y="69533"/>
                      <a:pt x="74295" y="69533"/>
                      <a:pt x="74295" y="69533"/>
                    </a:cubicBezTo>
                    <a:cubicBezTo>
                      <a:pt x="74295" y="69533"/>
                      <a:pt x="60008" y="100965"/>
                      <a:pt x="83820" y="119063"/>
                    </a:cubicBezTo>
                    <a:cubicBezTo>
                      <a:pt x="83820" y="119063"/>
                      <a:pt x="102870" y="129540"/>
                      <a:pt x="102870" y="138113"/>
                    </a:cubicBezTo>
                    <a:cubicBezTo>
                      <a:pt x="102870" y="146685"/>
                      <a:pt x="97155" y="145733"/>
                      <a:pt x="97155" y="145733"/>
                    </a:cubicBezTo>
                    <a:lnTo>
                      <a:pt x="97155" y="149542"/>
                    </a:lnTo>
                    <a:lnTo>
                      <a:pt x="100965" y="149542"/>
                    </a:lnTo>
                    <a:cubicBezTo>
                      <a:pt x="102870" y="149542"/>
                      <a:pt x="103822" y="150495"/>
                      <a:pt x="103822" y="152400"/>
                    </a:cubicBezTo>
                    <a:lnTo>
                      <a:pt x="103822" y="161925"/>
                    </a:lnTo>
                    <a:lnTo>
                      <a:pt x="58103" y="161925"/>
                    </a:lnTo>
                    <a:lnTo>
                      <a:pt x="55245" y="161925"/>
                    </a:lnTo>
                    <a:lnTo>
                      <a:pt x="48578" y="161925"/>
                    </a:lnTo>
                    <a:lnTo>
                      <a:pt x="45720" y="161925"/>
                    </a:lnTo>
                    <a:lnTo>
                      <a:pt x="0" y="161925"/>
                    </a:lnTo>
                    <a:lnTo>
                      <a:pt x="0" y="152400"/>
                    </a:lnTo>
                    <a:cubicBezTo>
                      <a:pt x="0" y="151447"/>
                      <a:pt x="1905" y="149542"/>
                      <a:pt x="2858" y="149542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7" name="图形 4"/>
            <p:cNvGrpSpPr/>
            <p:nvPr/>
          </p:nvGrpSpPr>
          <p:grpSpPr>
            <a:xfrm>
              <a:off x="4269104" y="2664141"/>
              <a:ext cx="1495424" cy="290512"/>
              <a:chOff x="4269104" y="2664141"/>
              <a:chExt cx="1495424" cy="290512"/>
            </a:xfrm>
            <a:solidFill>
              <a:srgbClr val="FFFFFF"/>
            </a:solidFill>
          </p:grpSpPr>
          <p:sp>
            <p:nvSpPr>
              <p:cNvPr id="38" name="任意多边形: 形状 17"/>
              <p:cNvSpPr/>
              <p:nvPr/>
            </p:nvSpPr>
            <p:spPr>
              <a:xfrm>
                <a:off x="4864417" y="2666046"/>
                <a:ext cx="103822" cy="244792"/>
              </a:xfrm>
              <a:custGeom>
                <a:avLst/>
                <a:gdLst>
                  <a:gd name="connsiteX0" fmla="*/ 4763 w 103822"/>
                  <a:gd name="connsiteY0" fmla="*/ 10478 h 244792"/>
                  <a:gd name="connsiteX1" fmla="*/ 8573 w 103822"/>
                  <a:gd name="connsiteY1" fmla="*/ 10478 h 244792"/>
                  <a:gd name="connsiteX2" fmla="*/ 8573 w 103822"/>
                  <a:gd name="connsiteY2" fmla="*/ 14288 h 244792"/>
                  <a:gd name="connsiteX3" fmla="*/ 2858 w 103822"/>
                  <a:gd name="connsiteY3" fmla="*/ 21908 h 244792"/>
                  <a:gd name="connsiteX4" fmla="*/ 21908 w 103822"/>
                  <a:gd name="connsiteY4" fmla="*/ 40958 h 244792"/>
                  <a:gd name="connsiteX5" fmla="*/ 21908 w 103822"/>
                  <a:gd name="connsiteY5" fmla="*/ 60008 h 244792"/>
                  <a:gd name="connsiteX6" fmla="*/ 23813 w 103822"/>
                  <a:gd name="connsiteY6" fmla="*/ 61913 h 244792"/>
                  <a:gd name="connsiteX7" fmla="*/ 30480 w 103822"/>
                  <a:gd name="connsiteY7" fmla="*/ 61913 h 244792"/>
                  <a:gd name="connsiteX8" fmla="*/ 36195 w 103822"/>
                  <a:gd name="connsiteY8" fmla="*/ 140970 h 244792"/>
                  <a:gd name="connsiteX9" fmla="*/ 22860 w 103822"/>
                  <a:gd name="connsiteY9" fmla="*/ 140970 h 244792"/>
                  <a:gd name="connsiteX10" fmla="*/ 20003 w 103822"/>
                  <a:gd name="connsiteY10" fmla="*/ 143828 h 244792"/>
                  <a:gd name="connsiteX11" fmla="*/ 20003 w 103822"/>
                  <a:gd name="connsiteY11" fmla="*/ 148590 h 244792"/>
                  <a:gd name="connsiteX12" fmla="*/ 22860 w 103822"/>
                  <a:gd name="connsiteY12" fmla="*/ 151448 h 244792"/>
                  <a:gd name="connsiteX13" fmla="*/ 31433 w 103822"/>
                  <a:gd name="connsiteY13" fmla="*/ 151448 h 244792"/>
                  <a:gd name="connsiteX14" fmla="*/ 31433 w 103822"/>
                  <a:gd name="connsiteY14" fmla="*/ 155258 h 244792"/>
                  <a:gd name="connsiteX15" fmla="*/ 27623 w 103822"/>
                  <a:gd name="connsiteY15" fmla="*/ 155258 h 244792"/>
                  <a:gd name="connsiteX16" fmla="*/ 24765 w 103822"/>
                  <a:gd name="connsiteY16" fmla="*/ 158115 h 244792"/>
                  <a:gd name="connsiteX17" fmla="*/ 24765 w 103822"/>
                  <a:gd name="connsiteY17" fmla="*/ 160020 h 244792"/>
                  <a:gd name="connsiteX18" fmla="*/ 27623 w 103822"/>
                  <a:gd name="connsiteY18" fmla="*/ 162878 h 244792"/>
                  <a:gd name="connsiteX19" fmla="*/ 31433 w 103822"/>
                  <a:gd name="connsiteY19" fmla="*/ 162878 h 244792"/>
                  <a:gd name="connsiteX20" fmla="*/ 31433 w 103822"/>
                  <a:gd name="connsiteY20" fmla="*/ 167640 h 244792"/>
                  <a:gd name="connsiteX21" fmla="*/ 29528 w 103822"/>
                  <a:gd name="connsiteY21" fmla="*/ 167640 h 244792"/>
                  <a:gd name="connsiteX22" fmla="*/ 26670 w 103822"/>
                  <a:gd name="connsiteY22" fmla="*/ 170498 h 244792"/>
                  <a:gd name="connsiteX23" fmla="*/ 29528 w 103822"/>
                  <a:gd name="connsiteY23" fmla="*/ 173355 h 244792"/>
                  <a:gd name="connsiteX24" fmla="*/ 31433 w 103822"/>
                  <a:gd name="connsiteY24" fmla="*/ 173355 h 244792"/>
                  <a:gd name="connsiteX25" fmla="*/ 3810 w 103822"/>
                  <a:gd name="connsiteY25" fmla="*/ 224790 h 244792"/>
                  <a:gd name="connsiteX26" fmla="*/ 3810 w 103822"/>
                  <a:gd name="connsiteY26" fmla="*/ 224790 h 244792"/>
                  <a:gd name="connsiteX27" fmla="*/ 14288 w 103822"/>
                  <a:gd name="connsiteY27" fmla="*/ 217170 h 244792"/>
                  <a:gd name="connsiteX28" fmla="*/ 14288 w 103822"/>
                  <a:gd name="connsiteY28" fmla="*/ 224790 h 244792"/>
                  <a:gd name="connsiteX29" fmla="*/ 15240 w 103822"/>
                  <a:gd name="connsiteY29" fmla="*/ 225742 h 244792"/>
                  <a:gd name="connsiteX30" fmla="*/ 30480 w 103822"/>
                  <a:gd name="connsiteY30" fmla="*/ 217170 h 244792"/>
                  <a:gd name="connsiteX31" fmla="*/ 45720 w 103822"/>
                  <a:gd name="connsiteY31" fmla="*/ 226695 h 244792"/>
                  <a:gd name="connsiteX32" fmla="*/ 41910 w 103822"/>
                  <a:gd name="connsiteY32" fmla="*/ 234315 h 244792"/>
                  <a:gd name="connsiteX33" fmla="*/ 52388 w 103822"/>
                  <a:gd name="connsiteY33" fmla="*/ 244792 h 244792"/>
                  <a:gd name="connsiteX34" fmla="*/ 62865 w 103822"/>
                  <a:gd name="connsiteY34" fmla="*/ 234315 h 244792"/>
                  <a:gd name="connsiteX35" fmla="*/ 59055 w 103822"/>
                  <a:gd name="connsiteY35" fmla="*/ 226695 h 244792"/>
                  <a:gd name="connsiteX36" fmla="*/ 74295 w 103822"/>
                  <a:gd name="connsiteY36" fmla="*/ 217170 h 244792"/>
                  <a:gd name="connsiteX37" fmla="*/ 89535 w 103822"/>
                  <a:gd name="connsiteY37" fmla="*/ 225742 h 244792"/>
                  <a:gd name="connsiteX38" fmla="*/ 90488 w 103822"/>
                  <a:gd name="connsiteY38" fmla="*/ 224790 h 244792"/>
                  <a:gd name="connsiteX39" fmla="*/ 90488 w 103822"/>
                  <a:gd name="connsiteY39" fmla="*/ 217170 h 244792"/>
                  <a:gd name="connsiteX40" fmla="*/ 100965 w 103822"/>
                  <a:gd name="connsiteY40" fmla="*/ 224790 h 244792"/>
                  <a:gd name="connsiteX41" fmla="*/ 100965 w 103822"/>
                  <a:gd name="connsiteY41" fmla="*/ 224790 h 244792"/>
                  <a:gd name="connsiteX42" fmla="*/ 73343 w 103822"/>
                  <a:gd name="connsiteY42" fmla="*/ 173355 h 244792"/>
                  <a:gd name="connsiteX43" fmla="*/ 75248 w 103822"/>
                  <a:gd name="connsiteY43" fmla="*/ 173355 h 244792"/>
                  <a:gd name="connsiteX44" fmla="*/ 78105 w 103822"/>
                  <a:gd name="connsiteY44" fmla="*/ 170498 h 244792"/>
                  <a:gd name="connsiteX45" fmla="*/ 75248 w 103822"/>
                  <a:gd name="connsiteY45" fmla="*/ 167640 h 244792"/>
                  <a:gd name="connsiteX46" fmla="*/ 73343 w 103822"/>
                  <a:gd name="connsiteY46" fmla="*/ 167640 h 244792"/>
                  <a:gd name="connsiteX47" fmla="*/ 73343 w 103822"/>
                  <a:gd name="connsiteY47" fmla="*/ 162878 h 244792"/>
                  <a:gd name="connsiteX48" fmla="*/ 77153 w 103822"/>
                  <a:gd name="connsiteY48" fmla="*/ 162878 h 244792"/>
                  <a:gd name="connsiteX49" fmla="*/ 80010 w 103822"/>
                  <a:gd name="connsiteY49" fmla="*/ 160020 h 244792"/>
                  <a:gd name="connsiteX50" fmla="*/ 80010 w 103822"/>
                  <a:gd name="connsiteY50" fmla="*/ 158115 h 244792"/>
                  <a:gd name="connsiteX51" fmla="*/ 77153 w 103822"/>
                  <a:gd name="connsiteY51" fmla="*/ 155258 h 244792"/>
                  <a:gd name="connsiteX52" fmla="*/ 73343 w 103822"/>
                  <a:gd name="connsiteY52" fmla="*/ 155258 h 244792"/>
                  <a:gd name="connsiteX53" fmla="*/ 73343 w 103822"/>
                  <a:gd name="connsiteY53" fmla="*/ 151448 h 244792"/>
                  <a:gd name="connsiteX54" fmla="*/ 81915 w 103822"/>
                  <a:gd name="connsiteY54" fmla="*/ 151448 h 244792"/>
                  <a:gd name="connsiteX55" fmla="*/ 84773 w 103822"/>
                  <a:gd name="connsiteY55" fmla="*/ 148590 h 244792"/>
                  <a:gd name="connsiteX56" fmla="*/ 84773 w 103822"/>
                  <a:gd name="connsiteY56" fmla="*/ 145733 h 244792"/>
                  <a:gd name="connsiteX57" fmla="*/ 81915 w 103822"/>
                  <a:gd name="connsiteY57" fmla="*/ 142875 h 244792"/>
                  <a:gd name="connsiteX58" fmla="*/ 69533 w 103822"/>
                  <a:gd name="connsiteY58" fmla="*/ 142875 h 244792"/>
                  <a:gd name="connsiteX59" fmla="*/ 75248 w 103822"/>
                  <a:gd name="connsiteY59" fmla="*/ 63818 h 244792"/>
                  <a:gd name="connsiteX60" fmla="*/ 81915 w 103822"/>
                  <a:gd name="connsiteY60" fmla="*/ 63818 h 244792"/>
                  <a:gd name="connsiteX61" fmla="*/ 83820 w 103822"/>
                  <a:gd name="connsiteY61" fmla="*/ 61913 h 244792"/>
                  <a:gd name="connsiteX62" fmla="*/ 83820 w 103822"/>
                  <a:gd name="connsiteY62" fmla="*/ 42863 h 244792"/>
                  <a:gd name="connsiteX63" fmla="*/ 102870 w 103822"/>
                  <a:gd name="connsiteY63" fmla="*/ 23813 h 244792"/>
                  <a:gd name="connsiteX64" fmla="*/ 97155 w 103822"/>
                  <a:gd name="connsiteY64" fmla="*/ 16193 h 244792"/>
                  <a:gd name="connsiteX65" fmla="*/ 97155 w 103822"/>
                  <a:gd name="connsiteY65" fmla="*/ 12383 h 244792"/>
                  <a:gd name="connsiteX66" fmla="*/ 100965 w 103822"/>
                  <a:gd name="connsiteY66" fmla="*/ 12383 h 244792"/>
                  <a:gd name="connsiteX67" fmla="*/ 103823 w 103822"/>
                  <a:gd name="connsiteY67" fmla="*/ 9525 h 244792"/>
                  <a:gd name="connsiteX68" fmla="*/ 103823 w 103822"/>
                  <a:gd name="connsiteY68" fmla="*/ 0 h 244792"/>
                  <a:gd name="connsiteX69" fmla="*/ 58103 w 103822"/>
                  <a:gd name="connsiteY69" fmla="*/ 0 h 244792"/>
                  <a:gd name="connsiteX70" fmla="*/ 55245 w 103822"/>
                  <a:gd name="connsiteY70" fmla="*/ 0 h 244792"/>
                  <a:gd name="connsiteX71" fmla="*/ 48578 w 103822"/>
                  <a:gd name="connsiteY71" fmla="*/ 0 h 244792"/>
                  <a:gd name="connsiteX72" fmla="*/ 45720 w 103822"/>
                  <a:gd name="connsiteY72" fmla="*/ 0 h 244792"/>
                  <a:gd name="connsiteX73" fmla="*/ 0 w 103822"/>
                  <a:gd name="connsiteY73" fmla="*/ 0 h 244792"/>
                  <a:gd name="connsiteX74" fmla="*/ 0 w 103822"/>
                  <a:gd name="connsiteY74" fmla="*/ 9525 h 244792"/>
                  <a:gd name="connsiteX75" fmla="*/ 4763 w 103822"/>
                  <a:gd name="connsiteY75" fmla="*/ 10478 h 244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03822" h="244792">
                    <a:moveTo>
                      <a:pt x="4763" y="10478"/>
                    </a:moveTo>
                    <a:lnTo>
                      <a:pt x="8573" y="10478"/>
                    </a:lnTo>
                    <a:lnTo>
                      <a:pt x="8573" y="14288"/>
                    </a:lnTo>
                    <a:cubicBezTo>
                      <a:pt x="8573" y="14288"/>
                      <a:pt x="2858" y="13335"/>
                      <a:pt x="2858" y="21908"/>
                    </a:cubicBezTo>
                    <a:cubicBezTo>
                      <a:pt x="2858" y="30480"/>
                      <a:pt x="21908" y="40958"/>
                      <a:pt x="21908" y="40958"/>
                    </a:cubicBezTo>
                    <a:lnTo>
                      <a:pt x="21908" y="60008"/>
                    </a:lnTo>
                    <a:cubicBezTo>
                      <a:pt x="21908" y="60960"/>
                      <a:pt x="22860" y="61913"/>
                      <a:pt x="23813" y="61913"/>
                    </a:cubicBezTo>
                    <a:lnTo>
                      <a:pt x="30480" y="61913"/>
                    </a:lnTo>
                    <a:cubicBezTo>
                      <a:pt x="38100" y="88583"/>
                      <a:pt x="36195" y="137160"/>
                      <a:pt x="36195" y="140970"/>
                    </a:cubicBezTo>
                    <a:lnTo>
                      <a:pt x="22860" y="140970"/>
                    </a:lnTo>
                    <a:cubicBezTo>
                      <a:pt x="20955" y="140970"/>
                      <a:pt x="20003" y="141923"/>
                      <a:pt x="20003" y="143828"/>
                    </a:cubicBezTo>
                    <a:lnTo>
                      <a:pt x="20003" y="148590"/>
                    </a:lnTo>
                    <a:cubicBezTo>
                      <a:pt x="20003" y="150495"/>
                      <a:pt x="20955" y="151448"/>
                      <a:pt x="22860" y="151448"/>
                    </a:cubicBezTo>
                    <a:lnTo>
                      <a:pt x="31433" y="151448"/>
                    </a:lnTo>
                    <a:lnTo>
                      <a:pt x="31433" y="155258"/>
                    </a:lnTo>
                    <a:lnTo>
                      <a:pt x="27623" y="155258"/>
                    </a:lnTo>
                    <a:cubicBezTo>
                      <a:pt x="25718" y="155258"/>
                      <a:pt x="24765" y="156210"/>
                      <a:pt x="24765" y="158115"/>
                    </a:cubicBezTo>
                    <a:lnTo>
                      <a:pt x="24765" y="160020"/>
                    </a:lnTo>
                    <a:cubicBezTo>
                      <a:pt x="24765" y="161925"/>
                      <a:pt x="25718" y="162878"/>
                      <a:pt x="27623" y="162878"/>
                    </a:cubicBezTo>
                    <a:lnTo>
                      <a:pt x="31433" y="162878"/>
                    </a:lnTo>
                    <a:lnTo>
                      <a:pt x="31433" y="167640"/>
                    </a:lnTo>
                    <a:lnTo>
                      <a:pt x="29528" y="167640"/>
                    </a:lnTo>
                    <a:cubicBezTo>
                      <a:pt x="27623" y="167640"/>
                      <a:pt x="26670" y="168593"/>
                      <a:pt x="26670" y="170498"/>
                    </a:cubicBezTo>
                    <a:cubicBezTo>
                      <a:pt x="26670" y="172403"/>
                      <a:pt x="27623" y="173355"/>
                      <a:pt x="29528" y="173355"/>
                    </a:cubicBezTo>
                    <a:lnTo>
                      <a:pt x="31433" y="173355"/>
                    </a:lnTo>
                    <a:cubicBezTo>
                      <a:pt x="31433" y="187642"/>
                      <a:pt x="8573" y="219075"/>
                      <a:pt x="3810" y="224790"/>
                    </a:cubicBezTo>
                    <a:cubicBezTo>
                      <a:pt x="3810" y="224790"/>
                      <a:pt x="3810" y="224790"/>
                      <a:pt x="3810" y="224790"/>
                    </a:cubicBezTo>
                    <a:lnTo>
                      <a:pt x="14288" y="217170"/>
                    </a:lnTo>
                    <a:lnTo>
                      <a:pt x="14288" y="224790"/>
                    </a:lnTo>
                    <a:cubicBezTo>
                      <a:pt x="14288" y="224790"/>
                      <a:pt x="15240" y="225742"/>
                      <a:pt x="15240" y="225742"/>
                    </a:cubicBezTo>
                    <a:lnTo>
                      <a:pt x="30480" y="217170"/>
                    </a:lnTo>
                    <a:lnTo>
                      <a:pt x="45720" y="226695"/>
                    </a:lnTo>
                    <a:cubicBezTo>
                      <a:pt x="43815" y="228600"/>
                      <a:pt x="41910" y="231458"/>
                      <a:pt x="41910" y="234315"/>
                    </a:cubicBezTo>
                    <a:cubicBezTo>
                      <a:pt x="41910" y="240030"/>
                      <a:pt x="46673" y="244792"/>
                      <a:pt x="52388" y="244792"/>
                    </a:cubicBezTo>
                    <a:cubicBezTo>
                      <a:pt x="58103" y="244792"/>
                      <a:pt x="62865" y="240030"/>
                      <a:pt x="62865" y="234315"/>
                    </a:cubicBezTo>
                    <a:cubicBezTo>
                      <a:pt x="62865" y="231458"/>
                      <a:pt x="61913" y="228600"/>
                      <a:pt x="59055" y="226695"/>
                    </a:cubicBezTo>
                    <a:lnTo>
                      <a:pt x="74295" y="217170"/>
                    </a:lnTo>
                    <a:lnTo>
                      <a:pt x="89535" y="225742"/>
                    </a:lnTo>
                    <a:cubicBezTo>
                      <a:pt x="89535" y="225742"/>
                      <a:pt x="90488" y="225742"/>
                      <a:pt x="90488" y="224790"/>
                    </a:cubicBezTo>
                    <a:lnTo>
                      <a:pt x="90488" y="217170"/>
                    </a:lnTo>
                    <a:lnTo>
                      <a:pt x="100965" y="224790"/>
                    </a:lnTo>
                    <a:cubicBezTo>
                      <a:pt x="100965" y="224790"/>
                      <a:pt x="100965" y="224790"/>
                      <a:pt x="100965" y="224790"/>
                    </a:cubicBezTo>
                    <a:cubicBezTo>
                      <a:pt x="96203" y="219075"/>
                      <a:pt x="73343" y="187642"/>
                      <a:pt x="73343" y="173355"/>
                    </a:cubicBezTo>
                    <a:lnTo>
                      <a:pt x="75248" y="173355"/>
                    </a:lnTo>
                    <a:cubicBezTo>
                      <a:pt x="77153" y="173355"/>
                      <a:pt x="78105" y="172403"/>
                      <a:pt x="78105" y="170498"/>
                    </a:cubicBezTo>
                    <a:cubicBezTo>
                      <a:pt x="78105" y="168593"/>
                      <a:pt x="77153" y="167640"/>
                      <a:pt x="75248" y="167640"/>
                    </a:cubicBezTo>
                    <a:lnTo>
                      <a:pt x="73343" y="167640"/>
                    </a:lnTo>
                    <a:lnTo>
                      <a:pt x="73343" y="162878"/>
                    </a:lnTo>
                    <a:lnTo>
                      <a:pt x="77153" y="162878"/>
                    </a:lnTo>
                    <a:cubicBezTo>
                      <a:pt x="79058" y="162878"/>
                      <a:pt x="80010" y="161925"/>
                      <a:pt x="80010" y="160020"/>
                    </a:cubicBezTo>
                    <a:lnTo>
                      <a:pt x="80010" y="158115"/>
                    </a:lnTo>
                    <a:cubicBezTo>
                      <a:pt x="80010" y="156210"/>
                      <a:pt x="79058" y="155258"/>
                      <a:pt x="77153" y="155258"/>
                    </a:cubicBezTo>
                    <a:lnTo>
                      <a:pt x="73343" y="155258"/>
                    </a:lnTo>
                    <a:lnTo>
                      <a:pt x="73343" y="151448"/>
                    </a:lnTo>
                    <a:lnTo>
                      <a:pt x="81915" y="151448"/>
                    </a:lnTo>
                    <a:cubicBezTo>
                      <a:pt x="83820" y="151448"/>
                      <a:pt x="84773" y="150495"/>
                      <a:pt x="84773" y="148590"/>
                    </a:cubicBezTo>
                    <a:lnTo>
                      <a:pt x="84773" y="145733"/>
                    </a:lnTo>
                    <a:cubicBezTo>
                      <a:pt x="84773" y="143828"/>
                      <a:pt x="83820" y="142875"/>
                      <a:pt x="81915" y="142875"/>
                    </a:cubicBezTo>
                    <a:lnTo>
                      <a:pt x="69533" y="142875"/>
                    </a:lnTo>
                    <a:cubicBezTo>
                      <a:pt x="69533" y="139065"/>
                      <a:pt x="67628" y="89535"/>
                      <a:pt x="75248" y="63818"/>
                    </a:cubicBezTo>
                    <a:lnTo>
                      <a:pt x="81915" y="63818"/>
                    </a:lnTo>
                    <a:cubicBezTo>
                      <a:pt x="82868" y="63818"/>
                      <a:pt x="83820" y="62865"/>
                      <a:pt x="83820" y="61913"/>
                    </a:cubicBezTo>
                    <a:lnTo>
                      <a:pt x="83820" y="42863"/>
                    </a:lnTo>
                    <a:cubicBezTo>
                      <a:pt x="83820" y="42863"/>
                      <a:pt x="102870" y="32385"/>
                      <a:pt x="102870" y="23813"/>
                    </a:cubicBezTo>
                    <a:cubicBezTo>
                      <a:pt x="102870" y="15240"/>
                      <a:pt x="97155" y="16193"/>
                      <a:pt x="97155" y="16193"/>
                    </a:cubicBezTo>
                    <a:lnTo>
                      <a:pt x="97155" y="12383"/>
                    </a:lnTo>
                    <a:lnTo>
                      <a:pt x="100965" y="12383"/>
                    </a:lnTo>
                    <a:cubicBezTo>
                      <a:pt x="102870" y="12383"/>
                      <a:pt x="103823" y="11430"/>
                      <a:pt x="103823" y="9525"/>
                    </a:cubicBezTo>
                    <a:lnTo>
                      <a:pt x="103823" y="0"/>
                    </a:lnTo>
                    <a:lnTo>
                      <a:pt x="58103" y="0"/>
                    </a:lnTo>
                    <a:lnTo>
                      <a:pt x="55245" y="0"/>
                    </a:lnTo>
                    <a:lnTo>
                      <a:pt x="48578" y="0"/>
                    </a:lnTo>
                    <a:lnTo>
                      <a:pt x="45720" y="0"/>
                    </a:lnTo>
                    <a:lnTo>
                      <a:pt x="0" y="0"/>
                    </a:lnTo>
                    <a:lnTo>
                      <a:pt x="0" y="9525"/>
                    </a:lnTo>
                    <a:cubicBezTo>
                      <a:pt x="953" y="9525"/>
                      <a:pt x="2858" y="10478"/>
                      <a:pt x="4763" y="10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任意多边形: 形状 18"/>
              <p:cNvSpPr/>
              <p:nvPr/>
            </p:nvSpPr>
            <p:spPr>
              <a:xfrm>
                <a:off x="5062537" y="2665094"/>
                <a:ext cx="103822" cy="289560"/>
              </a:xfrm>
              <a:custGeom>
                <a:avLst/>
                <a:gdLst>
                  <a:gd name="connsiteX0" fmla="*/ 4763 w 103822"/>
                  <a:gd name="connsiteY0" fmla="*/ 11430 h 289560"/>
                  <a:gd name="connsiteX1" fmla="*/ 8573 w 103822"/>
                  <a:gd name="connsiteY1" fmla="*/ 11430 h 289560"/>
                  <a:gd name="connsiteX2" fmla="*/ 8573 w 103822"/>
                  <a:gd name="connsiteY2" fmla="*/ 15240 h 289560"/>
                  <a:gd name="connsiteX3" fmla="*/ 2858 w 103822"/>
                  <a:gd name="connsiteY3" fmla="*/ 22860 h 289560"/>
                  <a:gd name="connsiteX4" fmla="*/ 21908 w 103822"/>
                  <a:gd name="connsiteY4" fmla="*/ 41910 h 289560"/>
                  <a:gd name="connsiteX5" fmla="*/ 21908 w 103822"/>
                  <a:gd name="connsiteY5" fmla="*/ 60960 h 289560"/>
                  <a:gd name="connsiteX6" fmla="*/ 23813 w 103822"/>
                  <a:gd name="connsiteY6" fmla="*/ 62865 h 289560"/>
                  <a:gd name="connsiteX7" fmla="*/ 30480 w 103822"/>
                  <a:gd name="connsiteY7" fmla="*/ 62865 h 289560"/>
                  <a:gd name="connsiteX8" fmla="*/ 36195 w 103822"/>
                  <a:gd name="connsiteY8" fmla="*/ 180975 h 289560"/>
                  <a:gd name="connsiteX9" fmla="*/ 22860 w 103822"/>
                  <a:gd name="connsiteY9" fmla="*/ 180975 h 289560"/>
                  <a:gd name="connsiteX10" fmla="*/ 20002 w 103822"/>
                  <a:gd name="connsiteY10" fmla="*/ 183833 h 289560"/>
                  <a:gd name="connsiteX11" fmla="*/ 20002 w 103822"/>
                  <a:gd name="connsiteY11" fmla="*/ 186690 h 289560"/>
                  <a:gd name="connsiteX12" fmla="*/ 22860 w 103822"/>
                  <a:gd name="connsiteY12" fmla="*/ 189548 h 289560"/>
                  <a:gd name="connsiteX13" fmla="*/ 31433 w 103822"/>
                  <a:gd name="connsiteY13" fmla="*/ 189548 h 289560"/>
                  <a:gd name="connsiteX14" fmla="*/ 31433 w 103822"/>
                  <a:gd name="connsiteY14" fmla="*/ 193357 h 289560"/>
                  <a:gd name="connsiteX15" fmla="*/ 27623 w 103822"/>
                  <a:gd name="connsiteY15" fmla="*/ 193357 h 289560"/>
                  <a:gd name="connsiteX16" fmla="*/ 24765 w 103822"/>
                  <a:gd name="connsiteY16" fmla="*/ 196215 h 289560"/>
                  <a:gd name="connsiteX17" fmla="*/ 24765 w 103822"/>
                  <a:gd name="connsiteY17" fmla="*/ 198120 h 289560"/>
                  <a:gd name="connsiteX18" fmla="*/ 27623 w 103822"/>
                  <a:gd name="connsiteY18" fmla="*/ 200978 h 289560"/>
                  <a:gd name="connsiteX19" fmla="*/ 31433 w 103822"/>
                  <a:gd name="connsiteY19" fmla="*/ 200978 h 289560"/>
                  <a:gd name="connsiteX20" fmla="*/ 31433 w 103822"/>
                  <a:gd name="connsiteY20" fmla="*/ 205740 h 289560"/>
                  <a:gd name="connsiteX21" fmla="*/ 29527 w 103822"/>
                  <a:gd name="connsiteY21" fmla="*/ 205740 h 289560"/>
                  <a:gd name="connsiteX22" fmla="*/ 26670 w 103822"/>
                  <a:gd name="connsiteY22" fmla="*/ 207645 h 289560"/>
                  <a:gd name="connsiteX23" fmla="*/ 29527 w 103822"/>
                  <a:gd name="connsiteY23" fmla="*/ 210503 h 289560"/>
                  <a:gd name="connsiteX24" fmla="*/ 31433 w 103822"/>
                  <a:gd name="connsiteY24" fmla="*/ 210503 h 289560"/>
                  <a:gd name="connsiteX25" fmla="*/ 17145 w 103822"/>
                  <a:gd name="connsiteY25" fmla="*/ 243840 h 289560"/>
                  <a:gd name="connsiteX26" fmla="*/ 19050 w 103822"/>
                  <a:gd name="connsiteY26" fmla="*/ 246698 h 289560"/>
                  <a:gd name="connsiteX27" fmla="*/ 45720 w 103822"/>
                  <a:gd name="connsiteY27" fmla="*/ 246698 h 289560"/>
                  <a:gd name="connsiteX28" fmla="*/ 45720 w 103822"/>
                  <a:gd name="connsiteY28" fmla="*/ 253365 h 289560"/>
                  <a:gd name="connsiteX29" fmla="*/ 47625 w 103822"/>
                  <a:gd name="connsiteY29" fmla="*/ 255270 h 289560"/>
                  <a:gd name="connsiteX30" fmla="*/ 48577 w 103822"/>
                  <a:gd name="connsiteY30" fmla="*/ 255270 h 289560"/>
                  <a:gd name="connsiteX31" fmla="*/ 48577 w 103822"/>
                  <a:gd name="connsiteY31" fmla="*/ 262890 h 289560"/>
                  <a:gd name="connsiteX32" fmla="*/ 46673 w 103822"/>
                  <a:gd name="connsiteY32" fmla="*/ 264795 h 289560"/>
                  <a:gd name="connsiteX33" fmla="*/ 36195 w 103822"/>
                  <a:gd name="connsiteY33" fmla="*/ 264795 h 289560"/>
                  <a:gd name="connsiteX34" fmla="*/ 34290 w 103822"/>
                  <a:gd name="connsiteY34" fmla="*/ 266700 h 289560"/>
                  <a:gd name="connsiteX35" fmla="*/ 34290 w 103822"/>
                  <a:gd name="connsiteY35" fmla="*/ 273368 h 289560"/>
                  <a:gd name="connsiteX36" fmla="*/ 36195 w 103822"/>
                  <a:gd name="connsiteY36" fmla="*/ 275273 h 289560"/>
                  <a:gd name="connsiteX37" fmla="*/ 46673 w 103822"/>
                  <a:gd name="connsiteY37" fmla="*/ 275273 h 289560"/>
                  <a:gd name="connsiteX38" fmla="*/ 48577 w 103822"/>
                  <a:gd name="connsiteY38" fmla="*/ 277178 h 289560"/>
                  <a:gd name="connsiteX39" fmla="*/ 48577 w 103822"/>
                  <a:gd name="connsiteY39" fmla="*/ 287655 h 289560"/>
                  <a:gd name="connsiteX40" fmla="*/ 50483 w 103822"/>
                  <a:gd name="connsiteY40" fmla="*/ 289560 h 289560"/>
                  <a:gd name="connsiteX41" fmla="*/ 55245 w 103822"/>
                  <a:gd name="connsiteY41" fmla="*/ 289560 h 289560"/>
                  <a:gd name="connsiteX42" fmla="*/ 57150 w 103822"/>
                  <a:gd name="connsiteY42" fmla="*/ 287655 h 289560"/>
                  <a:gd name="connsiteX43" fmla="*/ 57150 w 103822"/>
                  <a:gd name="connsiteY43" fmla="*/ 277178 h 289560"/>
                  <a:gd name="connsiteX44" fmla="*/ 59055 w 103822"/>
                  <a:gd name="connsiteY44" fmla="*/ 275273 h 289560"/>
                  <a:gd name="connsiteX45" fmla="*/ 69533 w 103822"/>
                  <a:gd name="connsiteY45" fmla="*/ 275273 h 289560"/>
                  <a:gd name="connsiteX46" fmla="*/ 71438 w 103822"/>
                  <a:gd name="connsiteY46" fmla="*/ 273368 h 289560"/>
                  <a:gd name="connsiteX47" fmla="*/ 71438 w 103822"/>
                  <a:gd name="connsiteY47" fmla="*/ 268605 h 289560"/>
                  <a:gd name="connsiteX48" fmla="*/ 69533 w 103822"/>
                  <a:gd name="connsiteY48" fmla="*/ 266700 h 289560"/>
                  <a:gd name="connsiteX49" fmla="*/ 59055 w 103822"/>
                  <a:gd name="connsiteY49" fmla="*/ 266700 h 289560"/>
                  <a:gd name="connsiteX50" fmla="*/ 57150 w 103822"/>
                  <a:gd name="connsiteY50" fmla="*/ 264795 h 289560"/>
                  <a:gd name="connsiteX51" fmla="*/ 57150 w 103822"/>
                  <a:gd name="connsiteY51" fmla="*/ 257175 h 289560"/>
                  <a:gd name="connsiteX52" fmla="*/ 58102 w 103822"/>
                  <a:gd name="connsiteY52" fmla="*/ 257175 h 289560"/>
                  <a:gd name="connsiteX53" fmla="*/ 60008 w 103822"/>
                  <a:gd name="connsiteY53" fmla="*/ 255270 h 289560"/>
                  <a:gd name="connsiteX54" fmla="*/ 60008 w 103822"/>
                  <a:gd name="connsiteY54" fmla="*/ 248603 h 289560"/>
                  <a:gd name="connsiteX55" fmla="*/ 86677 w 103822"/>
                  <a:gd name="connsiteY55" fmla="*/ 248603 h 289560"/>
                  <a:gd name="connsiteX56" fmla="*/ 88583 w 103822"/>
                  <a:gd name="connsiteY56" fmla="*/ 245745 h 289560"/>
                  <a:gd name="connsiteX57" fmla="*/ 74295 w 103822"/>
                  <a:gd name="connsiteY57" fmla="*/ 212407 h 289560"/>
                  <a:gd name="connsiteX58" fmla="*/ 76200 w 103822"/>
                  <a:gd name="connsiteY58" fmla="*/ 212407 h 289560"/>
                  <a:gd name="connsiteX59" fmla="*/ 79058 w 103822"/>
                  <a:gd name="connsiteY59" fmla="*/ 210503 h 289560"/>
                  <a:gd name="connsiteX60" fmla="*/ 76200 w 103822"/>
                  <a:gd name="connsiteY60" fmla="*/ 207645 h 289560"/>
                  <a:gd name="connsiteX61" fmla="*/ 74295 w 103822"/>
                  <a:gd name="connsiteY61" fmla="*/ 207645 h 289560"/>
                  <a:gd name="connsiteX62" fmla="*/ 74295 w 103822"/>
                  <a:gd name="connsiteY62" fmla="*/ 202882 h 289560"/>
                  <a:gd name="connsiteX63" fmla="*/ 78105 w 103822"/>
                  <a:gd name="connsiteY63" fmla="*/ 202882 h 289560"/>
                  <a:gd name="connsiteX64" fmla="*/ 80963 w 103822"/>
                  <a:gd name="connsiteY64" fmla="*/ 200025 h 289560"/>
                  <a:gd name="connsiteX65" fmla="*/ 80963 w 103822"/>
                  <a:gd name="connsiteY65" fmla="*/ 197168 h 289560"/>
                  <a:gd name="connsiteX66" fmla="*/ 78105 w 103822"/>
                  <a:gd name="connsiteY66" fmla="*/ 194310 h 289560"/>
                  <a:gd name="connsiteX67" fmla="*/ 74295 w 103822"/>
                  <a:gd name="connsiteY67" fmla="*/ 194310 h 289560"/>
                  <a:gd name="connsiteX68" fmla="*/ 74295 w 103822"/>
                  <a:gd name="connsiteY68" fmla="*/ 190500 h 289560"/>
                  <a:gd name="connsiteX69" fmla="*/ 82867 w 103822"/>
                  <a:gd name="connsiteY69" fmla="*/ 190500 h 289560"/>
                  <a:gd name="connsiteX70" fmla="*/ 85725 w 103822"/>
                  <a:gd name="connsiteY70" fmla="*/ 187643 h 289560"/>
                  <a:gd name="connsiteX71" fmla="*/ 85725 w 103822"/>
                  <a:gd name="connsiteY71" fmla="*/ 184785 h 289560"/>
                  <a:gd name="connsiteX72" fmla="*/ 82867 w 103822"/>
                  <a:gd name="connsiteY72" fmla="*/ 181928 h 289560"/>
                  <a:gd name="connsiteX73" fmla="*/ 69533 w 103822"/>
                  <a:gd name="connsiteY73" fmla="*/ 181928 h 289560"/>
                  <a:gd name="connsiteX74" fmla="*/ 75248 w 103822"/>
                  <a:gd name="connsiteY74" fmla="*/ 63818 h 289560"/>
                  <a:gd name="connsiteX75" fmla="*/ 81915 w 103822"/>
                  <a:gd name="connsiteY75" fmla="*/ 63818 h 289560"/>
                  <a:gd name="connsiteX76" fmla="*/ 83820 w 103822"/>
                  <a:gd name="connsiteY76" fmla="*/ 61912 h 289560"/>
                  <a:gd name="connsiteX77" fmla="*/ 83820 w 103822"/>
                  <a:gd name="connsiteY77" fmla="*/ 42862 h 289560"/>
                  <a:gd name="connsiteX78" fmla="*/ 102870 w 103822"/>
                  <a:gd name="connsiteY78" fmla="*/ 23813 h 289560"/>
                  <a:gd name="connsiteX79" fmla="*/ 97155 w 103822"/>
                  <a:gd name="connsiteY79" fmla="*/ 16192 h 289560"/>
                  <a:gd name="connsiteX80" fmla="*/ 97155 w 103822"/>
                  <a:gd name="connsiteY80" fmla="*/ 12383 h 289560"/>
                  <a:gd name="connsiteX81" fmla="*/ 100965 w 103822"/>
                  <a:gd name="connsiteY81" fmla="*/ 12383 h 289560"/>
                  <a:gd name="connsiteX82" fmla="*/ 103823 w 103822"/>
                  <a:gd name="connsiteY82" fmla="*/ 9525 h 289560"/>
                  <a:gd name="connsiteX83" fmla="*/ 103823 w 103822"/>
                  <a:gd name="connsiteY83" fmla="*/ 0 h 289560"/>
                  <a:gd name="connsiteX84" fmla="*/ 58102 w 103822"/>
                  <a:gd name="connsiteY84" fmla="*/ 0 h 289560"/>
                  <a:gd name="connsiteX85" fmla="*/ 55245 w 103822"/>
                  <a:gd name="connsiteY85" fmla="*/ 0 h 289560"/>
                  <a:gd name="connsiteX86" fmla="*/ 48577 w 103822"/>
                  <a:gd name="connsiteY86" fmla="*/ 0 h 289560"/>
                  <a:gd name="connsiteX87" fmla="*/ 45720 w 103822"/>
                  <a:gd name="connsiteY87" fmla="*/ 0 h 289560"/>
                  <a:gd name="connsiteX88" fmla="*/ 0 w 103822"/>
                  <a:gd name="connsiteY88" fmla="*/ 0 h 289560"/>
                  <a:gd name="connsiteX89" fmla="*/ 0 w 103822"/>
                  <a:gd name="connsiteY89" fmla="*/ 9525 h 289560"/>
                  <a:gd name="connsiteX90" fmla="*/ 4763 w 103822"/>
                  <a:gd name="connsiteY90" fmla="*/ 11430 h 289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103822" h="289560">
                    <a:moveTo>
                      <a:pt x="4763" y="11430"/>
                    </a:moveTo>
                    <a:lnTo>
                      <a:pt x="8573" y="11430"/>
                    </a:lnTo>
                    <a:lnTo>
                      <a:pt x="8573" y="15240"/>
                    </a:lnTo>
                    <a:cubicBezTo>
                      <a:pt x="8573" y="15240"/>
                      <a:pt x="2858" y="14288"/>
                      <a:pt x="2858" y="22860"/>
                    </a:cubicBezTo>
                    <a:cubicBezTo>
                      <a:pt x="2858" y="31433"/>
                      <a:pt x="21908" y="41910"/>
                      <a:pt x="21908" y="41910"/>
                    </a:cubicBezTo>
                    <a:lnTo>
                      <a:pt x="21908" y="60960"/>
                    </a:lnTo>
                    <a:cubicBezTo>
                      <a:pt x="21908" y="61912"/>
                      <a:pt x="22860" y="62865"/>
                      <a:pt x="23813" y="62865"/>
                    </a:cubicBezTo>
                    <a:lnTo>
                      <a:pt x="30480" y="62865"/>
                    </a:lnTo>
                    <a:cubicBezTo>
                      <a:pt x="38100" y="89535"/>
                      <a:pt x="36195" y="177165"/>
                      <a:pt x="36195" y="180975"/>
                    </a:cubicBezTo>
                    <a:lnTo>
                      <a:pt x="22860" y="180975"/>
                    </a:lnTo>
                    <a:cubicBezTo>
                      <a:pt x="20955" y="180975"/>
                      <a:pt x="20002" y="181928"/>
                      <a:pt x="20002" y="183833"/>
                    </a:cubicBezTo>
                    <a:lnTo>
                      <a:pt x="20002" y="186690"/>
                    </a:lnTo>
                    <a:cubicBezTo>
                      <a:pt x="20002" y="188595"/>
                      <a:pt x="20955" y="189548"/>
                      <a:pt x="22860" y="189548"/>
                    </a:cubicBezTo>
                    <a:lnTo>
                      <a:pt x="31433" y="189548"/>
                    </a:lnTo>
                    <a:lnTo>
                      <a:pt x="31433" y="193357"/>
                    </a:lnTo>
                    <a:lnTo>
                      <a:pt x="27623" y="193357"/>
                    </a:lnTo>
                    <a:cubicBezTo>
                      <a:pt x="25717" y="193357"/>
                      <a:pt x="24765" y="194310"/>
                      <a:pt x="24765" y="196215"/>
                    </a:cubicBezTo>
                    <a:lnTo>
                      <a:pt x="24765" y="198120"/>
                    </a:lnTo>
                    <a:cubicBezTo>
                      <a:pt x="24765" y="200025"/>
                      <a:pt x="25717" y="200978"/>
                      <a:pt x="27623" y="200978"/>
                    </a:cubicBezTo>
                    <a:lnTo>
                      <a:pt x="31433" y="200978"/>
                    </a:lnTo>
                    <a:lnTo>
                      <a:pt x="31433" y="205740"/>
                    </a:lnTo>
                    <a:lnTo>
                      <a:pt x="29527" y="205740"/>
                    </a:lnTo>
                    <a:cubicBezTo>
                      <a:pt x="28575" y="205740"/>
                      <a:pt x="26670" y="206693"/>
                      <a:pt x="26670" y="207645"/>
                    </a:cubicBezTo>
                    <a:cubicBezTo>
                      <a:pt x="26670" y="209550"/>
                      <a:pt x="27623" y="210503"/>
                      <a:pt x="29527" y="210503"/>
                    </a:cubicBezTo>
                    <a:lnTo>
                      <a:pt x="31433" y="210503"/>
                    </a:lnTo>
                    <a:cubicBezTo>
                      <a:pt x="31433" y="219075"/>
                      <a:pt x="23813" y="232410"/>
                      <a:pt x="17145" y="243840"/>
                    </a:cubicBezTo>
                    <a:cubicBezTo>
                      <a:pt x="16192" y="244793"/>
                      <a:pt x="17145" y="246698"/>
                      <a:pt x="19050" y="246698"/>
                    </a:cubicBezTo>
                    <a:lnTo>
                      <a:pt x="45720" y="246698"/>
                    </a:lnTo>
                    <a:lnTo>
                      <a:pt x="45720" y="253365"/>
                    </a:lnTo>
                    <a:cubicBezTo>
                      <a:pt x="45720" y="254318"/>
                      <a:pt x="46673" y="255270"/>
                      <a:pt x="47625" y="255270"/>
                    </a:cubicBezTo>
                    <a:lnTo>
                      <a:pt x="48577" y="255270"/>
                    </a:lnTo>
                    <a:lnTo>
                      <a:pt x="48577" y="262890"/>
                    </a:lnTo>
                    <a:cubicBezTo>
                      <a:pt x="48577" y="263843"/>
                      <a:pt x="47625" y="264795"/>
                      <a:pt x="46673" y="264795"/>
                    </a:cubicBezTo>
                    <a:lnTo>
                      <a:pt x="36195" y="264795"/>
                    </a:lnTo>
                    <a:cubicBezTo>
                      <a:pt x="35242" y="264795"/>
                      <a:pt x="34290" y="265748"/>
                      <a:pt x="34290" y="266700"/>
                    </a:cubicBezTo>
                    <a:lnTo>
                      <a:pt x="34290" y="273368"/>
                    </a:lnTo>
                    <a:cubicBezTo>
                      <a:pt x="34290" y="274320"/>
                      <a:pt x="35242" y="275273"/>
                      <a:pt x="36195" y="275273"/>
                    </a:cubicBezTo>
                    <a:lnTo>
                      <a:pt x="46673" y="275273"/>
                    </a:lnTo>
                    <a:cubicBezTo>
                      <a:pt x="47625" y="275273"/>
                      <a:pt x="48577" y="276225"/>
                      <a:pt x="48577" y="277178"/>
                    </a:cubicBezTo>
                    <a:lnTo>
                      <a:pt x="48577" y="287655"/>
                    </a:lnTo>
                    <a:cubicBezTo>
                      <a:pt x="48577" y="288607"/>
                      <a:pt x="49530" y="289560"/>
                      <a:pt x="50483" y="289560"/>
                    </a:cubicBezTo>
                    <a:lnTo>
                      <a:pt x="55245" y="289560"/>
                    </a:lnTo>
                    <a:cubicBezTo>
                      <a:pt x="56198" y="289560"/>
                      <a:pt x="57150" y="288607"/>
                      <a:pt x="57150" y="287655"/>
                    </a:cubicBezTo>
                    <a:lnTo>
                      <a:pt x="57150" y="277178"/>
                    </a:lnTo>
                    <a:cubicBezTo>
                      <a:pt x="57150" y="276225"/>
                      <a:pt x="58102" y="275273"/>
                      <a:pt x="59055" y="275273"/>
                    </a:cubicBezTo>
                    <a:lnTo>
                      <a:pt x="69533" y="275273"/>
                    </a:lnTo>
                    <a:cubicBezTo>
                      <a:pt x="70485" y="275273"/>
                      <a:pt x="71438" y="274320"/>
                      <a:pt x="71438" y="273368"/>
                    </a:cubicBezTo>
                    <a:lnTo>
                      <a:pt x="71438" y="268605"/>
                    </a:lnTo>
                    <a:cubicBezTo>
                      <a:pt x="71438" y="267653"/>
                      <a:pt x="70485" y="266700"/>
                      <a:pt x="69533" y="266700"/>
                    </a:cubicBezTo>
                    <a:lnTo>
                      <a:pt x="59055" y="266700"/>
                    </a:lnTo>
                    <a:cubicBezTo>
                      <a:pt x="58102" y="266700"/>
                      <a:pt x="57150" y="265748"/>
                      <a:pt x="57150" y="264795"/>
                    </a:cubicBezTo>
                    <a:lnTo>
                      <a:pt x="57150" y="257175"/>
                    </a:lnTo>
                    <a:lnTo>
                      <a:pt x="58102" y="257175"/>
                    </a:lnTo>
                    <a:cubicBezTo>
                      <a:pt x="59055" y="257175"/>
                      <a:pt x="60008" y="256223"/>
                      <a:pt x="60008" y="255270"/>
                    </a:cubicBezTo>
                    <a:lnTo>
                      <a:pt x="60008" y="248603"/>
                    </a:lnTo>
                    <a:lnTo>
                      <a:pt x="86677" y="248603"/>
                    </a:lnTo>
                    <a:cubicBezTo>
                      <a:pt x="88583" y="248603"/>
                      <a:pt x="89535" y="246698"/>
                      <a:pt x="88583" y="245745"/>
                    </a:cubicBezTo>
                    <a:cubicBezTo>
                      <a:pt x="80963" y="234315"/>
                      <a:pt x="74295" y="220980"/>
                      <a:pt x="74295" y="212407"/>
                    </a:cubicBezTo>
                    <a:lnTo>
                      <a:pt x="76200" y="212407"/>
                    </a:lnTo>
                    <a:cubicBezTo>
                      <a:pt x="77152" y="212407"/>
                      <a:pt x="79058" y="211455"/>
                      <a:pt x="79058" y="210503"/>
                    </a:cubicBezTo>
                    <a:cubicBezTo>
                      <a:pt x="79058" y="208598"/>
                      <a:pt x="78105" y="207645"/>
                      <a:pt x="76200" y="207645"/>
                    </a:cubicBezTo>
                    <a:lnTo>
                      <a:pt x="74295" y="207645"/>
                    </a:lnTo>
                    <a:lnTo>
                      <a:pt x="74295" y="202882"/>
                    </a:lnTo>
                    <a:lnTo>
                      <a:pt x="78105" y="202882"/>
                    </a:lnTo>
                    <a:cubicBezTo>
                      <a:pt x="80010" y="202882"/>
                      <a:pt x="80963" y="201930"/>
                      <a:pt x="80963" y="200025"/>
                    </a:cubicBezTo>
                    <a:lnTo>
                      <a:pt x="80963" y="197168"/>
                    </a:lnTo>
                    <a:cubicBezTo>
                      <a:pt x="80963" y="195262"/>
                      <a:pt x="80010" y="194310"/>
                      <a:pt x="78105" y="194310"/>
                    </a:cubicBezTo>
                    <a:lnTo>
                      <a:pt x="74295" y="194310"/>
                    </a:lnTo>
                    <a:lnTo>
                      <a:pt x="74295" y="190500"/>
                    </a:lnTo>
                    <a:lnTo>
                      <a:pt x="82867" y="190500"/>
                    </a:lnTo>
                    <a:cubicBezTo>
                      <a:pt x="84773" y="190500"/>
                      <a:pt x="85725" y="189548"/>
                      <a:pt x="85725" y="187643"/>
                    </a:cubicBezTo>
                    <a:lnTo>
                      <a:pt x="85725" y="184785"/>
                    </a:lnTo>
                    <a:cubicBezTo>
                      <a:pt x="85725" y="182880"/>
                      <a:pt x="84773" y="181928"/>
                      <a:pt x="82867" y="181928"/>
                    </a:cubicBezTo>
                    <a:lnTo>
                      <a:pt x="69533" y="181928"/>
                    </a:lnTo>
                    <a:cubicBezTo>
                      <a:pt x="69533" y="178118"/>
                      <a:pt x="67627" y="90487"/>
                      <a:pt x="75248" y="63818"/>
                    </a:cubicBezTo>
                    <a:lnTo>
                      <a:pt x="81915" y="63818"/>
                    </a:lnTo>
                    <a:cubicBezTo>
                      <a:pt x="82867" y="63818"/>
                      <a:pt x="83820" y="62865"/>
                      <a:pt x="83820" y="61912"/>
                    </a:cubicBezTo>
                    <a:lnTo>
                      <a:pt x="83820" y="42862"/>
                    </a:lnTo>
                    <a:cubicBezTo>
                      <a:pt x="83820" y="42862"/>
                      <a:pt x="102870" y="32385"/>
                      <a:pt x="102870" y="23813"/>
                    </a:cubicBezTo>
                    <a:cubicBezTo>
                      <a:pt x="102870" y="15240"/>
                      <a:pt x="97155" y="16192"/>
                      <a:pt x="97155" y="16192"/>
                    </a:cubicBezTo>
                    <a:lnTo>
                      <a:pt x="97155" y="12383"/>
                    </a:lnTo>
                    <a:lnTo>
                      <a:pt x="100965" y="12383"/>
                    </a:lnTo>
                    <a:cubicBezTo>
                      <a:pt x="102870" y="12383"/>
                      <a:pt x="103823" y="11430"/>
                      <a:pt x="103823" y="9525"/>
                    </a:cubicBezTo>
                    <a:lnTo>
                      <a:pt x="103823" y="0"/>
                    </a:lnTo>
                    <a:lnTo>
                      <a:pt x="58102" y="0"/>
                    </a:lnTo>
                    <a:lnTo>
                      <a:pt x="55245" y="0"/>
                    </a:lnTo>
                    <a:lnTo>
                      <a:pt x="48577" y="0"/>
                    </a:lnTo>
                    <a:lnTo>
                      <a:pt x="45720" y="0"/>
                    </a:lnTo>
                    <a:lnTo>
                      <a:pt x="0" y="0"/>
                    </a:lnTo>
                    <a:lnTo>
                      <a:pt x="0" y="9525"/>
                    </a:lnTo>
                    <a:cubicBezTo>
                      <a:pt x="1905" y="10477"/>
                      <a:pt x="2858" y="11430"/>
                      <a:pt x="4763" y="114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任意多边形: 形状 19"/>
              <p:cNvSpPr/>
              <p:nvPr/>
            </p:nvSpPr>
            <p:spPr>
              <a:xfrm>
                <a:off x="4667250" y="2666046"/>
                <a:ext cx="101917" cy="200025"/>
              </a:xfrm>
              <a:custGeom>
                <a:avLst/>
                <a:gdLst>
                  <a:gd name="connsiteX0" fmla="*/ 2857 w 101917"/>
                  <a:gd name="connsiteY0" fmla="*/ 10478 h 200025"/>
                  <a:gd name="connsiteX1" fmla="*/ 6668 w 101917"/>
                  <a:gd name="connsiteY1" fmla="*/ 10478 h 200025"/>
                  <a:gd name="connsiteX2" fmla="*/ 6668 w 101917"/>
                  <a:gd name="connsiteY2" fmla="*/ 14288 h 200025"/>
                  <a:gd name="connsiteX3" fmla="*/ 952 w 101917"/>
                  <a:gd name="connsiteY3" fmla="*/ 21908 h 200025"/>
                  <a:gd name="connsiteX4" fmla="*/ 20002 w 101917"/>
                  <a:gd name="connsiteY4" fmla="*/ 40958 h 200025"/>
                  <a:gd name="connsiteX5" fmla="*/ 20002 w 101917"/>
                  <a:gd name="connsiteY5" fmla="*/ 60008 h 200025"/>
                  <a:gd name="connsiteX6" fmla="*/ 21907 w 101917"/>
                  <a:gd name="connsiteY6" fmla="*/ 61913 h 200025"/>
                  <a:gd name="connsiteX7" fmla="*/ 28575 w 101917"/>
                  <a:gd name="connsiteY7" fmla="*/ 61913 h 200025"/>
                  <a:gd name="connsiteX8" fmla="*/ 34290 w 101917"/>
                  <a:gd name="connsiteY8" fmla="*/ 112395 h 200025"/>
                  <a:gd name="connsiteX9" fmla="*/ 20955 w 101917"/>
                  <a:gd name="connsiteY9" fmla="*/ 112395 h 200025"/>
                  <a:gd name="connsiteX10" fmla="*/ 18098 w 101917"/>
                  <a:gd name="connsiteY10" fmla="*/ 115253 h 200025"/>
                  <a:gd name="connsiteX11" fmla="*/ 18098 w 101917"/>
                  <a:gd name="connsiteY11" fmla="*/ 120015 h 200025"/>
                  <a:gd name="connsiteX12" fmla="*/ 20955 w 101917"/>
                  <a:gd name="connsiteY12" fmla="*/ 122873 h 200025"/>
                  <a:gd name="connsiteX13" fmla="*/ 29527 w 101917"/>
                  <a:gd name="connsiteY13" fmla="*/ 122873 h 200025"/>
                  <a:gd name="connsiteX14" fmla="*/ 29527 w 101917"/>
                  <a:gd name="connsiteY14" fmla="*/ 126683 h 200025"/>
                  <a:gd name="connsiteX15" fmla="*/ 25718 w 101917"/>
                  <a:gd name="connsiteY15" fmla="*/ 126683 h 200025"/>
                  <a:gd name="connsiteX16" fmla="*/ 22860 w 101917"/>
                  <a:gd name="connsiteY16" fmla="*/ 129540 h 200025"/>
                  <a:gd name="connsiteX17" fmla="*/ 22860 w 101917"/>
                  <a:gd name="connsiteY17" fmla="*/ 131445 h 200025"/>
                  <a:gd name="connsiteX18" fmla="*/ 25718 w 101917"/>
                  <a:gd name="connsiteY18" fmla="*/ 133350 h 200025"/>
                  <a:gd name="connsiteX19" fmla="*/ 30480 w 101917"/>
                  <a:gd name="connsiteY19" fmla="*/ 133350 h 200025"/>
                  <a:gd name="connsiteX20" fmla="*/ 23813 w 101917"/>
                  <a:gd name="connsiteY20" fmla="*/ 157163 h 200025"/>
                  <a:gd name="connsiteX21" fmla="*/ 43815 w 101917"/>
                  <a:gd name="connsiteY21" fmla="*/ 188595 h 200025"/>
                  <a:gd name="connsiteX22" fmla="*/ 42863 w 101917"/>
                  <a:gd name="connsiteY22" fmla="*/ 192405 h 200025"/>
                  <a:gd name="connsiteX23" fmla="*/ 50482 w 101917"/>
                  <a:gd name="connsiteY23" fmla="*/ 200025 h 200025"/>
                  <a:gd name="connsiteX24" fmla="*/ 58102 w 101917"/>
                  <a:gd name="connsiteY24" fmla="*/ 192405 h 200025"/>
                  <a:gd name="connsiteX25" fmla="*/ 57150 w 101917"/>
                  <a:gd name="connsiteY25" fmla="*/ 188595 h 200025"/>
                  <a:gd name="connsiteX26" fmla="*/ 77152 w 101917"/>
                  <a:gd name="connsiteY26" fmla="*/ 157163 h 200025"/>
                  <a:gd name="connsiteX27" fmla="*/ 71438 w 101917"/>
                  <a:gd name="connsiteY27" fmla="*/ 134303 h 200025"/>
                  <a:gd name="connsiteX28" fmla="*/ 76200 w 101917"/>
                  <a:gd name="connsiteY28" fmla="*/ 134303 h 200025"/>
                  <a:gd name="connsiteX29" fmla="*/ 79057 w 101917"/>
                  <a:gd name="connsiteY29" fmla="*/ 131445 h 200025"/>
                  <a:gd name="connsiteX30" fmla="*/ 79057 w 101917"/>
                  <a:gd name="connsiteY30" fmla="*/ 129540 h 200025"/>
                  <a:gd name="connsiteX31" fmla="*/ 76200 w 101917"/>
                  <a:gd name="connsiteY31" fmla="*/ 126683 h 200025"/>
                  <a:gd name="connsiteX32" fmla="*/ 72390 w 101917"/>
                  <a:gd name="connsiteY32" fmla="*/ 126683 h 200025"/>
                  <a:gd name="connsiteX33" fmla="*/ 72390 w 101917"/>
                  <a:gd name="connsiteY33" fmla="*/ 122873 h 200025"/>
                  <a:gd name="connsiteX34" fmla="*/ 80963 w 101917"/>
                  <a:gd name="connsiteY34" fmla="*/ 122873 h 200025"/>
                  <a:gd name="connsiteX35" fmla="*/ 83820 w 101917"/>
                  <a:gd name="connsiteY35" fmla="*/ 120015 h 200025"/>
                  <a:gd name="connsiteX36" fmla="*/ 83820 w 101917"/>
                  <a:gd name="connsiteY36" fmla="*/ 117158 h 200025"/>
                  <a:gd name="connsiteX37" fmla="*/ 80963 w 101917"/>
                  <a:gd name="connsiteY37" fmla="*/ 114300 h 200025"/>
                  <a:gd name="connsiteX38" fmla="*/ 67627 w 101917"/>
                  <a:gd name="connsiteY38" fmla="*/ 114300 h 200025"/>
                  <a:gd name="connsiteX39" fmla="*/ 73343 w 101917"/>
                  <a:gd name="connsiteY39" fmla="*/ 63818 h 200025"/>
                  <a:gd name="connsiteX40" fmla="*/ 80010 w 101917"/>
                  <a:gd name="connsiteY40" fmla="*/ 63818 h 200025"/>
                  <a:gd name="connsiteX41" fmla="*/ 81915 w 101917"/>
                  <a:gd name="connsiteY41" fmla="*/ 61913 h 200025"/>
                  <a:gd name="connsiteX42" fmla="*/ 81915 w 101917"/>
                  <a:gd name="connsiteY42" fmla="*/ 42863 h 200025"/>
                  <a:gd name="connsiteX43" fmla="*/ 100965 w 101917"/>
                  <a:gd name="connsiteY43" fmla="*/ 23813 h 200025"/>
                  <a:gd name="connsiteX44" fmla="*/ 95250 w 101917"/>
                  <a:gd name="connsiteY44" fmla="*/ 16193 h 200025"/>
                  <a:gd name="connsiteX45" fmla="*/ 95250 w 101917"/>
                  <a:gd name="connsiteY45" fmla="*/ 12383 h 200025"/>
                  <a:gd name="connsiteX46" fmla="*/ 99060 w 101917"/>
                  <a:gd name="connsiteY46" fmla="*/ 12383 h 200025"/>
                  <a:gd name="connsiteX47" fmla="*/ 101918 w 101917"/>
                  <a:gd name="connsiteY47" fmla="*/ 9525 h 200025"/>
                  <a:gd name="connsiteX48" fmla="*/ 101918 w 101917"/>
                  <a:gd name="connsiteY48" fmla="*/ 0 h 200025"/>
                  <a:gd name="connsiteX49" fmla="*/ 57150 w 101917"/>
                  <a:gd name="connsiteY49" fmla="*/ 0 h 200025"/>
                  <a:gd name="connsiteX50" fmla="*/ 54293 w 101917"/>
                  <a:gd name="connsiteY50" fmla="*/ 0 h 200025"/>
                  <a:gd name="connsiteX51" fmla="*/ 47625 w 101917"/>
                  <a:gd name="connsiteY51" fmla="*/ 0 h 200025"/>
                  <a:gd name="connsiteX52" fmla="*/ 44768 w 101917"/>
                  <a:gd name="connsiteY52" fmla="*/ 0 h 200025"/>
                  <a:gd name="connsiteX53" fmla="*/ 0 w 101917"/>
                  <a:gd name="connsiteY53" fmla="*/ 0 h 200025"/>
                  <a:gd name="connsiteX54" fmla="*/ 0 w 101917"/>
                  <a:gd name="connsiteY54" fmla="*/ 9525 h 200025"/>
                  <a:gd name="connsiteX55" fmla="*/ 2857 w 101917"/>
                  <a:gd name="connsiteY55" fmla="*/ 10478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01917" h="200025">
                    <a:moveTo>
                      <a:pt x="2857" y="10478"/>
                    </a:moveTo>
                    <a:lnTo>
                      <a:pt x="6668" y="10478"/>
                    </a:lnTo>
                    <a:lnTo>
                      <a:pt x="6668" y="14288"/>
                    </a:lnTo>
                    <a:cubicBezTo>
                      <a:pt x="6668" y="14288"/>
                      <a:pt x="952" y="13335"/>
                      <a:pt x="952" y="21908"/>
                    </a:cubicBezTo>
                    <a:cubicBezTo>
                      <a:pt x="952" y="30480"/>
                      <a:pt x="20002" y="40958"/>
                      <a:pt x="20002" y="40958"/>
                    </a:cubicBezTo>
                    <a:lnTo>
                      <a:pt x="20002" y="60008"/>
                    </a:lnTo>
                    <a:cubicBezTo>
                      <a:pt x="20002" y="60960"/>
                      <a:pt x="20955" y="61913"/>
                      <a:pt x="21907" y="61913"/>
                    </a:cubicBezTo>
                    <a:lnTo>
                      <a:pt x="28575" y="61913"/>
                    </a:lnTo>
                    <a:cubicBezTo>
                      <a:pt x="36195" y="88583"/>
                      <a:pt x="34290" y="108585"/>
                      <a:pt x="34290" y="112395"/>
                    </a:cubicBezTo>
                    <a:lnTo>
                      <a:pt x="20955" y="112395"/>
                    </a:lnTo>
                    <a:cubicBezTo>
                      <a:pt x="19050" y="112395"/>
                      <a:pt x="18098" y="113348"/>
                      <a:pt x="18098" y="115253"/>
                    </a:cubicBezTo>
                    <a:lnTo>
                      <a:pt x="18098" y="120015"/>
                    </a:lnTo>
                    <a:cubicBezTo>
                      <a:pt x="18098" y="121920"/>
                      <a:pt x="19050" y="122873"/>
                      <a:pt x="20955" y="122873"/>
                    </a:cubicBezTo>
                    <a:lnTo>
                      <a:pt x="29527" y="122873"/>
                    </a:lnTo>
                    <a:lnTo>
                      <a:pt x="29527" y="126683"/>
                    </a:lnTo>
                    <a:lnTo>
                      <a:pt x="25718" y="126683"/>
                    </a:lnTo>
                    <a:cubicBezTo>
                      <a:pt x="23813" y="126683"/>
                      <a:pt x="22860" y="127635"/>
                      <a:pt x="22860" y="129540"/>
                    </a:cubicBezTo>
                    <a:lnTo>
                      <a:pt x="22860" y="131445"/>
                    </a:lnTo>
                    <a:cubicBezTo>
                      <a:pt x="22860" y="133350"/>
                      <a:pt x="23813" y="133350"/>
                      <a:pt x="25718" y="133350"/>
                    </a:cubicBezTo>
                    <a:lnTo>
                      <a:pt x="30480" y="133350"/>
                    </a:lnTo>
                    <a:cubicBezTo>
                      <a:pt x="26670" y="140970"/>
                      <a:pt x="23813" y="150495"/>
                      <a:pt x="23813" y="157163"/>
                    </a:cubicBezTo>
                    <a:cubicBezTo>
                      <a:pt x="23813" y="169545"/>
                      <a:pt x="32385" y="184785"/>
                      <a:pt x="43815" y="188595"/>
                    </a:cubicBezTo>
                    <a:cubicBezTo>
                      <a:pt x="42863" y="189548"/>
                      <a:pt x="42863" y="191453"/>
                      <a:pt x="42863" y="192405"/>
                    </a:cubicBezTo>
                    <a:cubicBezTo>
                      <a:pt x="42863" y="196215"/>
                      <a:pt x="45720" y="200025"/>
                      <a:pt x="50482" y="200025"/>
                    </a:cubicBezTo>
                    <a:cubicBezTo>
                      <a:pt x="54293" y="200025"/>
                      <a:pt x="58102" y="197167"/>
                      <a:pt x="58102" y="192405"/>
                    </a:cubicBezTo>
                    <a:cubicBezTo>
                      <a:pt x="58102" y="190500"/>
                      <a:pt x="57150" y="189548"/>
                      <a:pt x="57150" y="188595"/>
                    </a:cubicBezTo>
                    <a:cubicBezTo>
                      <a:pt x="68580" y="184785"/>
                      <a:pt x="77152" y="169545"/>
                      <a:pt x="77152" y="157163"/>
                    </a:cubicBezTo>
                    <a:cubicBezTo>
                      <a:pt x="77152" y="150495"/>
                      <a:pt x="75248" y="141923"/>
                      <a:pt x="71438" y="134303"/>
                    </a:cubicBezTo>
                    <a:lnTo>
                      <a:pt x="76200" y="134303"/>
                    </a:lnTo>
                    <a:cubicBezTo>
                      <a:pt x="78105" y="134303"/>
                      <a:pt x="79057" y="133350"/>
                      <a:pt x="79057" y="131445"/>
                    </a:cubicBezTo>
                    <a:lnTo>
                      <a:pt x="79057" y="129540"/>
                    </a:lnTo>
                    <a:cubicBezTo>
                      <a:pt x="79057" y="127635"/>
                      <a:pt x="78105" y="126683"/>
                      <a:pt x="76200" y="126683"/>
                    </a:cubicBezTo>
                    <a:lnTo>
                      <a:pt x="72390" y="126683"/>
                    </a:lnTo>
                    <a:lnTo>
                      <a:pt x="72390" y="122873"/>
                    </a:lnTo>
                    <a:lnTo>
                      <a:pt x="80963" y="122873"/>
                    </a:lnTo>
                    <a:cubicBezTo>
                      <a:pt x="82868" y="122873"/>
                      <a:pt x="83820" y="121920"/>
                      <a:pt x="83820" y="120015"/>
                    </a:cubicBezTo>
                    <a:lnTo>
                      <a:pt x="83820" y="117158"/>
                    </a:lnTo>
                    <a:cubicBezTo>
                      <a:pt x="83820" y="115253"/>
                      <a:pt x="82868" y="114300"/>
                      <a:pt x="80963" y="114300"/>
                    </a:cubicBezTo>
                    <a:lnTo>
                      <a:pt x="67627" y="114300"/>
                    </a:lnTo>
                    <a:cubicBezTo>
                      <a:pt x="67627" y="110490"/>
                      <a:pt x="65723" y="90488"/>
                      <a:pt x="73343" y="63818"/>
                    </a:cubicBezTo>
                    <a:lnTo>
                      <a:pt x="80010" y="63818"/>
                    </a:lnTo>
                    <a:cubicBezTo>
                      <a:pt x="80963" y="63818"/>
                      <a:pt x="81915" y="62865"/>
                      <a:pt x="81915" y="61913"/>
                    </a:cubicBezTo>
                    <a:lnTo>
                      <a:pt x="81915" y="42863"/>
                    </a:lnTo>
                    <a:cubicBezTo>
                      <a:pt x="81915" y="42863"/>
                      <a:pt x="100965" y="32385"/>
                      <a:pt x="100965" y="23813"/>
                    </a:cubicBezTo>
                    <a:cubicBezTo>
                      <a:pt x="100965" y="15240"/>
                      <a:pt x="95250" y="16193"/>
                      <a:pt x="95250" y="16193"/>
                    </a:cubicBezTo>
                    <a:lnTo>
                      <a:pt x="95250" y="12383"/>
                    </a:lnTo>
                    <a:lnTo>
                      <a:pt x="99060" y="12383"/>
                    </a:lnTo>
                    <a:cubicBezTo>
                      <a:pt x="100965" y="12383"/>
                      <a:pt x="101918" y="11430"/>
                      <a:pt x="101918" y="9525"/>
                    </a:cubicBezTo>
                    <a:lnTo>
                      <a:pt x="101918" y="0"/>
                    </a:lnTo>
                    <a:lnTo>
                      <a:pt x="57150" y="0"/>
                    </a:lnTo>
                    <a:lnTo>
                      <a:pt x="54293" y="0"/>
                    </a:lnTo>
                    <a:lnTo>
                      <a:pt x="47625" y="0"/>
                    </a:lnTo>
                    <a:lnTo>
                      <a:pt x="44768" y="0"/>
                    </a:lnTo>
                    <a:lnTo>
                      <a:pt x="0" y="0"/>
                    </a:lnTo>
                    <a:lnTo>
                      <a:pt x="0" y="9525"/>
                    </a:lnTo>
                    <a:cubicBezTo>
                      <a:pt x="0" y="9525"/>
                      <a:pt x="1905" y="10478"/>
                      <a:pt x="2857" y="10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任意多边形: 形状 20"/>
              <p:cNvSpPr/>
              <p:nvPr/>
            </p:nvSpPr>
            <p:spPr>
              <a:xfrm>
                <a:off x="4269104" y="2664141"/>
                <a:ext cx="103822" cy="176212"/>
              </a:xfrm>
              <a:custGeom>
                <a:avLst/>
                <a:gdLst>
                  <a:gd name="connsiteX0" fmla="*/ 4763 w 103822"/>
                  <a:gd name="connsiteY0" fmla="*/ 12383 h 176212"/>
                  <a:gd name="connsiteX1" fmla="*/ 8573 w 103822"/>
                  <a:gd name="connsiteY1" fmla="*/ 12383 h 176212"/>
                  <a:gd name="connsiteX2" fmla="*/ 8573 w 103822"/>
                  <a:gd name="connsiteY2" fmla="*/ 16192 h 176212"/>
                  <a:gd name="connsiteX3" fmla="*/ 2858 w 103822"/>
                  <a:gd name="connsiteY3" fmla="*/ 23813 h 176212"/>
                  <a:gd name="connsiteX4" fmla="*/ 21908 w 103822"/>
                  <a:gd name="connsiteY4" fmla="*/ 42863 h 176212"/>
                  <a:gd name="connsiteX5" fmla="*/ 21908 w 103822"/>
                  <a:gd name="connsiteY5" fmla="*/ 61913 h 176212"/>
                  <a:gd name="connsiteX6" fmla="*/ 23813 w 103822"/>
                  <a:gd name="connsiteY6" fmla="*/ 63818 h 176212"/>
                  <a:gd name="connsiteX7" fmla="*/ 30480 w 103822"/>
                  <a:gd name="connsiteY7" fmla="*/ 63818 h 176212"/>
                  <a:gd name="connsiteX8" fmla="*/ 36195 w 103822"/>
                  <a:gd name="connsiteY8" fmla="*/ 136208 h 176212"/>
                  <a:gd name="connsiteX9" fmla="*/ 31433 w 103822"/>
                  <a:gd name="connsiteY9" fmla="*/ 144780 h 176212"/>
                  <a:gd name="connsiteX10" fmla="*/ 31433 w 103822"/>
                  <a:gd name="connsiteY10" fmla="*/ 148590 h 176212"/>
                  <a:gd name="connsiteX11" fmla="*/ 27623 w 103822"/>
                  <a:gd name="connsiteY11" fmla="*/ 148590 h 176212"/>
                  <a:gd name="connsiteX12" fmla="*/ 24765 w 103822"/>
                  <a:gd name="connsiteY12" fmla="*/ 151448 h 176212"/>
                  <a:gd name="connsiteX13" fmla="*/ 24765 w 103822"/>
                  <a:gd name="connsiteY13" fmla="*/ 174308 h 176212"/>
                  <a:gd name="connsiteX14" fmla="*/ 27623 w 103822"/>
                  <a:gd name="connsiteY14" fmla="*/ 176213 h 176212"/>
                  <a:gd name="connsiteX15" fmla="*/ 78105 w 103822"/>
                  <a:gd name="connsiteY15" fmla="*/ 176213 h 176212"/>
                  <a:gd name="connsiteX16" fmla="*/ 80963 w 103822"/>
                  <a:gd name="connsiteY16" fmla="*/ 173355 h 176212"/>
                  <a:gd name="connsiteX17" fmla="*/ 80963 w 103822"/>
                  <a:gd name="connsiteY17" fmla="*/ 151448 h 176212"/>
                  <a:gd name="connsiteX18" fmla="*/ 78105 w 103822"/>
                  <a:gd name="connsiteY18" fmla="*/ 148590 h 176212"/>
                  <a:gd name="connsiteX19" fmla="*/ 74295 w 103822"/>
                  <a:gd name="connsiteY19" fmla="*/ 148590 h 176212"/>
                  <a:gd name="connsiteX20" fmla="*/ 74295 w 103822"/>
                  <a:gd name="connsiteY20" fmla="*/ 144780 h 176212"/>
                  <a:gd name="connsiteX21" fmla="*/ 69533 w 103822"/>
                  <a:gd name="connsiteY21" fmla="*/ 136208 h 176212"/>
                  <a:gd name="connsiteX22" fmla="*/ 75248 w 103822"/>
                  <a:gd name="connsiteY22" fmla="*/ 63818 h 176212"/>
                  <a:gd name="connsiteX23" fmla="*/ 81915 w 103822"/>
                  <a:gd name="connsiteY23" fmla="*/ 63818 h 176212"/>
                  <a:gd name="connsiteX24" fmla="*/ 83820 w 103822"/>
                  <a:gd name="connsiteY24" fmla="*/ 61913 h 176212"/>
                  <a:gd name="connsiteX25" fmla="*/ 83820 w 103822"/>
                  <a:gd name="connsiteY25" fmla="*/ 42863 h 176212"/>
                  <a:gd name="connsiteX26" fmla="*/ 102870 w 103822"/>
                  <a:gd name="connsiteY26" fmla="*/ 23813 h 176212"/>
                  <a:gd name="connsiteX27" fmla="*/ 97155 w 103822"/>
                  <a:gd name="connsiteY27" fmla="*/ 16192 h 176212"/>
                  <a:gd name="connsiteX28" fmla="*/ 97155 w 103822"/>
                  <a:gd name="connsiteY28" fmla="*/ 12383 h 176212"/>
                  <a:gd name="connsiteX29" fmla="*/ 100965 w 103822"/>
                  <a:gd name="connsiteY29" fmla="*/ 12383 h 176212"/>
                  <a:gd name="connsiteX30" fmla="*/ 103823 w 103822"/>
                  <a:gd name="connsiteY30" fmla="*/ 9525 h 176212"/>
                  <a:gd name="connsiteX31" fmla="*/ 103823 w 103822"/>
                  <a:gd name="connsiteY31" fmla="*/ 0 h 176212"/>
                  <a:gd name="connsiteX32" fmla="*/ 58102 w 103822"/>
                  <a:gd name="connsiteY32" fmla="*/ 0 h 176212"/>
                  <a:gd name="connsiteX33" fmla="*/ 55245 w 103822"/>
                  <a:gd name="connsiteY33" fmla="*/ 0 h 176212"/>
                  <a:gd name="connsiteX34" fmla="*/ 48577 w 103822"/>
                  <a:gd name="connsiteY34" fmla="*/ 0 h 176212"/>
                  <a:gd name="connsiteX35" fmla="*/ 45720 w 103822"/>
                  <a:gd name="connsiteY35" fmla="*/ 0 h 176212"/>
                  <a:gd name="connsiteX36" fmla="*/ 0 w 103822"/>
                  <a:gd name="connsiteY36" fmla="*/ 0 h 176212"/>
                  <a:gd name="connsiteX37" fmla="*/ 0 w 103822"/>
                  <a:gd name="connsiteY37" fmla="*/ 9525 h 176212"/>
                  <a:gd name="connsiteX38" fmla="*/ 4763 w 103822"/>
                  <a:gd name="connsiteY38" fmla="*/ 12383 h 176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03822" h="176212">
                    <a:moveTo>
                      <a:pt x="4763" y="12383"/>
                    </a:moveTo>
                    <a:lnTo>
                      <a:pt x="8573" y="12383"/>
                    </a:lnTo>
                    <a:lnTo>
                      <a:pt x="8573" y="16192"/>
                    </a:lnTo>
                    <a:cubicBezTo>
                      <a:pt x="8573" y="16192"/>
                      <a:pt x="2858" y="15240"/>
                      <a:pt x="2858" y="23813"/>
                    </a:cubicBezTo>
                    <a:cubicBezTo>
                      <a:pt x="2858" y="32385"/>
                      <a:pt x="21908" y="42863"/>
                      <a:pt x="21908" y="42863"/>
                    </a:cubicBezTo>
                    <a:lnTo>
                      <a:pt x="21908" y="61913"/>
                    </a:lnTo>
                    <a:cubicBezTo>
                      <a:pt x="21908" y="62865"/>
                      <a:pt x="22860" y="63818"/>
                      <a:pt x="23813" y="63818"/>
                    </a:cubicBezTo>
                    <a:lnTo>
                      <a:pt x="30480" y="63818"/>
                    </a:lnTo>
                    <a:cubicBezTo>
                      <a:pt x="38100" y="90488"/>
                      <a:pt x="36195" y="132398"/>
                      <a:pt x="36195" y="136208"/>
                    </a:cubicBezTo>
                    <a:lnTo>
                      <a:pt x="31433" y="144780"/>
                    </a:lnTo>
                    <a:lnTo>
                      <a:pt x="31433" y="148590"/>
                    </a:lnTo>
                    <a:lnTo>
                      <a:pt x="27623" y="148590"/>
                    </a:lnTo>
                    <a:cubicBezTo>
                      <a:pt x="25717" y="148590"/>
                      <a:pt x="24765" y="149543"/>
                      <a:pt x="24765" y="151448"/>
                    </a:cubicBezTo>
                    <a:lnTo>
                      <a:pt x="24765" y="174308"/>
                    </a:lnTo>
                    <a:cubicBezTo>
                      <a:pt x="24765" y="176213"/>
                      <a:pt x="25717" y="176213"/>
                      <a:pt x="27623" y="176213"/>
                    </a:cubicBezTo>
                    <a:lnTo>
                      <a:pt x="78105" y="176213"/>
                    </a:lnTo>
                    <a:cubicBezTo>
                      <a:pt x="80010" y="176213"/>
                      <a:pt x="80963" y="175260"/>
                      <a:pt x="80963" y="173355"/>
                    </a:cubicBezTo>
                    <a:lnTo>
                      <a:pt x="80963" y="151448"/>
                    </a:lnTo>
                    <a:cubicBezTo>
                      <a:pt x="80963" y="149543"/>
                      <a:pt x="80010" y="148590"/>
                      <a:pt x="78105" y="148590"/>
                    </a:cubicBezTo>
                    <a:lnTo>
                      <a:pt x="74295" y="148590"/>
                    </a:lnTo>
                    <a:lnTo>
                      <a:pt x="74295" y="144780"/>
                    </a:lnTo>
                    <a:lnTo>
                      <a:pt x="69533" y="136208"/>
                    </a:lnTo>
                    <a:cubicBezTo>
                      <a:pt x="69533" y="132398"/>
                      <a:pt x="67627" y="89535"/>
                      <a:pt x="75248" y="63818"/>
                    </a:cubicBezTo>
                    <a:lnTo>
                      <a:pt x="81915" y="63818"/>
                    </a:lnTo>
                    <a:cubicBezTo>
                      <a:pt x="82868" y="63818"/>
                      <a:pt x="83820" y="62865"/>
                      <a:pt x="83820" y="61913"/>
                    </a:cubicBezTo>
                    <a:lnTo>
                      <a:pt x="83820" y="42863"/>
                    </a:lnTo>
                    <a:cubicBezTo>
                      <a:pt x="83820" y="42863"/>
                      <a:pt x="102870" y="32385"/>
                      <a:pt x="102870" y="23813"/>
                    </a:cubicBezTo>
                    <a:cubicBezTo>
                      <a:pt x="102870" y="15240"/>
                      <a:pt x="97155" y="16192"/>
                      <a:pt x="97155" y="16192"/>
                    </a:cubicBezTo>
                    <a:lnTo>
                      <a:pt x="97155" y="12383"/>
                    </a:lnTo>
                    <a:lnTo>
                      <a:pt x="100965" y="12383"/>
                    </a:lnTo>
                    <a:cubicBezTo>
                      <a:pt x="102870" y="12383"/>
                      <a:pt x="103823" y="11430"/>
                      <a:pt x="103823" y="9525"/>
                    </a:cubicBezTo>
                    <a:lnTo>
                      <a:pt x="103823" y="0"/>
                    </a:lnTo>
                    <a:lnTo>
                      <a:pt x="58102" y="0"/>
                    </a:lnTo>
                    <a:lnTo>
                      <a:pt x="55245" y="0"/>
                    </a:lnTo>
                    <a:lnTo>
                      <a:pt x="48577" y="0"/>
                    </a:lnTo>
                    <a:lnTo>
                      <a:pt x="45720" y="0"/>
                    </a:lnTo>
                    <a:lnTo>
                      <a:pt x="0" y="0"/>
                    </a:lnTo>
                    <a:lnTo>
                      <a:pt x="0" y="9525"/>
                    </a:lnTo>
                    <a:cubicBezTo>
                      <a:pt x="953" y="11430"/>
                      <a:pt x="2858" y="12383"/>
                      <a:pt x="4763" y="123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任意多边形: 形状 21"/>
              <p:cNvSpPr/>
              <p:nvPr/>
            </p:nvSpPr>
            <p:spPr>
              <a:xfrm>
                <a:off x="4467225" y="2665094"/>
                <a:ext cx="106727" cy="160972"/>
              </a:xfrm>
              <a:custGeom>
                <a:avLst/>
                <a:gdLst>
                  <a:gd name="connsiteX0" fmla="*/ 2857 w 106727"/>
                  <a:gd name="connsiteY0" fmla="*/ 11430 h 160972"/>
                  <a:gd name="connsiteX1" fmla="*/ 6668 w 106727"/>
                  <a:gd name="connsiteY1" fmla="*/ 11430 h 160972"/>
                  <a:gd name="connsiteX2" fmla="*/ 6668 w 106727"/>
                  <a:gd name="connsiteY2" fmla="*/ 15240 h 160972"/>
                  <a:gd name="connsiteX3" fmla="*/ 952 w 106727"/>
                  <a:gd name="connsiteY3" fmla="*/ 22860 h 160972"/>
                  <a:gd name="connsiteX4" fmla="*/ 20002 w 106727"/>
                  <a:gd name="connsiteY4" fmla="*/ 41910 h 160972"/>
                  <a:gd name="connsiteX5" fmla="*/ 29527 w 106727"/>
                  <a:gd name="connsiteY5" fmla="*/ 59055 h 160972"/>
                  <a:gd name="connsiteX6" fmla="*/ 5715 w 106727"/>
                  <a:gd name="connsiteY6" fmla="*/ 119062 h 160972"/>
                  <a:gd name="connsiteX7" fmla="*/ 20002 w 106727"/>
                  <a:gd name="connsiteY7" fmla="*/ 160020 h 160972"/>
                  <a:gd name="connsiteX8" fmla="*/ 37148 w 106727"/>
                  <a:gd name="connsiteY8" fmla="*/ 160973 h 160972"/>
                  <a:gd name="connsiteX9" fmla="*/ 46673 w 106727"/>
                  <a:gd name="connsiteY9" fmla="*/ 157162 h 160972"/>
                  <a:gd name="connsiteX10" fmla="*/ 70485 w 106727"/>
                  <a:gd name="connsiteY10" fmla="*/ 135255 h 160972"/>
                  <a:gd name="connsiteX11" fmla="*/ 106680 w 106727"/>
                  <a:gd name="connsiteY11" fmla="*/ 107633 h 160972"/>
                  <a:gd name="connsiteX12" fmla="*/ 100965 w 106727"/>
                  <a:gd name="connsiteY12" fmla="*/ 101918 h 160972"/>
                  <a:gd name="connsiteX13" fmla="*/ 98107 w 106727"/>
                  <a:gd name="connsiteY13" fmla="*/ 92393 h 160972"/>
                  <a:gd name="connsiteX14" fmla="*/ 73343 w 106727"/>
                  <a:gd name="connsiteY14" fmla="*/ 92393 h 160972"/>
                  <a:gd name="connsiteX15" fmla="*/ 82868 w 106727"/>
                  <a:gd name="connsiteY15" fmla="*/ 42862 h 160972"/>
                  <a:gd name="connsiteX16" fmla="*/ 101918 w 106727"/>
                  <a:gd name="connsiteY16" fmla="*/ 23813 h 160972"/>
                  <a:gd name="connsiteX17" fmla="*/ 96202 w 106727"/>
                  <a:gd name="connsiteY17" fmla="*/ 16192 h 160972"/>
                  <a:gd name="connsiteX18" fmla="*/ 96202 w 106727"/>
                  <a:gd name="connsiteY18" fmla="*/ 12383 h 160972"/>
                  <a:gd name="connsiteX19" fmla="*/ 100013 w 106727"/>
                  <a:gd name="connsiteY19" fmla="*/ 12383 h 160972"/>
                  <a:gd name="connsiteX20" fmla="*/ 102870 w 106727"/>
                  <a:gd name="connsiteY20" fmla="*/ 9525 h 160972"/>
                  <a:gd name="connsiteX21" fmla="*/ 102870 w 106727"/>
                  <a:gd name="connsiteY21" fmla="*/ 0 h 160972"/>
                  <a:gd name="connsiteX22" fmla="*/ 57150 w 106727"/>
                  <a:gd name="connsiteY22" fmla="*/ 0 h 160972"/>
                  <a:gd name="connsiteX23" fmla="*/ 54293 w 106727"/>
                  <a:gd name="connsiteY23" fmla="*/ 0 h 160972"/>
                  <a:gd name="connsiteX24" fmla="*/ 47625 w 106727"/>
                  <a:gd name="connsiteY24" fmla="*/ 0 h 160972"/>
                  <a:gd name="connsiteX25" fmla="*/ 44768 w 106727"/>
                  <a:gd name="connsiteY25" fmla="*/ 0 h 160972"/>
                  <a:gd name="connsiteX26" fmla="*/ 0 w 106727"/>
                  <a:gd name="connsiteY26" fmla="*/ 0 h 160972"/>
                  <a:gd name="connsiteX27" fmla="*/ 0 w 106727"/>
                  <a:gd name="connsiteY27" fmla="*/ 9525 h 160972"/>
                  <a:gd name="connsiteX28" fmla="*/ 2857 w 106727"/>
                  <a:gd name="connsiteY28" fmla="*/ 11430 h 160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6727" h="160972">
                    <a:moveTo>
                      <a:pt x="2857" y="11430"/>
                    </a:moveTo>
                    <a:lnTo>
                      <a:pt x="6668" y="11430"/>
                    </a:lnTo>
                    <a:lnTo>
                      <a:pt x="6668" y="15240"/>
                    </a:lnTo>
                    <a:cubicBezTo>
                      <a:pt x="6668" y="15240"/>
                      <a:pt x="952" y="14288"/>
                      <a:pt x="952" y="22860"/>
                    </a:cubicBezTo>
                    <a:cubicBezTo>
                      <a:pt x="952" y="31433"/>
                      <a:pt x="20002" y="41910"/>
                      <a:pt x="20002" y="41910"/>
                    </a:cubicBezTo>
                    <a:cubicBezTo>
                      <a:pt x="20002" y="41910"/>
                      <a:pt x="33338" y="50483"/>
                      <a:pt x="29527" y="59055"/>
                    </a:cubicBezTo>
                    <a:cubicBezTo>
                      <a:pt x="25718" y="68580"/>
                      <a:pt x="2857" y="98108"/>
                      <a:pt x="5715" y="119062"/>
                    </a:cubicBezTo>
                    <a:cubicBezTo>
                      <a:pt x="8573" y="140018"/>
                      <a:pt x="13335" y="158115"/>
                      <a:pt x="20002" y="160020"/>
                    </a:cubicBezTo>
                    <a:cubicBezTo>
                      <a:pt x="23813" y="160973"/>
                      <a:pt x="30480" y="160973"/>
                      <a:pt x="37148" y="160973"/>
                    </a:cubicBezTo>
                    <a:cubicBezTo>
                      <a:pt x="41910" y="160973"/>
                      <a:pt x="42863" y="160020"/>
                      <a:pt x="46673" y="157162"/>
                    </a:cubicBezTo>
                    <a:cubicBezTo>
                      <a:pt x="55245" y="151448"/>
                      <a:pt x="62865" y="143828"/>
                      <a:pt x="70485" y="135255"/>
                    </a:cubicBezTo>
                    <a:cubicBezTo>
                      <a:pt x="70485" y="135255"/>
                      <a:pt x="105727" y="131445"/>
                      <a:pt x="106680" y="107633"/>
                    </a:cubicBezTo>
                    <a:cubicBezTo>
                      <a:pt x="106680" y="107633"/>
                      <a:pt x="107632" y="101918"/>
                      <a:pt x="100965" y="101918"/>
                    </a:cubicBezTo>
                    <a:cubicBezTo>
                      <a:pt x="100965" y="101918"/>
                      <a:pt x="101918" y="93345"/>
                      <a:pt x="98107" y="92393"/>
                    </a:cubicBezTo>
                    <a:cubicBezTo>
                      <a:pt x="93345" y="92393"/>
                      <a:pt x="73343" y="92393"/>
                      <a:pt x="73343" y="92393"/>
                    </a:cubicBezTo>
                    <a:cubicBezTo>
                      <a:pt x="73343" y="92393"/>
                      <a:pt x="59055" y="60960"/>
                      <a:pt x="82868" y="42862"/>
                    </a:cubicBezTo>
                    <a:cubicBezTo>
                      <a:pt x="82868" y="42862"/>
                      <a:pt x="101918" y="32385"/>
                      <a:pt x="101918" y="23813"/>
                    </a:cubicBezTo>
                    <a:cubicBezTo>
                      <a:pt x="101918" y="15240"/>
                      <a:pt x="96202" y="16192"/>
                      <a:pt x="96202" y="16192"/>
                    </a:cubicBezTo>
                    <a:lnTo>
                      <a:pt x="96202" y="12383"/>
                    </a:lnTo>
                    <a:lnTo>
                      <a:pt x="100013" y="12383"/>
                    </a:lnTo>
                    <a:cubicBezTo>
                      <a:pt x="101918" y="12383"/>
                      <a:pt x="102870" y="11430"/>
                      <a:pt x="102870" y="9525"/>
                    </a:cubicBezTo>
                    <a:lnTo>
                      <a:pt x="102870" y="0"/>
                    </a:lnTo>
                    <a:lnTo>
                      <a:pt x="57150" y="0"/>
                    </a:lnTo>
                    <a:lnTo>
                      <a:pt x="54293" y="0"/>
                    </a:lnTo>
                    <a:lnTo>
                      <a:pt x="47625" y="0"/>
                    </a:lnTo>
                    <a:lnTo>
                      <a:pt x="44768" y="0"/>
                    </a:lnTo>
                    <a:lnTo>
                      <a:pt x="0" y="0"/>
                    </a:lnTo>
                    <a:lnTo>
                      <a:pt x="0" y="9525"/>
                    </a:lnTo>
                    <a:cubicBezTo>
                      <a:pt x="0" y="10477"/>
                      <a:pt x="952" y="11430"/>
                      <a:pt x="2857" y="114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任意多边形: 形状 22"/>
              <p:cNvSpPr/>
              <p:nvPr/>
            </p:nvSpPr>
            <p:spPr>
              <a:xfrm>
                <a:off x="5263514" y="2666046"/>
                <a:ext cx="103822" cy="200025"/>
              </a:xfrm>
              <a:custGeom>
                <a:avLst/>
                <a:gdLst>
                  <a:gd name="connsiteX0" fmla="*/ 99060 w 103822"/>
                  <a:gd name="connsiteY0" fmla="*/ 10478 h 200025"/>
                  <a:gd name="connsiteX1" fmla="*/ 95250 w 103822"/>
                  <a:gd name="connsiteY1" fmla="*/ 10478 h 200025"/>
                  <a:gd name="connsiteX2" fmla="*/ 95250 w 103822"/>
                  <a:gd name="connsiteY2" fmla="*/ 14288 h 200025"/>
                  <a:gd name="connsiteX3" fmla="*/ 100965 w 103822"/>
                  <a:gd name="connsiteY3" fmla="*/ 21908 h 200025"/>
                  <a:gd name="connsiteX4" fmla="*/ 81915 w 103822"/>
                  <a:gd name="connsiteY4" fmla="*/ 40958 h 200025"/>
                  <a:gd name="connsiteX5" fmla="*/ 81915 w 103822"/>
                  <a:gd name="connsiteY5" fmla="*/ 60008 h 200025"/>
                  <a:gd name="connsiteX6" fmla="*/ 80010 w 103822"/>
                  <a:gd name="connsiteY6" fmla="*/ 61913 h 200025"/>
                  <a:gd name="connsiteX7" fmla="*/ 73343 w 103822"/>
                  <a:gd name="connsiteY7" fmla="*/ 61913 h 200025"/>
                  <a:gd name="connsiteX8" fmla="*/ 67627 w 103822"/>
                  <a:gd name="connsiteY8" fmla="*/ 112395 h 200025"/>
                  <a:gd name="connsiteX9" fmla="*/ 80963 w 103822"/>
                  <a:gd name="connsiteY9" fmla="*/ 112395 h 200025"/>
                  <a:gd name="connsiteX10" fmla="*/ 83820 w 103822"/>
                  <a:gd name="connsiteY10" fmla="*/ 115253 h 200025"/>
                  <a:gd name="connsiteX11" fmla="*/ 83820 w 103822"/>
                  <a:gd name="connsiteY11" fmla="*/ 120015 h 200025"/>
                  <a:gd name="connsiteX12" fmla="*/ 80963 w 103822"/>
                  <a:gd name="connsiteY12" fmla="*/ 122873 h 200025"/>
                  <a:gd name="connsiteX13" fmla="*/ 72390 w 103822"/>
                  <a:gd name="connsiteY13" fmla="*/ 122873 h 200025"/>
                  <a:gd name="connsiteX14" fmla="*/ 72390 w 103822"/>
                  <a:gd name="connsiteY14" fmla="*/ 126683 h 200025"/>
                  <a:gd name="connsiteX15" fmla="*/ 76200 w 103822"/>
                  <a:gd name="connsiteY15" fmla="*/ 126683 h 200025"/>
                  <a:gd name="connsiteX16" fmla="*/ 79058 w 103822"/>
                  <a:gd name="connsiteY16" fmla="*/ 129540 h 200025"/>
                  <a:gd name="connsiteX17" fmla="*/ 79058 w 103822"/>
                  <a:gd name="connsiteY17" fmla="*/ 131445 h 200025"/>
                  <a:gd name="connsiteX18" fmla="*/ 76200 w 103822"/>
                  <a:gd name="connsiteY18" fmla="*/ 133350 h 200025"/>
                  <a:gd name="connsiteX19" fmla="*/ 71438 w 103822"/>
                  <a:gd name="connsiteY19" fmla="*/ 133350 h 200025"/>
                  <a:gd name="connsiteX20" fmla="*/ 78105 w 103822"/>
                  <a:gd name="connsiteY20" fmla="*/ 157163 h 200025"/>
                  <a:gd name="connsiteX21" fmla="*/ 58102 w 103822"/>
                  <a:gd name="connsiteY21" fmla="*/ 188595 h 200025"/>
                  <a:gd name="connsiteX22" fmla="*/ 59055 w 103822"/>
                  <a:gd name="connsiteY22" fmla="*/ 192405 h 200025"/>
                  <a:gd name="connsiteX23" fmla="*/ 51435 w 103822"/>
                  <a:gd name="connsiteY23" fmla="*/ 200025 h 200025"/>
                  <a:gd name="connsiteX24" fmla="*/ 43815 w 103822"/>
                  <a:gd name="connsiteY24" fmla="*/ 192405 h 200025"/>
                  <a:gd name="connsiteX25" fmla="*/ 44768 w 103822"/>
                  <a:gd name="connsiteY25" fmla="*/ 188595 h 200025"/>
                  <a:gd name="connsiteX26" fmla="*/ 24765 w 103822"/>
                  <a:gd name="connsiteY26" fmla="*/ 157163 h 200025"/>
                  <a:gd name="connsiteX27" fmla="*/ 30480 w 103822"/>
                  <a:gd name="connsiteY27" fmla="*/ 134303 h 200025"/>
                  <a:gd name="connsiteX28" fmla="*/ 25718 w 103822"/>
                  <a:gd name="connsiteY28" fmla="*/ 134303 h 200025"/>
                  <a:gd name="connsiteX29" fmla="*/ 22860 w 103822"/>
                  <a:gd name="connsiteY29" fmla="*/ 131445 h 200025"/>
                  <a:gd name="connsiteX30" fmla="*/ 22860 w 103822"/>
                  <a:gd name="connsiteY30" fmla="*/ 129540 h 200025"/>
                  <a:gd name="connsiteX31" fmla="*/ 25718 w 103822"/>
                  <a:gd name="connsiteY31" fmla="*/ 126683 h 200025"/>
                  <a:gd name="connsiteX32" fmla="*/ 29527 w 103822"/>
                  <a:gd name="connsiteY32" fmla="*/ 126683 h 200025"/>
                  <a:gd name="connsiteX33" fmla="*/ 29527 w 103822"/>
                  <a:gd name="connsiteY33" fmla="*/ 122873 h 200025"/>
                  <a:gd name="connsiteX34" fmla="*/ 20955 w 103822"/>
                  <a:gd name="connsiteY34" fmla="*/ 122873 h 200025"/>
                  <a:gd name="connsiteX35" fmla="*/ 18098 w 103822"/>
                  <a:gd name="connsiteY35" fmla="*/ 120015 h 200025"/>
                  <a:gd name="connsiteX36" fmla="*/ 18098 w 103822"/>
                  <a:gd name="connsiteY36" fmla="*/ 117158 h 200025"/>
                  <a:gd name="connsiteX37" fmla="*/ 20955 w 103822"/>
                  <a:gd name="connsiteY37" fmla="*/ 114300 h 200025"/>
                  <a:gd name="connsiteX38" fmla="*/ 34290 w 103822"/>
                  <a:gd name="connsiteY38" fmla="*/ 114300 h 200025"/>
                  <a:gd name="connsiteX39" fmla="*/ 28575 w 103822"/>
                  <a:gd name="connsiteY39" fmla="*/ 63818 h 200025"/>
                  <a:gd name="connsiteX40" fmla="*/ 21908 w 103822"/>
                  <a:gd name="connsiteY40" fmla="*/ 63818 h 200025"/>
                  <a:gd name="connsiteX41" fmla="*/ 20002 w 103822"/>
                  <a:gd name="connsiteY41" fmla="*/ 61913 h 200025"/>
                  <a:gd name="connsiteX42" fmla="*/ 20002 w 103822"/>
                  <a:gd name="connsiteY42" fmla="*/ 42863 h 200025"/>
                  <a:gd name="connsiteX43" fmla="*/ 952 w 103822"/>
                  <a:gd name="connsiteY43" fmla="*/ 23813 h 200025"/>
                  <a:gd name="connsiteX44" fmla="*/ 6668 w 103822"/>
                  <a:gd name="connsiteY44" fmla="*/ 16193 h 200025"/>
                  <a:gd name="connsiteX45" fmla="*/ 6668 w 103822"/>
                  <a:gd name="connsiteY45" fmla="*/ 12383 h 200025"/>
                  <a:gd name="connsiteX46" fmla="*/ 2858 w 103822"/>
                  <a:gd name="connsiteY46" fmla="*/ 12383 h 200025"/>
                  <a:gd name="connsiteX47" fmla="*/ 0 w 103822"/>
                  <a:gd name="connsiteY47" fmla="*/ 9525 h 200025"/>
                  <a:gd name="connsiteX48" fmla="*/ 0 w 103822"/>
                  <a:gd name="connsiteY48" fmla="*/ 0 h 200025"/>
                  <a:gd name="connsiteX49" fmla="*/ 45720 w 103822"/>
                  <a:gd name="connsiteY49" fmla="*/ 0 h 200025"/>
                  <a:gd name="connsiteX50" fmla="*/ 48577 w 103822"/>
                  <a:gd name="connsiteY50" fmla="*/ 0 h 200025"/>
                  <a:gd name="connsiteX51" fmla="*/ 55245 w 103822"/>
                  <a:gd name="connsiteY51" fmla="*/ 0 h 200025"/>
                  <a:gd name="connsiteX52" fmla="*/ 58102 w 103822"/>
                  <a:gd name="connsiteY52" fmla="*/ 0 h 200025"/>
                  <a:gd name="connsiteX53" fmla="*/ 103823 w 103822"/>
                  <a:gd name="connsiteY53" fmla="*/ 0 h 200025"/>
                  <a:gd name="connsiteX54" fmla="*/ 103823 w 103822"/>
                  <a:gd name="connsiteY54" fmla="*/ 9525 h 200025"/>
                  <a:gd name="connsiteX55" fmla="*/ 99060 w 103822"/>
                  <a:gd name="connsiteY55" fmla="*/ 10478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03822" h="200025">
                    <a:moveTo>
                      <a:pt x="99060" y="10478"/>
                    </a:moveTo>
                    <a:lnTo>
                      <a:pt x="95250" y="10478"/>
                    </a:lnTo>
                    <a:lnTo>
                      <a:pt x="95250" y="14288"/>
                    </a:lnTo>
                    <a:cubicBezTo>
                      <a:pt x="95250" y="14288"/>
                      <a:pt x="100965" y="13335"/>
                      <a:pt x="100965" y="21908"/>
                    </a:cubicBezTo>
                    <a:cubicBezTo>
                      <a:pt x="100965" y="30480"/>
                      <a:pt x="81915" y="40958"/>
                      <a:pt x="81915" y="40958"/>
                    </a:cubicBezTo>
                    <a:lnTo>
                      <a:pt x="81915" y="60008"/>
                    </a:lnTo>
                    <a:cubicBezTo>
                      <a:pt x="81915" y="60960"/>
                      <a:pt x="80963" y="61913"/>
                      <a:pt x="80010" y="61913"/>
                    </a:cubicBezTo>
                    <a:lnTo>
                      <a:pt x="73343" y="61913"/>
                    </a:lnTo>
                    <a:cubicBezTo>
                      <a:pt x="65723" y="88583"/>
                      <a:pt x="67627" y="108585"/>
                      <a:pt x="67627" y="112395"/>
                    </a:cubicBezTo>
                    <a:lnTo>
                      <a:pt x="80963" y="112395"/>
                    </a:lnTo>
                    <a:cubicBezTo>
                      <a:pt x="82868" y="112395"/>
                      <a:pt x="83820" y="113348"/>
                      <a:pt x="83820" y="115253"/>
                    </a:cubicBezTo>
                    <a:lnTo>
                      <a:pt x="83820" y="120015"/>
                    </a:lnTo>
                    <a:cubicBezTo>
                      <a:pt x="83820" y="121920"/>
                      <a:pt x="82868" y="122873"/>
                      <a:pt x="80963" y="122873"/>
                    </a:cubicBezTo>
                    <a:lnTo>
                      <a:pt x="72390" y="122873"/>
                    </a:lnTo>
                    <a:lnTo>
                      <a:pt x="72390" y="126683"/>
                    </a:lnTo>
                    <a:lnTo>
                      <a:pt x="76200" y="126683"/>
                    </a:lnTo>
                    <a:cubicBezTo>
                      <a:pt x="78105" y="126683"/>
                      <a:pt x="79058" y="127635"/>
                      <a:pt x="79058" y="129540"/>
                    </a:cubicBezTo>
                    <a:lnTo>
                      <a:pt x="79058" y="131445"/>
                    </a:lnTo>
                    <a:cubicBezTo>
                      <a:pt x="79058" y="133350"/>
                      <a:pt x="78105" y="133350"/>
                      <a:pt x="76200" y="133350"/>
                    </a:cubicBezTo>
                    <a:lnTo>
                      <a:pt x="71438" y="133350"/>
                    </a:lnTo>
                    <a:cubicBezTo>
                      <a:pt x="75248" y="140970"/>
                      <a:pt x="78105" y="150495"/>
                      <a:pt x="78105" y="157163"/>
                    </a:cubicBezTo>
                    <a:cubicBezTo>
                      <a:pt x="78105" y="169545"/>
                      <a:pt x="69533" y="184785"/>
                      <a:pt x="58102" y="188595"/>
                    </a:cubicBezTo>
                    <a:cubicBezTo>
                      <a:pt x="59055" y="189548"/>
                      <a:pt x="59055" y="191453"/>
                      <a:pt x="59055" y="192405"/>
                    </a:cubicBezTo>
                    <a:cubicBezTo>
                      <a:pt x="59055" y="196215"/>
                      <a:pt x="56198" y="200025"/>
                      <a:pt x="51435" y="200025"/>
                    </a:cubicBezTo>
                    <a:cubicBezTo>
                      <a:pt x="47625" y="200025"/>
                      <a:pt x="43815" y="197167"/>
                      <a:pt x="43815" y="192405"/>
                    </a:cubicBezTo>
                    <a:cubicBezTo>
                      <a:pt x="43815" y="190500"/>
                      <a:pt x="44768" y="189548"/>
                      <a:pt x="44768" y="188595"/>
                    </a:cubicBezTo>
                    <a:cubicBezTo>
                      <a:pt x="33338" y="184785"/>
                      <a:pt x="24765" y="169545"/>
                      <a:pt x="24765" y="157163"/>
                    </a:cubicBezTo>
                    <a:cubicBezTo>
                      <a:pt x="24765" y="150495"/>
                      <a:pt x="26670" y="141923"/>
                      <a:pt x="30480" y="134303"/>
                    </a:cubicBezTo>
                    <a:lnTo>
                      <a:pt x="25718" y="134303"/>
                    </a:lnTo>
                    <a:cubicBezTo>
                      <a:pt x="23813" y="134303"/>
                      <a:pt x="22860" y="133350"/>
                      <a:pt x="22860" y="131445"/>
                    </a:cubicBezTo>
                    <a:lnTo>
                      <a:pt x="22860" y="129540"/>
                    </a:lnTo>
                    <a:cubicBezTo>
                      <a:pt x="22860" y="127635"/>
                      <a:pt x="23813" y="126683"/>
                      <a:pt x="25718" y="126683"/>
                    </a:cubicBezTo>
                    <a:lnTo>
                      <a:pt x="29527" y="126683"/>
                    </a:lnTo>
                    <a:lnTo>
                      <a:pt x="29527" y="122873"/>
                    </a:lnTo>
                    <a:lnTo>
                      <a:pt x="20955" y="122873"/>
                    </a:lnTo>
                    <a:cubicBezTo>
                      <a:pt x="19050" y="122873"/>
                      <a:pt x="18098" y="121920"/>
                      <a:pt x="18098" y="120015"/>
                    </a:cubicBezTo>
                    <a:lnTo>
                      <a:pt x="18098" y="117158"/>
                    </a:lnTo>
                    <a:cubicBezTo>
                      <a:pt x="18098" y="115253"/>
                      <a:pt x="19050" y="114300"/>
                      <a:pt x="20955" y="114300"/>
                    </a:cubicBezTo>
                    <a:lnTo>
                      <a:pt x="34290" y="114300"/>
                    </a:lnTo>
                    <a:cubicBezTo>
                      <a:pt x="34290" y="110490"/>
                      <a:pt x="36195" y="90488"/>
                      <a:pt x="28575" y="63818"/>
                    </a:cubicBezTo>
                    <a:lnTo>
                      <a:pt x="21908" y="63818"/>
                    </a:lnTo>
                    <a:cubicBezTo>
                      <a:pt x="20955" y="63818"/>
                      <a:pt x="20002" y="62865"/>
                      <a:pt x="20002" y="61913"/>
                    </a:cubicBezTo>
                    <a:lnTo>
                      <a:pt x="20002" y="42863"/>
                    </a:lnTo>
                    <a:cubicBezTo>
                      <a:pt x="20002" y="42863"/>
                      <a:pt x="952" y="32385"/>
                      <a:pt x="952" y="23813"/>
                    </a:cubicBezTo>
                    <a:cubicBezTo>
                      <a:pt x="952" y="15240"/>
                      <a:pt x="6668" y="16193"/>
                      <a:pt x="6668" y="16193"/>
                    </a:cubicBezTo>
                    <a:lnTo>
                      <a:pt x="6668" y="12383"/>
                    </a:lnTo>
                    <a:lnTo>
                      <a:pt x="2858" y="12383"/>
                    </a:lnTo>
                    <a:cubicBezTo>
                      <a:pt x="952" y="12383"/>
                      <a:pt x="0" y="11430"/>
                      <a:pt x="0" y="9525"/>
                    </a:cubicBezTo>
                    <a:lnTo>
                      <a:pt x="0" y="0"/>
                    </a:lnTo>
                    <a:lnTo>
                      <a:pt x="45720" y="0"/>
                    </a:lnTo>
                    <a:lnTo>
                      <a:pt x="48577" y="0"/>
                    </a:lnTo>
                    <a:lnTo>
                      <a:pt x="55245" y="0"/>
                    </a:lnTo>
                    <a:lnTo>
                      <a:pt x="58102" y="0"/>
                    </a:lnTo>
                    <a:lnTo>
                      <a:pt x="103823" y="0"/>
                    </a:lnTo>
                    <a:lnTo>
                      <a:pt x="103823" y="9525"/>
                    </a:lnTo>
                    <a:cubicBezTo>
                      <a:pt x="101918" y="9525"/>
                      <a:pt x="100965" y="10478"/>
                      <a:pt x="99060" y="10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任意多边形: 形状 23"/>
              <p:cNvSpPr/>
              <p:nvPr/>
            </p:nvSpPr>
            <p:spPr>
              <a:xfrm>
                <a:off x="5660707" y="2664141"/>
                <a:ext cx="103822" cy="176212"/>
              </a:xfrm>
              <a:custGeom>
                <a:avLst/>
                <a:gdLst>
                  <a:gd name="connsiteX0" fmla="*/ 99060 w 103822"/>
                  <a:gd name="connsiteY0" fmla="*/ 12383 h 176212"/>
                  <a:gd name="connsiteX1" fmla="*/ 95250 w 103822"/>
                  <a:gd name="connsiteY1" fmla="*/ 12383 h 176212"/>
                  <a:gd name="connsiteX2" fmla="*/ 95250 w 103822"/>
                  <a:gd name="connsiteY2" fmla="*/ 16192 h 176212"/>
                  <a:gd name="connsiteX3" fmla="*/ 100965 w 103822"/>
                  <a:gd name="connsiteY3" fmla="*/ 23813 h 176212"/>
                  <a:gd name="connsiteX4" fmla="*/ 81915 w 103822"/>
                  <a:gd name="connsiteY4" fmla="*/ 42863 h 176212"/>
                  <a:gd name="connsiteX5" fmla="*/ 81915 w 103822"/>
                  <a:gd name="connsiteY5" fmla="*/ 61913 h 176212"/>
                  <a:gd name="connsiteX6" fmla="*/ 80010 w 103822"/>
                  <a:gd name="connsiteY6" fmla="*/ 63818 h 176212"/>
                  <a:gd name="connsiteX7" fmla="*/ 73342 w 103822"/>
                  <a:gd name="connsiteY7" fmla="*/ 63818 h 176212"/>
                  <a:gd name="connsiteX8" fmla="*/ 67627 w 103822"/>
                  <a:gd name="connsiteY8" fmla="*/ 136208 h 176212"/>
                  <a:gd name="connsiteX9" fmla="*/ 72390 w 103822"/>
                  <a:gd name="connsiteY9" fmla="*/ 144780 h 176212"/>
                  <a:gd name="connsiteX10" fmla="*/ 72390 w 103822"/>
                  <a:gd name="connsiteY10" fmla="*/ 148590 h 176212"/>
                  <a:gd name="connsiteX11" fmla="*/ 76200 w 103822"/>
                  <a:gd name="connsiteY11" fmla="*/ 148590 h 176212"/>
                  <a:gd name="connsiteX12" fmla="*/ 79058 w 103822"/>
                  <a:gd name="connsiteY12" fmla="*/ 151448 h 176212"/>
                  <a:gd name="connsiteX13" fmla="*/ 79058 w 103822"/>
                  <a:gd name="connsiteY13" fmla="*/ 174308 h 176212"/>
                  <a:gd name="connsiteX14" fmla="*/ 76200 w 103822"/>
                  <a:gd name="connsiteY14" fmla="*/ 176213 h 176212"/>
                  <a:gd name="connsiteX15" fmla="*/ 25717 w 103822"/>
                  <a:gd name="connsiteY15" fmla="*/ 176213 h 176212"/>
                  <a:gd name="connsiteX16" fmla="*/ 22860 w 103822"/>
                  <a:gd name="connsiteY16" fmla="*/ 173355 h 176212"/>
                  <a:gd name="connsiteX17" fmla="*/ 22860 w 103822"/>
                  <a:gd name="connsiteY17" fmla="*/ 151448 h 176212"/>
                  <a:gd name="connsiteX18" fmla="*/ 25717 w 103822"/>
                  <a:gd name="connsiteY18" fmla="*/ 148590 h 176212"/>
                  <a:gd name="connsiteX19" fmla="*/ 29527 w 103822"/>
                  <a:gd name="connsiteY19" fmla="*/ 148590 h 176212"/>
                  <a:gd name="connsiteX20" fmla="*/ 29527 w 103822"/>
                  <a:gd name="connsiteY20" fmla="*/ 144780 h 176212"/>
                  <a:gd name="connsiteX21" fmla="*/ 34290 w 103822"/>
                  <a:gd name="connsiteY21" fmla="*/ 136208 h 176212"/>
                  <a:gd name="connsiteX22" fmla="*/ 28575 w 103822"/>
                  <a:gd name="connsiteY22" fmla="*/ 63818 h 176212"/>
                  <a:gd name="connsiteX23" fmla="*/ 21908 w 103822"/>
                  <a:gd name="connsiteY23" fmla="*/ 63818 h 176212"/>
                  <a:gd name="connsiteX24" fmla="*/ 20002 w 103822"/>
                  <a:gd name="connsiteY24" fmla="*/ 61913 h 176212"/>
                  <a:gd name="connsiteX25" fmla="*/ 20002 w 103822"/>
                  <a:gd name="connsiteY25" fmla="*/ 42863 h 176212"/>
                  <a:gd name="connsiteX26" fmla="*/ 952 w 103822"/>
                  <a:gd name="connsiteY26" fmla="*/ 23813 h 176212"/>
                  <a:gd name="connsiteX27" fmla="*/ 6667 w 103822"/>
                  <a:gd name="connsiteY27" fmla="*/ 16192 h 176212"/>
                  <a:gd name="connsiteX28" fmla="*/ 6667 w 103822"/>
                  <a:gd name="connsiteY28" fmla="*/ 12383 h 176212"/>
                  <a:gd name="connsiteX29" fmla="*/ 2858 w 103822"/>
                  <a:gd name="connsiteY29" fmla="*/ 12383 h 176212"/>
                  <a:gd name="connsiteX30" fmla="*/ 0 w 103822"/>
                  <a:gd name="connsiteY30" fmla="*/ 9525 h 176212"/>
                  <a:gd name="connsiteX31" fmla="*/ 0 w 103822"/>
                  <a:gd name="connsiteY31" fmla="*/ 0 h 176212"/>
                  <a:gd name="connsiteX32" fmla="*/ 45720 w 103822"/>
                  <a:gd name="connsiteY32" fmla="*/ 0 h 176212"/>
                  <a:gd name="connsiteX33" fmla="*/ 48577 w 103822"/>
                  <a:gd name="connsiteY33" fmla="*/ 0 h 176212"/>
                  <a:gd name="connsiteX34" fmla="*/ 55245 w 103822"/>
                  <a:gd name="connsiteY34" fmla="*/ 0 h 176212"/>
                  <a:gd name="connsiteX35" fmla="*/ 58102 w 103822"/>
                  <a:gd name="connsiteY35" fmla="*/ 0 h 176212"/>
                  <a:gd name="connsiteX36" fmla="*/ 103822 w 103822"/>
                  <a:gd name="connsiteY36" fmla="*/ 0 h 176212"/>
                  <a:gd name="connsiteX37" fmla="*/ 103822 w 103822"/>
                  <a:gd name="connsiteY37" fmla="*/ 9525 h 176212"/>
                  <a:gd name="connsiteX38" fmla="*/ 99060 w 103822"/>
                  <a:gd name="connsiteY38" fmla="*/ 12383 h 176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03822" h="176212">
                    <a:moveTo>
                      <a:pt x="99060" y="12383"/>
                    </a:moveTo>
                    <a:lnTo>
                      <a:pt x="95250" y="12383"/>
                    </a:lnTo>
                    <a:lnTo>
                      <a:pt x="95250" y="16192"/>
                    </a:lnTo>
                    <a:cubicBezTo>
                      <a:pt x="95250" y="16192"/>
                      <a:pt x="100965" y="15240"/>
                      <a:pt x="100965" y="23813"/>
                    </a:cubicBezTo>
                    <a:cubicBezTo>
                      <a:pt x="100965" y="32385"/>
                      <a:pt x="81915" y="42863"/>
                      <a:pt x="81915" y="42863"/>
                    </a:cubicBezTo>
                    <a:lnTo>
                      <a:pt x="81915" y="61913"/>
                    </a:lnTo>
                    <a:cubicBezTo>
                      <a:pt x="81915" y="62865"/>
                      <a:pt x="80963" y="63818"/>
                      <a:pt x="80010" y="63818"/>
                    </a:cubicBezTo>
                    <a:lnTo>
                      <a:pt x="73342" y="63818"/>
                    </a:lnTo>
                    <a:cubicBezTo>
                      <a:pt x="65722" y="90488"/>
                      <a:pt x="67627" y="132398"/>
                      <a:pt x="67627" y="136208"/>
                    </a:cubicBezTo>
                    <a:lnTo>
                      <a:pt x="72390" y="144780"/>
                    </a:lnTo>
                    <a:lnTo>
                      <a:pt x="72390" y="148590"/>
                    </a:lnTo>
                    <a:lnTo>
                      <a:pt x="76200" y="148590"/>
                    </a:lnTo>
                    <a:cubicBezTo>
                      <a:pt x="78105" y="148590"/>
                      <a:pt x="79058" y="149543"/>
                      <a:pt x="79058" y="151448"/>
                    </a:cubicBezTo>
                    <a:lnTo>
                      <a:pt x="79058" y="174308"/>
                    </a:lnTo>
                    <a:cubicBezTo>
                      <a:pt x="79058" y="176213"/>
                      <a:pt x="78105" y="176213"/>
                      <a:pt x="76200" y="176213"/>
                    </a:cubicBezTo>
                    <a:lnTo>
                      <a:pt x="25717" y="176213"/>
                    </a:lnTo>
                    <a:cubicBezTo>
                      <a:pt x="23813" y="176213"/>
                      <a:pt x="22860" y="175260"/>
                      <a:pt x="22860" y="173355"/>
                    </a:cubicBezTo>
                    <a:lnTo>
                      <a:pt x="22860" y="151448"/>
                    </a:lnTo>
                    <a:cubicBezTo>
                      <a:pt x="22860" y="149543"/>
                      <a:pt x="23813" y="148590"/>
                      <a:pt x="25717" y="148590"/>
                    </a:cubicBezTo>
                    <a:lnTo>
                      <a:pt x="29527" y="148590"/>
                    </a:lnTo>
                    <a:lnTo>
                      <a:pt x="29527" y="144780"/>
                    </a:lnTo>
                    <a:lnTo>
                      <a:pt x="34290" y="136208"/>
                    </a:lnTo>
                    <a:cubicBezTo>
                      <a:pt x="34290" y="132398"/>
                      <a:pt x="36195" y="89535"/>
                      <a:pt x="28575" y="63818"/>
                    </a:cubicBezTo>
                    <a:lnTo>
                      <a:pt x="21908" y="63818"/>
                    </a:lnTo>
                    <a:cubicBezTo>
                      <a:pt x="20955" y="63818"/>
                      <a:pt x="20002" y="62865"/>
                      <a:pt x="20002" y="61913"/>
                    </a:cubicBezTo>
                    <a:lnTo>
                      <a:pt x="20002" y="42863"/>
                    </a:lnTo>
                    <a:cubicBezTo>
                      <a:pt x="20002" y="42863"/>
                      <a:pt x="952" y="32385"/>
                      <a:pt x="952" y="23813"/>
                    </a:cubicBezTo>
                    <a:cubicBezTo>
                      <a:pt x="952" y="15240"/>
                      <a:pt x="6667" y="16192"/>
                      <a:pt x="6667" y="16192"/>
                    </a:cubicBezTo>
                    <a:lnTo>
                      <a:pt x="6667" y="12383"/>
                    </a:lnTo>
                    <a:lnTo>
                      <a:pt x="2858" y="12383"/>
                    </a:lnTo>
                    <a:cubicBezTo>
                      <a:pt x="952" y="12383"/>
                      <a:pt x="0" y="11430"/>
                      <a:pt x="0" y="9525"/>
                    </a:cubicBezTo>
                    <a:lnTo>
                      <a:pt x="0" y="0"/>
                    </a:lnTo>
                    <a:lnTo>
                      <a:pt x="45720" y="0"/>
                    </a:lnTo>
                    <a:lnTo>
                      <a:pt x="48577" y="0"/>
                    </a:lnTo>
                    <a:lnTo>
                      <a:pt x="55245" y="0"/>
                    </a:lnTo>
                    <a:lnTo>
                      <a:pt x="58102" y="0"/>
                    </a:lnTo>
                    <a:lnTo>
                      <a:pt x="103822" y="0"/>
                    </a:lnTo>
                    <a:lnTo>
                      <a:pt x="103822" y="9525"/>
                    </a:lnTo>
                    <a:cubicBezTo>
                      <a:pt x="101917" y="11430"/>
                      <a:pt x="100965" y="12383"/>
                      <a:pt x="99060" y="123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任意多边形: 形状 24"/>
              <p:cNvSpPr/>
              <p:nvPr/>
            </p:nvSpPr>
            <p:spPr>
              <a:xfrm>
                <a:off x="5458730" y="2664141"/>
                <a:ext cx="106980" cy="161925"/>
              </a:xfrm>
              <a:custGeom>
                <a:avLst/>
                <a:gdLst>
                  <a:gd name="connsiteX0" fmla="*/ 103869 w 106980"/>
                  <a:gd name="connsiteY0" fmla="*/ 12383 h 161925"/>
                  <a:gd name="connsiteX1" fmla="*/ 100060 w 106980"/>
                  <a:gd name="connsiteY1" fmla="*/ 12383 h 161925"/>
                  <a:gd name="connsiteX2" fmla="*/ 100060 w 106980"/>
                  <a:gd name="connsiteY2" fmla="*/ 16192 h 161925"/>
                  <a:gd name="connsiteX3" fmla="*/ 105774 w 106980"/>
                  <a:gd name="connsiteY3" fmla="*/ 23813 h 161925"/>
                  <a:gd name="connsiteX4" fmla="*/ 86724 w 106980"/>
                  <a:gd name="connsiteY4" fmla="*/ 42863 h 161925"/>
                  <a:gd name="connsiteX5" fmla="*/ 77199 w 106980"/>
                  <a:gd name="connsiteY5" fmla="*/ 60008 h 161925"/>
                  <a:gd name="connsiteX6" fmla="*/ 101012 w 106980"/>
                  <a:gd name="connsiteY6" fmla="*/ 120015 h 161925"/>
                  <a:gd name="connsiteX7" fmla="*/ 86724 w 106980"/>
                  <a:gd name="connsiteY7" fmla="*/ 160973 h 161925"/>
                  <a:gd name="connsiteX8" fmla="*/ 69579 w 106980"/>
                  <a:gd name="connsiteY8" fmla="*/ 161925 h 161925"/>
                  <a:gd name="connsiteX9" fmla="*/ 60054 w 106980"/>
                  <a:gd name="connsiteY9" fmla="*/ 158115 h 161925"/>
                  <a:gd name="connsiteX10" fmla="*/ 36242 w 106980"/>
                  <a:gd name="connsiteY10" fmla="*/ 136208 h 161925"/>
                  <a:gd name="connsiteX11" fmla="*/ 47 w 106980"/>
                  <a:gd name="connsiteY11" fmla="*/ 108585 h 161925"/>
                  <a:gd name="connsiteX12" fmla="*/ 5762 w 106980"/>
                  <a:gd name="connsiteY12" fmla="*/ 102870 h 161925"/>
                  <a:gd name="connsiteX13" fmla="*/ 8619 w 106980"/>
                  <a:gd name="connsiteY13" fmla="*/ 93345 h 161925"/>
                  <a:gd name="connsiteX14" fmla="*/ 32432 w 106980"/>
                  <a:gd name="connsiteY14" fmla="*/ 92393 h 161925"/>
                  <a:gd name="connsiteX15" fmla="*/ 22907 w 106980"/>
                  <a:gd name="connsiteY15" fmla="*/ 42863 h 161925"/>
                  <a:gd name="connsiteX16" fmla="*/ 3857 w 106980"/>
                  <a:gd name="connsiteY16" fmla="*/ 23813 h 161925"/>
                  <a:gd name="connsiteX17" fmla="*/ 9572 w 106980"/>
                  <a:gd name="connsiteY17" fmla="*/ 16192 h 161925"/>
                  <a:gd name="connsiteX18" fmla="*/ 9572 w 106980"/>
                  <a:gd name="connsiteY18" fmla="*/ 12383 h 161925"/>
                  <a:gd name="connsiteX19" fmla="*/ 5762 w 106980"/>
                  <a:gd name="connsiteY19" fmla="*/ 12383 h 161925"/>
                  <a:gd name="connsiteX20" fmla="*/ 2904 w 106980"/>
                  <a:gd name="connsiteY20" fmla="*/ 9525 h 161925"/>
                  <a:gd name="connsiteX21" fmla="*/ 2904 w 106980"/>
                  <a:gd name="connsiteY21" fmla="*/ 0 h 161925"/>
                  <a:gd name="connsiteX22" fmla="*/ 48624 w 106980"/>
                  <a:gd name="connsiteY22" fmla="*/ 0 h 161925"/>
                  <a:gd name="connsiteX23" fmla="*/ 51482 w 106980"/>
                  <a:gd name="connsiteY23" fmla="*/ 0 h 161925"/>
                  <a:gd name="connsiteX24" fmla="*/ 58149 w 106980"/>
                  <a:gd name="connsiteY24" fmla="*/ 0 h 161925"/>
                  <a:gd name="connsiteX25" fmla="*/ 61007 w 106980"/>
                  <a:gd name="connsiteY25" fmla="*/ 0 h 161925"/>
                  <a:gd name="connsiteX26" fmla="*/ 106727 w 106980"/>
                  <a:gd name="connsiteY26" fmla="*/ 0 h 161925"/>
                  <a:gd name="connsiteX27" fmla="*/ 106727 w 106980"/>
                  <a:gd name="connsiteY27" fmla="*/ 9525 h 161925"/>
                  <a:gd name="connsiteX28" fmla="*/ 103869 w 106980"/>
                  <a:gd name="connsiteY28" fmla="*/ 12383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6980" h="161925">
                    <a:moveTo>
                      <a:pt x="103869" y="12383"/>
                    </a:moveTo>
                    <a:lnTo>
                      <a:pt x="100060" y="12383"/>
                    </a:lnTo>
                    <a:lnTo>
                      <a:pt x="100060" y="16192"/>
                    </a:lnTo>
                    <a:cubicBezTo>
                      <a:pt x="100060" y="16192"/>
                      <a:pt x="105774" y="15240"/>
                      <a:pt x="105774" y="23813"/>
                    </a:cubicBezTo>
                    <a:cubicBezTo>
                      <a:pt x="105774" y="32385"/>
                      <a:pt x="86724" y="42863"/>
                      <a:pt x="86724" y="42863"/>
                    </a:cubicBezTo>
                    <a:cubicBezTo>
                      <a:pt x="86724" y="42863"/>
                      <a:pt x="73390" y="51435"/>
                      <a:pt x="77199" y="60008"/>
                    </a:cubicBezTo>
                    <a:cubicBezTo>
                      <a:pt x="81010" y="69533"/>
                      <a:pt x="103869" y="99060"/>
                      <a:pt x="101012" y="120015"/>
                    </a:cubicBezTo>
                    <a:cubicBezTo>
                      <a:pt x="98154" y="140970"/>
                      <a:pt x="93392" y="159068"/>
                      <a:pt x="86724" y="160973"/>
                    </a:cubicBezTo>
                    <a:cubicBezTo>
                      <a:pt x="82915" y="161925"/>
                      <a:pt x="76247" y="161925"/>
                      <a:pt x="69579" y="161925"/>
                    </a:cubicBezTo>
                    <a:cubicBezTo>
                      <a:pt x="64817" y="161925"/>
                      <a:pt x="63865" y="160973"/>
                      <a:pt x="60054" y="158115"/>
                    </a:cubicBezTo>
                    <a:cubicBezTo>
                      <a:pt x="51482" y="152400"/>
                      <a:pt x="43862" y="144780"/>
                      <a:pt x="36242" y="136208"/>
                    </a:cubicBezTo>
                    <a:cubicBezTo>
                      <a:pt x="36242" y="136208"/>
                      <a:pt x="999" y="132398"/>
                      <a:pt x="47" y="108585"/>
                    </a:cubicBezTo>
                    <a:cubicBezTo>
                      <a:pt x="47" y="108585"/>
                      <a:pt x="-906" y="102870"/>
                      <a:pt x="5762" y="102870"/>
                    </a:cubicBezTo>
                    <a:cubicBezTo>
                      <a:pt x="5762" y="102870"/>
                      <a:pt x="4810" y="94298"/>
                      <a:pt x="8619" y="93345"/>
                    </a:cubicBezTo>
                    <a:cubicBezTo>
                      <a:pt x="12429" y="92393"/>
                      <a:pt x="32432" y="92393"/>
                      <a:pt x="32432" y="92393"/>
                    </a:cubicBezTo>
                    <a:cubicBezTo>
                      <a:pt x="32432" y="92393"/>
                      <a:pt x="46719" y="60960"/>
                      <a:pt x="22907" y="42863"/>
                    </a:cubicBezTo>
                    <a:cubicBezTo>
                      <a:pt x="22907" y="42863"/>
                      <a:pt x="3857" y="32385"/>
                      <a:pt x="3857" y="23813"/>
                    </a:cubicBezTo>
                    <a:cubicBezTo>
                      <a:pt x="3857" y="15240"/>
                      <a:pt x="9572" y="16192"/>
                      <a:pt x="9572" y="16192"/>
                    </a:cubicBezTo>
                    <a:lnTo>
                      <a:pt x="9572" y="12383"/>
                    </a:lnTo>
                    <a:lnTo>
                      <a:pt x="5762" y="12383"/>
                    </a:lnTo>
                    <a:cubicBezTo>
                      <a:pt x="3857" y="12383"/>
                      <a:pt x="2904" y="11430"/>
                      <a:pt x="2904" y="9525"/>
                    </a:cubicBezTo>
                    <a:lnTo>
                      <a:pt x="2904" y="0"/>
                    </a:lnTo>
                    <a:lnTo>
                      <a:pt x="48624" y="0"/>
                    </a:lnTo>
                    <a:lnTo>
                      <a:pt x="51482" y="0"/>
                    </a:lnTo>
                    <a:lnTo>
                      <a:pt x="58149" y="0"/>
                    </a:lnTo>
                    <a:lnTo>
                      <a:pt x="61007" y="0"/>
                    </a:lnTo>
                    <a:lnTo>
                      <a:pt x="106727" y="0"/>
                    </a:lnTo>
                    <a:lnTo>
                      <a:pt x="106727" y="9525"/>
                    </a:lnTo>
                    <a:cubicBezTo>
                      <a:pt x="107679" y="11430"/>
                      <a:pt x="105774" y="12383"/>
                      <a:pt x="103869" y="123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" name="任意多边形: 形状 25"/>
            <p:cNvSpPr/>
            <p:nvPr/>
          </p:nvSpPr>
          <p:spPr>
            <a:xfrm>
              <a:off x="7714297" y="3772478"/>
              <a:ext cx="320749" cy="535678"/>
            </a:xfrm>
            <a:custGeom>
              <a:avLst/>
              <a:gdLst>
                <a:gd name="connsiteX0" fmla="*/ 8572 w 320749"/>
                <a:gd name="connsiteY0" fmla="*/ 445191 h 535678"/>
                <a:gd name="connsiteX1" fmla="*/ 16193 w 320749"/>
                <a:gd name="connsiteY1" fmla="*/ 448049 h 535678"/>
                <a:gd name="connsiteX2" fmla="*/ 18097 w 320749"/>
                <a:gd name="connsiteY2" fmla="*/ 441381 h 535678"/>
                <a:gd name="connsiteX3" fmla="*/ 10478 w 320749"/>
                <a:gd name="connsiteY3" fmla="*/ 424236 h 535678"/>
                <a:gd name="connsiteX4" fmla="*/ 61913 w 320749"/>
                <a:gd name="connsiteY4" fmla="*/ 403281 h 535678"/>
                <a:gd name="connsiteX5" fmla="*/ 72390 w 320749"/>
                <a:gd name="connsiteY5" fmla="*/ 369944 h 535678"/>
                <a:gd name="connsiteX6" fmla="*/ 77153 w 320749"/>
                <a:gd name="connsiteY6" fmla="*/ 368039 h 535678"/>
                <a:gd name="connsiteX7" fmla="*/ 92393 w 320749"/>
                <a:gd name="connsiteY7" fmla="*/ 372801 h 535678"/>
                <a:gd name="connsiteX8" fmla="*/ 168593 w 320749"/>
                <a:gd name="connsiteY8" fmla="*/ 174681 h 535678"/>
                <a:gd name="connsiteX9" fmla="*/ 140018 w 320749"/>
                <a:gd name="connsiteY9" fmla="*/ 165156 h 535678"/>
                <a:gd name="connsiteX10" fmla="*/ 135255 w 320749"/>
                <a:gd name="connsiteY10" fmla="*/ 158489 h 535678"/>
                <a:gd name="connsiteX11" fmla="*/ 137160 w 320749"/>
                <a:gd name="connsiteY11" fmla="*/ 152774 h 535678"/>
                <a:gd name="connsiteX12" fmla="*/ 144780 w 320749"/>
                <a:gd name="connsiteY12" fmla="*/ 149916 h 535678"/>
                <a:gd name="connsiteX13" fmla="*/ 163830 w 320749"/>
                <a:gd name="connsiteY13" fmla="*/ 155631 h 535678"/>
                <a:gd name="connsiteX14" fmla="*/ 165735 w 320749"/>
                <a:gd name="connsiteY14" fmla="*/ 149916 h 535678"/>
                <a:gd name="connsiteX15" fmla="*/ 158115 w 320749"/>
                <a:gd name="connsiteY15" fmla="*/ 147059 h 535678"/>
                <a:gd name="connsiteX16" fmla="*/ 153353 w 320749"/>
                <a:gd name="connsiteY16" fmla="*/ 140391 h 535678"/>
                <a:gd name="connsiteX17" fmla="*/ 154305 w 320749"/>
                <a:gd name="connsiteY17" fmla="*/ 137534 h 535678"/>
                <a:gd name="connsiteX18" fmla="*/ 161925 w 320749"/>
                <a:gd name="connsiteY18" fmla="*/ 134676 h 535678"/>
                <a:gd name="connsiteX19" fmla="*/ 170497 w 320749"/>
                <a:gd name="connsiteY19" fmla="*/ 137534 h 535678"/>
                <a:gd name="connsiteX20" fmla="*/ 173355 w 320749"/>
                <a:gd name="connsiteY20" fmla="*/ 128961 h 535678"/>
                <a:gd name="connsiteX21" fmla="*/ 169545 w 320749"/>
                <a:gd name="connsiteY21" fmla="*/ 128009 h 535678"/>
                <a:gd name="connsiteX22" fmla="*/ 164783 w 320749"/>
                <a:gd name="connsiteY22" fmla="*/ 122294 h 535678"/>
                <a:gd name="connsiteX23" fmla="*/ 172403 w 320749"/>
                <a:gd name="connsiteY23" fmla="*/ 118484 h 535678"/>
                <a:gd name="connsiteX24" fmla="*/ 177165 w 320749"/>
                <a:gd name="connsiteY24" fmla="*/ 120389 h 535678"/>
                <a:gd name="connsiteX25" fmla="*/ 163830 w 320749"/>
                <a:gd name="connsiteY25" fmla="*/ 53714 h 535678"/>
                <a:gd name="connsiteX26" fmla="*/ 169545 w 320749"/>
                <a:gd name="connsiteY26" fmla="*/ 49904 h 535678"/>
                <a:gd name="connsiteX27" fmla="*/ 227647 w 320749"/>
                <a:gd name="connsiteY27" fmla="*/ 68001 h 535678"/>
                <a:gd name="connsiteX28" fmla="*/ 231458 w 320749"/>
                <a:gd name="connsiteY28" fmla="*/ 55619 h 535678"/>
                <a:gd name="connsiteX29" fmla="*/ 237172 w 320749"/>
                <a:gd name="connsiteY29" fmla="*/ 53714 h 535678"/>
                <a:gd name="connsiteX30" fmla="*/ 239078 w 320749"/>
                <a:gd name="connsiteY30" fmla="*/ 54666 h 535678"/>
                <a:gd name="connsiteX31" fmla="*/ 242888 w 320749"/>
                <a:gd name="connsiteY31" fmla="*/ 42284 h 535678"/>
                <a:gd name="connsiteX32" fmla="*/ 240030 w 320749"/>
                <a:gd name="connsiteY32" fmla="*/ 37521 h 535678"/>
                <a:gd name="connsiteX33" fmla="*/ 218122 w 320749"/>
                <a:gd name="connsiteY33" fmla="*/ 30854 h 535678"/>
                <a:gd name="connsiteX34" fmla="*/ 215265 w 320749"/>
                <a:gd name="connsiteY34" fmla="*/ 26091 h 535678"/>
                <a:gd name="connsiteX35" fmla="*/ 218122 w 320749"/>
                <a:gd name="connsiteY35" fmla="*/ 17519 h 535678"/>
                <a:gd name="connsiteX36" fmla="*/ 222885 w 320749"/>
                <a:gd name="connsiteY36" fmla="*/ 15614 h 535678"/>
                <a:gd name="connsiteX37" fmla="*/ 244793 w 320749"/>
                <a:gd name="connsiteY37" fmla="*/ 22281 h 535678"/>
                <a:gd name="connsiteX38" fmla="*/ 249555 w 320749"/>
                <a:gd name="connsiteY38" fmla="*/ 20376 h 535678"/>
                <a:gd name="connsiteX39" fmla="*/ 255270 w 320749"/>
                <a:gd name="connsiteY39" fmla="*/ 2279 h 535678"/>
                <a:gd name="connsiteX40" fmla="*/ 260033 w 320749"/>
                <a:gd name="connsiteY40" fmla="*/ 374 h 535678"/>
                <a:gd name="connsiteX41" fmla="*/ 270510 w 320749"/>
                <a:gd name="connsiteY41" fmla="*/ 4184 h 535678"/>
                <a:gd name="connsiteX42" fmla="*/ 273368 w 320749"/>
                <a:gd name="connsiteY42" fmla="*/ 8946 h 535678"/>
                <a:gd name="connsiteX43" fmla="*/ 267653 w 320749"/>
                <a:gd name="connsiteY43" fmla="*/ 27044 h 535678"/>
                <a:gd name="connsiteX44" fmla="*/ 270510 w 320749"/>
                <a:gd name="connsiteY44" fmla="*/ 31806 h 535678"/>
                <a:gd name="connsiteX45" fmla="*/ 292418 w 320749"/>
                <a:gd name="connsiteY45" fmla="*/ 38474 h 535678"/>
                <a:gd name="connsiteX46" fmla="*/ 295275 w 320749"/>
                <a:gd name="connsiteY46" fmla="*/ 43236 h 535678"/>
                <a:gd name="connsiteX47" fmla="*/ 292418 w 320749"/>
                <a:gd name="connsiteY47" fmla="*/ 51809 h 535678"/>
                <a:gd name="connsiteX48" fmla="*/ 287655 w 320749"/>
                <a:gd name="connsiteY48" fmla="*/ 53714 h 535678"/>
                <a:gd name="connsiteX49" fmla="*/ 265747 w 320749"/>
                <a:gd name="connsiteY49" fmla="*/ 47046 h 535678"/>
                <a:gd name="connsiteX50" fmla="*/ 260985 w 320749"/>
                <a:gd name="connsiteY50" fmla="*/ 48951 h 535678"/>
                <a:gd name="connsiteX51" fmla="*/ 257175 w 320749"/>
                <a:gd name="connsiteY51" fmla="*/ 61334 h 535678"/>
                <a:gd name="connsiteX52" fmla="*/ 259080 w 320749"/>
                <a:gd name="connsiteY52" fmla="*/ 62286 h 535678"/>
                <a:gd name="connsiteX53" fmla="*/ 262890 w 320749"/>
                <a:gd name="connsiteY53" fmla="*/ 67049 h 535678"/>
                <a:gd name="connsiteX54" fmla="*/ 259080 w 320749"/>
                <a:gd name="connsiteY54" fmla="*/ 79431 h 535678"/>
                <a:gd name="connsiteX55" fmla="*/ 317183 w 320749"/>
                <a:gd name="connsiteY55" fmla="*/ 97529 h 535678"/>
                <a:gd name="connsiteX56" fmla="*/ 319088 w 320749"/>
                <a:gd name="connsiteY56" fmla="*/ 104196 h 535678"/>
                <a:gd name="connsiteX57" fmla="*/ 269558 w 320749"/>
                <a:gd name="connsiteY57" fmla="*/ 151821 h 535678"/>
                <a:gd name="connsiteX58" fmla="*/ 274320 w 320749"/>
                <a:gd name="connsiteY58" fmla="*/ 152774 h 535678"/>
                <a:gd name="connsiteX59" fmla="*/ 279083 w 320749"/>
                <a:gd name="connsiteY59" fmla="*/ 158489 h 535678"/>
                <a:gd name="connsiteX60" fmla="*/ 271463 w 320749"/>
                <a:gd name="connsiteY60" fmla="*/ 162299 h 535678"/>
                <a:gd name="connsiteX61" fmla="*/ 267653 w 320749"/>
                <a:gd name="connsiteY61" fmla="*/ 161346 h 535678"/>
                <a:gd name="connsiteX62" fmla="*/ 264795 w 320749"/>
                <a:gd name="connsiteY62" fmla="*/ 169919 h 535678"/>
                <a:gd name="connsiteX63" fmla="*/ 273368 w 320749"/>
                <a:gd name="connsiteY63" fmla="*/ 172776 h 535678"/>
                <a:gd name="connsiteX64" fmla="*/ 278130 w 320749"/>
                <a:gd name="connsiteY64" fmla="*/ 179444 h 535678"/>
                <a:gd name="connsiteX65" fmla="*/ 277178 w 320749"/>
                <a:gd name="connsiteY65" fmla="*/ 182301 h 535678"/>
                <a:gd name="connsiteX66" fmla="*/ 269558 w 320749"/>
                <a:gd name="connsiteY66" fmla="*/ 185159 h 535678"/>
                <a:gd name="connsiteX67" fmla="*/ 261938 w 320749"/>
                <a:gd name="connsiteY67" fmla="*/ 182301 h 535678"/>
                <a:gd name="connsiteX68" fmla="*/ 260033 w 320749"/>
                <a:gd name="connsiteY68" fmla="*/ 188016 h 535678"/>
                <a:gd name="connsiteX69" fmla="*/ 279083 w 320749"/>
                <a:gd name="connsiteY69" fmla="*/ 193731 h 535678"/>
                <a:gd name="connsiteX70" fmla="*/ 283845 w 320749"/>
                <a:gd name="connsiteY70" fmla="*/ 200399 h 535678"/>
                <a:gd name="connsiteX71" fmla="*/ 281940 w 320749"/>
                <a:gd name="connsiteY71" fmla="*/ 206114 h 535678"/>
                <a:gd name="connsiteX72" fmla="*/ 274320 w 320749"/>
                <a:gd name="connsiteY72" fmla="*/ 208971 h 535678"/>
                <a:gd name="connsiteX73" fmla="*/ 245745 w 320749"/>
                <a:gd name="connsiteY73" fmla="*/ 199446 h 535678"/>
                <a:gd name="connsiteX74" fmla="*/ 195263 w 320749"/>
                <a:gd name="connsiteY74" fmla="*/ 405186 h 535678"/>
                <a:gd name="connsiteX75" fmla="*/ 210503 w 320749"/>
                <a:gd name="connsiteY75" fmla="*/ 409949 h 535678"/>
                <a:gd name="connsiteX76" fmla="*/ 213360 w 320749"/>
                <a:gd name="connsiteY76" fmla="*/ 413759 h 535678"/>
                <a:gd name="connsiteX77" fmla="*/ 202883 w 320749"/>
                <a:gd name="connsiteY77" fmla="*/ 447096 h 535678"/>
                <a:gd name="connsiteX78" fmla="*/ 233363 w 320749"/>
                <a:gd name="connsiteY78" fmla="*/ 492816 h 535678"/>
                <a:gd name="connsiteX79" fmla="*/ 217170 w 320749"/>
                <a:gd name="connsiteY79" fmla="*/ 502341 h 535678"/>
                <a:gd name="connsiteX80" fmla="*/ 214313 w 320749"/>
                <a:gd name="connsiteY80" fmla="*/ 509009 h 535678"/>
                <a:gd name="connsiteX81" fmla="*/ 221933 w 320749"/>
                <a:gd name="connsiteY81" fmla="*/ 511866 h 535678"/>
                <a:gd name="connsiteX82" fmla="*/ 226695 w 320749"/>
                <a:gd name="connsiteY82" fmla="*/ 519486 h 535678"/>
                <a:gd name="connsiteX83" fmla="*/ 221933 w 320749"/>
                <a:gd name="connsiteY83" fmla="*/ 535679 h 535678"/>
                <a:gd name="connsiteX84" fmla="*/ 123825 w 320749"/>
                <a:gd name="connsiteY84" fmla="*/ 505199 h 535678"/>
                <a:gd name="connsiteX85" fmla="*/ 118110 w 320749"/>
                <a:gd name="connsiteY85" fmla="*/ 503294 h 535678"/>
                <a:gd name="connsiteX86" fmla="*/ 103822 w 320749"/>
                <a:gd name="connsiteY86" fmla="*/ 498531 h 535678"/>
                <a:gd name="connsiteX87" fmla="*/ 98108 w 320749"/>
                <a:gd name="connsiteY87" fmla="*/ 496626 h 535678"/>
                <a:gd name="connsiteX88" fmla="*/ 0 w 320749"/>
                <a:gd name="connsiteY88" fmla="*/ 466146 h 535678"/>
                <a:gd name="connsiteX89" fmla="*/ 4763 w 320749"/>
                <a:gd name="connsiteY89" fmla="*/ 449954 h 535678"/>
                <a:gd name="connsiteX90" fmla="*/ 8572 w 320749"/>
                <a:gd name="connsiteY90" fmla="*/ 445191 h 535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20749" h="535678">
                  <a:moveTo>
                    <a:pt x="8572" y="445191"/>
                  </a:moveTo>
                  <a:lnTo>
                    <a:pt x="16193" y="448049"/>
                  </a:lnTo>
                  <a:lnTo>
                    <a:pt x="18097" y="441381"/>
                  </a:lnTo>
                  <a:cubicBezTo>
                    <a:pt x="18097" y="441381"/>
                    <a:pt x="5715" y="438524"/>
                    <a:pt x="10478" y="424236"/>
                  </a:cubicBezTo>
                  <a:cubicBezTo>
                    <a:pt x="15240" y="409949"/>
                    <a:pt x="61913" y="403281"/>
                    <a:pt x="61913" y="403281"/>
                  </a:cubicBezTo>
                  <a:lnTo>
                    <a:pt x="72390" y="369944"/>
                  </a:lnTo>
                  <a:cubicBezTo>
                    <a:pt x="73343" y="368039"/>
                    <a:pt x="75247" y="368039"/>
                    <a:pt x="77153" y="368039"/>
                  </a:cubicBezTo>
                  <a:lnTo>
                    <a:pt x="92393" y="372801"/>
                  </a:lnTo>
                  <a:cubicBezTo>
                    <a:pt x="123825" y="332796"/>
                    <a:pt x="166688" y="181349"/>
                    <a:pt x="168593" y="174681"/>
                  </a:cubicBezTo>
                  <a:lnTo>
                    <a:pt x="140018" y="165156"/>
                  </a:lnTo>
                  <a:cubicBezTo>
                    <a:pt x="137160" y="164204"/>
                    <a:pt x="135255" y="161346"/>
                    <a:pt x="135255" y="158489"/>
                  </a:cubicBezTo>
                  <a:lnTo>
                    <a:pt x="137160" y="152774"/>
                  </a:lnTo>
                  <a:cubicBezTo>
                    <a:pt x="138113" y="149916"/>
                    <a:pt x="140970" y="148964"/>
                    <a:pt x="144780" y="149916"/>
                  </a:cubicBezTo>
                  <a:lnTo>
                    <a:pt x="163830" y="155631"/>
                  </a:lnTo>
                  <a:lnTo>
                    <a:pt x="165735" y="149916"/>
                  </a:lnTo>
                  <a:lnTo>
                    <a:pt x="158115" y="147059"/>
                  </a:lnTo>
                  <a:cubicBezTo>
                    <a:pt x="155258" y="146106"/>
                    <a:pt x="153353" y="143249"/>
                    <a:pt x="153353" y="140391"/>
                  </a:cubicBezTo>
                  <a:lnTo>
                    <a:pt x="154305" y="137534"/>
                  </a:lnTo>
                  <a:cubicBezTo>
                    <a:pt x="155258" y="134676"/>
                    <a:pt x="158115" y="133724"/>
                    <a:pt x="161925" y="134676"/>
                  </a:cubicBezTo>
                  <a:lnTo>
                    <a:pt x="170497" y="137534"/>
                  </a:lnTo>
                  <a:lnTo>
                    <a:pt x="173355" y="128961"/>
                  </a:lnTo>
                  <a:lnTo>
                    <a:pt x="169545" y="128009"/>
                  </a:lnTo>
                  <a:cubicBezTo>
                    <a:pt x="166688" y="127056"/>
                    <a:pt x="164783" y="125151"/>
                    <a:pt x="164783" y="122294"/>
                  </a:cubicBezTo>
                  <a:cubicBezTo>
                    <a:pt x="164783" y="119436"/>
                    <a:pt x="168593" y="117531"/>
                    <a:pt x="172403" y="118484"/>
                  </a:cubicBezTo>
                  <a:lnTo>
                    <a:pt x="177165" y="120389"/>
                  </a:lnTo>
                  <a:cubicBezTo>
                    <a:pt x="180975" y="106101"/>
                    <a:pt x="172403" y="77526"/>
                    <a:pt x="163830" y="53714"/>
                  </a:cubicBezTo>
                  <a:cubicBezTo>
                    <a:pt x="162878" y="50856"/>
                    <a:pt x="165735" y="48951"/>
                    <a:pt x="169545" y="49904"/>
                  </a:cubicBezTo>
                  <a:lnTo>
                    <a:pt x="227647" y="68001"/>
                  </a:lnTo>
                  <a:lnTo>
                    <a:pt x="231458" y="55619"/>
                  </a:lnTo>
                  <a:cubicBezTo>
                    <a:pt x="232410" y="53714"/>
                    <a:pt x="234315" y="52761"/>
                    <a:pt x="237172" y="53714"/>
                  </a:cubicBezTo>
                  <a:lnTo>
                    <a:pt x="239078" y="54666"/>
                  </a:lnTo>
                  <a:lnTo>
                    <a:pt x="242888" y="42284"/>
                  </a:lnTo>
                  <a:cubicBezTo>
                    <a:pt x="243840" y="40379"/>
                    <a:pt x="241935" y="38474"/>
                    <a:pt x="240030" y="37521"/>
                  </a:cubicBezTo>
                  <a:lnTo>
                    <a:pt x="218122" y="30854"/>
                  </a:lnTo>
                  <a:cubicBezTo>
                    <a:pt x="216218" y="29901"/>
                    <a:pt x="214313" y="27996"/>
                    <a:pt x="215265" y="26091"/>
                  </a:cubicBezTo>
                  <a:lnTo>
                    <a:pt x="218122" y="17519"/>
                  </a:lnTo>
                  <a:cubicBezTo>
                    <a:pt x="219075" y="15614"/>
                    <a:pt x="220980" y="14661"/>
                    <a:pt x="222885" y="15614"/>
                  </a:cubicBezTo>
                  <a:lnTo>
                    <a:pt x="244793" y="22281"/>
                  </a:lnTo>
                  <a:cubicBezTo>
                    <a:pt x="246697" y="23234"/>
                    <a:pt x="249555" y="22281"/>
                    <a:pt x="249555" y="20376"/>
                  </a:cubicBezTo>
                  <a:lnTo>
                    <a:pt x="255270" y="2279"/>
                  </a:lnTo>
                  <a:cubicBezTo>
                    <a:pt x="256222" y="374"/>
                    <a:pt x="258128" y="-579"/>
                    <a:pt x="260033" y="374"/>
                  </a:cubicBezTo>
                  <a:lnTo>
                    <a:pt x="270510" y="4184"/>
                  </a:lnTo>
                  <a:cubicBezTo>
                    <a:pt x="272415" y="5136"/>
                    <a:pt x="274320" y="7041"/>
                    <a:pt x="273368" y="8946"/>
                  </a:cubicBezTo>
                  <a:lnTo>
                    <a:pt x="267653" y="27044"/>
                  </a:lnTo>
                  <a:cubicBezTo>
                    <a:pt x="266700" y="28949"/>
                    <a:pt x="268605" y="30854"/>
                    <a:pt x="270510" y="31806"/>
                  </a:cubicBezTo>
                  <a:lnTo>
                    <a:pt x="292418" y="38474"/>
                  </a:lnTo>
                  <a:cubicBezTo>
                    <a:pt x="294322" y="39426"/>
                    <a:pt x="296228" y="41331"/>
                    <a:pt x="295275" y="43236"/>
                  </a:cubicBezTo>
                  <a:lnTo>
                    <a:pt x="292418" y="51809"/>
                  </a:lnTo>
                  <a:cubicBezTo>
                    <a:pt x="291465" y="53714"/>
                    <a:pt x="289560" y="54666"/>
                    <a:pt x="287655" y="53714"/>
                  </a:cubicBezTo>
                  <a:lnTo>
                    <a:pt x="265747" y="47046"/>
                  </a:lnTo>
                  <a:cubicBezTo>
                    <a:pt x="263843" y="46094"/>
                    <a:pt x="260985" y="47046"/>
                    <a:pt x="260985" y="48951"/>
                  </a:cubicBezTo>
                  <a:lnTo>
                    <a:pt x="257175" y="61334"/>
                  </a:lnTo>
                  <a:lnTo>
                    <a:pt x="259080" y="62286"/>
                  </a:lnTo>
                  <a:cubicBezTo>
                    <a:pt x="261938" y="63239"/>
                    <a:pt x="262890" y="65144"/>
                    <a:pt x="262890" y="67049"/>
                  </a:cubicBezTo>
                  <a:lnTo>
                    <a:pt x="259080" y="79431"/>
                  </a:lnTo>
                  <a:lnTo>
                    <a:pt x="317183" y="97529"/>
                  </a:lnTo>
                  <a:cubicBezTo>
                    <a:pt x="320993" y="98481"/>
                    <a:pt x="321945" y="102291"/>
                    <a:pt x="319088" y="104196"/>
                  </a:cubicBezTo>
                  <a:cubicBezTo>
                    <a:pt x="297180" y="118484"/>
                    <a:pt x="274320" y="137534"/>
                    <a:pt x="269558" y="151821"/>
                  </a:cubicBezTo>
                  <a:lnTo>
                    <a:pt x="274320" y="152774"/>
                  </a:lnTo>
                  <a:cubicBezTo>
                    <a:pt x="277178" y="153726"/>
                    <a:pt x="279083" y="155631"/>
                    <a:pt x="279083" y="158489"/>
                  </a:cubicBezTo>
                  <a:cubicBezTo>
                    <a:pt x="279083" y="161346"/>
                    <a:pt x="275272" y="163251"/>
                    <a:pt x="271463" y="162299"/>
                  </a:cubicBezTo>
                  <a:lnTo>
                    <a:pt x="267653" y="161346"/>
                  </a:lnTo>
                  <a:lnTo>
                    <a:pt x="264795" y="169919"/>
                  </a:lnTo>
                  <a:lnTo>
                    <a:pt x="273368" y="172776"/>
                  </a:lnTo>
                  <a:cubicBezTo>
                    <a:pt x="276225" y="173729"/>
                    <a:pt x="278130" y="176586"/>
                    <a:pt x="278130" y="179444"/>
                  </a:cubicBezTo>
                  <a:lnTo>
                    <a:pt x="277178" y="182301"/>
                  </a:lnTo>
                  <a:cubicBezTo>
                    <a:pt x="276225" y="185159"/>
                    <a:pt x="273368" y="186111"/>
                    <a:pt x="269558" y="185159"/>
                  </a:cubicBezTo>
                  <a:lnTo>
                    <a:pt x="261938" y="182301"/>
                  </a:lnTo>
                  <a:lnTo>
                    <a:pt x="260033" y="188016"/>
                  </a:lnTo>
                  <a:lnTo>
                    <a:pt x="279083" y="193731"/>
                  </a:lnTo>
                  <a:cubicBezTo>
                    <a:pt x="281940" y="194684"/>
                    <a:pt x="283845" y="197541"/>
                    <a:pt x="283845" y="200399"/>
                  </a:cubicBezTo>
                  <a:lnTo>
                    <a:pt x="281940" y="206114"/>
                  </a:lnTo>
                  <a:cubicBezTo>
                    <a:pt x="280988" y="208971"/>
                    <a:pt x="278130" y="209924"/>
                    <a:pt x="274320" y="208971"/>
                  </a:cubicBezTo>
                  <a:lnTo>
                    <a:pt x="245745" y="199446"/>
                  </a:lnTo>
                  <a:cubicBezTo>
                    <a:pt x="242888" y="206114"/>
                    <a:pt x="192405" y="355656"/>
                    <a:pt x="195263" y="405186"/>
                  </a:cubicBezTo>
                  <a:lnTo>
                    <a:pt x="210503" y="409949"/>
                  </a:lnTo>
                  <a:cubicBezTo>
                    <a:pt x="212408" y="410901"/>
                    <a:pt x="213360" y="412806"/>
                    <a:pt x="213360" y="413759"/>
                  </a:cubicBezTo>
                  <a:lnTo>
                    <a:pt x="202883" y="447096"/>
                  </a:lnTo>
                  <a:cubicBezTo>
                    <a:pt x="202883" y="447096"/>
                    <a:pt x="238125" y="478529"/>
                    <a:pt x="233363" y="492816"/>
                  </a:cubicBezTo>
                  <a:cubicBezTo>
                    <a:pt x="228600" y="507104"/>
                    <a:pt x="217170" y="502341"/>
                    <a:pt x="217170" y="502341"/>
                  </a:cubicBezTo>
                  <a:lnTo>
                    <a:pt x="214313" y="509009"/>
                  </a:lnTo>
                  <a:lnTo>
                    <a:pt x="221933" y="511866"/>
                  </a:lnTo>
                  <a:cubicBezTo>
                    <a:pt x="225743" y="512819"/>
                    <a:pt x="227647" y="516629"/>
                    <a:pt x="226695" y="519486"/>
                  </a:cubicBezTo>
                  <a:lnTo>
                    <a:pt x="221933" y="535679"/>
                  </a:lnTo>
                  <a:lnTo>
                    <a:pt x="123825" y="505199"/>
                  </a:lnTo>
                  <a:lnTo>
                    <a:pt x="118110" y="503294"/>
                  </a:lnTo>
                  <a:lnTo>
                    <a:pt x="103822" y="498531"/>
                  </a:lnTo>
                  <a:lnTo>
                    <a:pt x="98108" y="496626"/>
                  </a:lnTo>
                  <a:lnTo>
                    <a:pt x="0" y="466146"/>
                  </a:lnTo>
                  <a:lnTo>
                    <a:pt x="4763" y="449954"/>
                  </a:lnTo>
                  <a:cubicBezTo>
                    <a:pt x="953" y="445191"/>
                    <a:pt x="4763" y="443286"/>
                    <a:pt x="8572" y="44519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任意多边形: 形状 26"/>
            <p:cNvSpPr/>
            <p:nvPr/>
          </p:nvSpPr>
          <p:spPr>
            <a:xfrm>
              <a:off x="4162425" y="2546984"/>
              <a:ext cx="248602" cy="523875"/>
            </a:xfrm>
            <a:custGeom>
              <a:avLst/>
              <a:gdLst>
                <a:gd name="connsiteX0" fmla="*/ 7620 w 248602"/>
                <a:gd name="connsiteY0" fmla="*/ 497205 h 523875"/>
                <a:gd name="connsiteX1" fmla="*/ 16193 w 248602"/>
                <a:gd name="connsiteY1" fmla="*/ 497205 h 523875"/>
                <a:gd name="connsiteX2" fmla="*/ 16193 w 248602"/>
                <a:gd name="connsiteY2" fmla="*/ 488633 h 523875"/>
                <a:gd name="connsiteX3" fmla="*/ 2858 w 248602"/>
                <a:gd name="connsiteY3" fmla="*/ 471488 h 523875"/>
                <a:gd name="connsiteX4" fmla="*/ 48578 w 248602"/>
                <a:gd name="connsiteY4" fmla="*/ 430530 h 523875"/>
                <a:gd name="connsiteX5" fmla="*/ 48578 w 248602"/>
                <a:gd name="connsiteY5" fmla="*/ 389573 h 523875"/>
                <a:gd name="connsiteX6" fmla="*/ 52388 w 248602"/>
                <a:gd name="connsiteY6" fmla="*/ 385763 h 523875"/>
                <a:gd name="connsiteX7" fmla="*/ 69533 w 248602"/>
                <a:gd name="connsiteY7" fmla="*/ 385763 h 523875"/>
                <a:gd name="connsiteX8" fmla="*/ 83820 w 248602"/>
                <a:gd name="connsiteY8" fmla="*/ 217170 h 523875"/>
                <a:gd name="connsiteX9" fmla="*/ 51435 w 248602"/>
                <a:gd name="connsiteY9" fmla="*/ 217170 h 523875"/>
                <a:gd name="connsiteX10" fmla="*/ 44768 w 248602"/>
                <a:gd name="connsiteY10" fmla="*/ 211455 h 523875"/>
                <a:gd name="connsiteX11" fmla="*/ 44768 w 248602"/>
                <a:gd name="connsiteY11" fmla="*/ 204788 h 523875"/>
                <a:gd name="connsiteX12" fmla="*/ 51435 w 248602"/>
                <a:gd name="connsiteY12" fmla="*/ 199073 h 523875"/>
                <a:gd name="connsiteX13" fmla="*/ 72390 w 248602"/>
                <a:gd name="connsiteY13" fmla="*/ 199073 h 523875"/>
                <a:gd name="connsiteX14" fmla="*/ 72390 w 248602"/>
                <a:gd name="connsiteY14" fmla="*/ 192405 h 523875"/>
                <a:gd name="connsiteX15" fmla="*/ 63818 w 248602"/>
                <a:gd name="connsiteY15" fmla="*/ 192405 h 523875"/>
                <a:gd name="connsiteX16" fmla="*/ 57150 w 248602"/>
                <a:gd name="connsiteY16" fmla="*/ 186690 h 523875"/>
                <a:gd name="connsiteX17" fmla="*/ 57150 w 248602"/>
                <a:gd name="connsiteY17" fmla="*/ 182880 h 523875"/>
                <a:gd name="connsiteX18" fmla="*/ 63818 w 248602"/>
                <a:gd name="connsiteY18" fmla="*/ 177165 h 523875"/>
                <a:gd name="connsiteX19" fmla="*/ 73343 w 248602"/>
                <a:gd name="connsiteY19" fmla="*/ 177165 h 523875"/>
                <a:gd name="connsiteX20" fmla="*/ 73343 w 248602"/>
                <a:gd name="connsiteY20" fmla="*/ 165735 h 523875"/>
                <a:gd name="connsiteX21" fmla="*/ 68580 w 248602"/>
                <a:gd name="connsiteY21" fmla="*/ 165735 h 523875"/>
                <a:gd name="connsiteX22" fmla="*/ 61913 w 248602"/>
                <a:gd name="connsiteY22" fmla="*/ 160020 h 523875"/>
                <a:gd name="connsiteX23" fmla="*/ 68580 w 248602"/>
                <a:gd name="connsiteY23" fmla="*/ 154305 h 523875"/>
                <a:gd name="connsiteX24" fmla="*/ 73343 w 248602"/>
                <a:gd name="connsiteY24" fmla="*/ 154305 h 523875"/>
                <a:gd name="connsiteX25" fmla="*/ 7620 w 248602"/>
                <a:gd name="connsiteY25" fmla="*/ 43815 h 523875"/>
                <a:gd name="connsiteX26" fmla="*/ 8573 w 248602"/>
                <a:gd name="connsiteY26" fmla="*/ 42863 h 523875"/>
                <a:gd name="connsiteX27" fmla="*/ 33338 w 248602"/>
                <a:gd name="connsiteY27" fmla="*/ 59055 h 523875"/>
                <a:gd name="connsiteX28" fmla="*/ 33338 w 248602"/>
                <a:gd name="connsiteY28" fmla="*/ 42863 h 523875"/>
                <a:gd name="connsiteX29" fmla="*/ 35243 w 248602"/>
                <a:gd name="connsiteY29" fmla="*/ 41910 h 523875"/>
                <a:gd name="connsiteX30" fmla="*/ 71438 w 248602"/>
                <a:gd name="connsiteY30" fmla="*/ 60960 h 523875"/>
                <a:gd name="connsiteX31" fmla="*/ 107633 w 248602"/>
                <a:gd name="connsiteY31" fmla="*/ 40005 h 523875"/>
                <a:gd name="connsiteX32" fmla="*/ 99060 w 248602"/>
                <a:gd name="connsiteY32" fmla="*/ 22860 h 523875"/>
                <a:gd name="connsiteX33" fmla="*/ 124778 w 248602"/>
                <a:gd name="connsiteY33" fmla="*/ 0 h 523875"/>
                <a:gd name="connsiteX34" fmla="*/ 150495 w 248602"/>
                <a:gd name="connsiteY34" fmla="*/ 22860 h 523875"/>
                <a:gd name="connsiteX35" fmla="*/ 141923 w 248602"/>
                <a:gd name="connsiteY35" fmla="*/ 40005 h 523875"/>
                <a:gd name="connsiteX36" fmla="*/ 178118 w 248602"/>
                <a:gd name="connsiteY36" fmla="*/ 60960 h 523875"/>
                <a:gd name="connsiteX37" fmla="*/ 214313 w 248602"/>
                <a:gd name="connsiteY37" fmla="*/ 41910 h 523875"/>
                <a:gd name="connsiteX38" fmla="*/ 216218 w 248602"/>
                <a:gd name="connsiteY38" fmla="*/ 42863 h 523875"/>
                <a:gd name="connsiteX39" fmla="*/ 216218 w 248602"/>
                <a:gd name="connsiteY39" fmla="*/ 59055 h 523875"/>
                <a:gd name="connsiteX40" fmla="*/ 240983 w 248602"/>
                <a:gd name="connsiteY40" fmla="*/ 42863 h 523875"/>
                <a:gd name="connsiteX41" fmla="*/ 241935 w 248602"/>
                <a:gd name="connsiteY41" fmla="*/ 43815 h 523875"/>
                <a:gd name="connsiteX42" fmla="*/ 175260 w 248602"/>
                <a:gd name="connsiteY42" fmla="*/ 154305 h 523875"/>
                <a:gd name="connsiteX43" fmla="*/ 180023 w 248602"/>
                <a:gd name="connsiteY43" fmla="*/ 154305 h 523875"/>
                <a:gd name="connsiteX44" fmla="*/ 186690 w 248602"/>
                <a:gd name="connsiteY44" fmla="*/ 160020 h 523875"/>
                <a:gd name="connsiteX45" fmla="*/ 180023 w 248602"/>
                <a:gd name="connsiteY45" fmla="*/ 165735 h 523875"/>
                <a:gd name="connsiteX46" fmla="*/ 175260 w 248602"/>
                <a:gd name="connsiteY46" fmla="*/ 165735 h 523875"/>
                <a:gd name="connsiteX47" fmla="*/ 175260 w 248602"/>
                <a:gd name="connsiteY47" fmla="*/ 177165 h 523875"/>
                <a:gd name="connsiteX48" fmla="*/ 184785 w 248602"/>
                <a:gd name="connsiteY48" fmla="*/ 177165 h 523875"/>
                <a:gd name="connsiteX49" fmla="*/ 191453 w 248602"/>
                <a:gd name="connsiteY49" fmla="*/ 182880 h 523875"/>
                <a:gd name="connsiteX50" fmla="*/ 191453 w 248602"/>
                <a:gd name="connsiteY50" fmla="*/ 186690 h 523875"/>
                <a:gd name="connsiteX51" fmla="*/ 184785 w 248602"/>
                <a:gd name="connsiteY51" fmla="*/ 192405 h 523875"/>
                <a:gd name="connsiteX52" fmla="*/ 176213 w 248602"/>
                <a:gd name="connsiteY52" fmla="*/ 192405 h 523875"/>
                <a:gd name="connsiteX53" fmla="*/ 176213 w 248602"/>
                <a:gd name="connsiteY53" fmla="*/ 199073 h 523875"/>
                <a:gd name="connsiteX54" fmla="*/ 197168 w 248602"/>
                <a:gd name="connsiteY54" fmla="*/ 199073 h 523875"/>
                <a:gd name="connsiteX55" fmla="*/ 203835 w 248602"/>
                <a:gd name="connsiteY55" fmla="*/ 204788 h 523875"/>
                <a:gd name="connsiteX56" fmla="*/ 203835 w 248602"/>
                <a:gd name="connsiteY56" fmla="*/ 211455 h 523875"/>
                <a:gd name="connsiteX57" fmla="*/ 197168 w 248602"/>
                <a:gd name="connsiteY57" fmla="*/ 217170 h 523875"/>
                <a:gd name="connsiteX58" fmla="*/ 164783 w 248602"/>
                <a:gd name="connsiteY58" fmla="*/ 217170 h 523875"/>
                <a:gd name="connsiteX59" fmla="*/ 179070 w 248602"/>
                <a:gd name="connsiteY59" fmla="*/ 385763 h 523875"/>
                <a:gd name="connsiteX60" fmla="*/ 196215 w 248602"/>
                <a:gd name="connsiteY60" fmla="*/ 385763 h 523875"/>
                <a:gd name="connsiteX61" fmla="*/ 200025 w 248602"/>
                <a:gd name="connsiteY61" fmla="*/ 389573 h 523875"/>
                <a:gd name="connsiteX62" fmla="*/ 200025 w 248602"/>
                <a:gd name="connsiteY62" fmla="*/ 430530 h 523875"/>
                <a:gd name="connsiteX63" fmla="*/ 245745 w 248602"/>
                <a:gd name="connsiteY63" fmla="*/ 471488 h 523875"/>
                <a:gd name="connsiteX64" fmla="*/ 232410 w 248602"/>
                <a:gd name="connsiteY64" fmla="*/ 488633 h 523875"/>
                <a:gd name="connsiteX65" fmla="*/ 232410 w 248602"/>
                <a:gd name="connsiteY65" fmla="*/ 497205 h 523875"/>
                <a:gd name="connsiteX66" fmla="*/ 240983 w 248602"/>
                <a:gd name="connsiteY66" fmla="*/ 497205 h 523875"/>
                <a:gd name="connsiteX67" fmla="*/ 248603 w 248602"/>
                <a:gd name="connsiteY67" fmla="*/ 503873 h 523875"/>
                <a:gd name="connsiteX68" fmla="*/ 248603 w 248602"/>
                <a:gd name="connsiteY68" fmla="*/ 523875 h 523875"/>
                <a:gd name="connsiteX69" fmla="*/ 138113 w 248602"/>
                <a:gd name="connsiteY69" fmla="*/ 523875 h 523875"/>
                <a:gd name="connsiteX70" fmla="*/ 132398 w 248602"/>
                <a:gd name="connsiteY70" fmla="*/ 523875 h 523875"/>
                <a:gd name="connsiteX71" fmla="*/ 116205 w 248602"/>
                <a:gd name="connsiteY71" fmla="*/ 523875 h 523875"/>
                <a:gd name="connsiteX72" fmla="*/ 110490 w 248602"/>
                <a:gd name="connsiteY72" fmla="*/ 523875 h 523875"/>
                <a:gd name="connsiteX73" fmla="*/ 0 w 248602"/>
                <a:gd name="connsiteY73" fmla="*/ 523875 h 523875"/>
                <a:gd name="connsiteX74" fmla="*/ 0 w 248602"/>
                <a:gd name="connsiteY74" fmla="*/ 503873 h 523875"/>
                <a:gd name="connsiteX75" fmla="*/ 7620 w 248602"/>
                <a:gd name="connsiteY75" fmla="*/ 49720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48602" h="523875">
                  <a:moveTo>
                    <a:pt x="7620" y="497205"/>
                  </a:moveTo>
                  <a:lnTo>
                    <a:pt x="16193" y="497205"/>
                  </a:lnTo>
                  <a:lnTo>
                    <a:pt x="16193" y="488633"/>
                  </a:lnTo>
                  <a:cubicBezTo>
                    <a:pt x="16193" y="488633"/>
                    <a:pt x="2858" y="490538"/>
                    <a:pt x="2858" y="471488"/>
                  </a:cubicBezTo>
                  <a:cubicBezTo>
                    <a:pt x="2858" y="452438"/>
                    <a:pt x="48578" y="430530"/>
                    <a:pt x="48578" y="430530"/>
                  </a:cubicBezTo>
                  <a:lnTo>
                    <a:pt x="48578" y="389573"/>
                  </a:lnTo>
                  <a:cubicBezTo>
                    <a:pt x="48578" y="387668"/>
                    <a:pt x="50483" y="385763"/>
                    <a:pt x="52388" y="385763"/>
                  </a:cubicBezTo>
                  <a:lnTo>
                    <a:pt x="69533" y="385763"/>
                  </a:lnTo>
                  <a:cubicBezTo>
                    <a:pt x="88583" y="330518"/>
                    <a:pt x="84773" y="225743"/>
                    <a:pt x="83820" y="217170"/>
                  </a:cubicBezTo>
                  <a:lnTo>
                    <a:pt x="51435" y="217170"/>
                  </a:lnTo>
                  <a:cubicBezTo>
                    <a:pt x="47625" y="217170"/>
                    <a:pt x="44768" y="214313"/>
                    <a:pt x="44768" y="211455"/>
                  </a:cubicBezTo>
                  <a:lnTo>
                    <a:pt x="44768" y="204788"/>
                  </a:lnTo>
                  <a:cubicBezTo>
                    <a:pt x="44768" y="201930"/>
                    <a:pt x="47625" y="199073"/>
                    <a:pt x="51435" y="199073"/>
                  </a:cubicBezTo>
                  <a:lnTo>
                    <a:pt x="72390" y="199073"/>
                  </a:lnTo>
                  <a:lnTo>
                    <a:pt x="72390" y="192405"/>
                  </a:lnTo>
                  <a:lnTo>
                    <a:pt x="63818" y="192405"/>
                  </a:lnTo>
                  <a:cubicBezTo>
                    <a:pt x="60008" y="192405"/>
                    <a:pt x="57150" y="189548"/>
                    <a:pt x="57150" y="186690"/>
                  </a:cubicBezTo>
                  <a:lnTo>
                    <a:pt x="57150" y="182880"/>
                  </a:lnTo>
                  <a:cubicBezTo>
                    <a:pt x="57150" y="180023"/>
                    <a:pt x="60008" y="177165"/>
                    <a:pt x="63818" y="177165"/>
                  </a:cubicBezTo>
                  <a:lnTo>
                    <a:pt x="73343" y="177165"/>
                  </a:lnTo>
                  <a:lnTo>
                    <a:pt x="73343" y="165735"/>
                  </a:lnTo>
                  <a:lnTo>
                    <a:pt x="68580" y="165735"/>
                  </a:lnTo>
                  <a:cubicBezTo>
                    <a:pt x="64770" y="165735"/>
                    <a:pt x="61913" y="162878"/>
                    <a:pt x="61913" y="160020"/>
                  </a:cubicBezTo>
                  <a:cubicBezTo>
                    <a:pt x="61913" y="157163"/>
                    <a:pt x="64770" y="154305"/>
                    <a:pt x="68580" y="154305"/>
                  </a:cubicBezTo>
                  <a:lnTo>
                    <a:pt x="73343" y="154305"/>
                  </a:lnTo>
                  <a:cubicBezTo>
                    <a:pt x="73343" y="122873"/>
                    <a:pt x="19050" y="56198"/>
                    <a:pt x="7620" y="43815"/>
                  </a:cubicBezTo>
                  <a:cubicBezTo>
                    <a:pt x="7620" y="43815"/>
                    <a:pt x="7620" y="42863"/>
                    <a:pt x="8573" y="42863"/>
                  </a:cubicBezTo>
                  <a:lnTo>
                    <a:pt x="33338" y="59055"/>
                  </a:lnTo>
                  <a:lnTo>
                    <a:pt x="33338" y="42863"/>
                  </a:lnTo>
                  <a:cubicBezTo>
                    <a:pt x="33338" y="41910"/>
                    <a:pt x="34290" y="40958"/>
                    <a:pt x="35243" y="41910"/>
                  </a:cubicBezTo>
                  <a:lnTo>
                    <a:pt x="71438" y="60960"/>
                  </a:lnTo>
                  <a:lnTo>
                    <a:pt x="107633" y="40005"/>
                  </a:lnTo>
                  <a:cubicBezTo>
                    <a:pt x="101918" y="36195"/>
                    <a:pt x="99060" y="29528"/>
                    <a:pt x="99060" y="22860"/>
                  </a:cubicBezTo>
                  <a:cubicBezTo>
                    <a:pt x="99060" y="10478"/>
                    <a:pt x="110490" y="0"/>
                    <a:pt x="124778" y="0"/>
                  </a:cubicBezTo>
                  <a:cubicBezTo>
                    <a:pt x="139065" y="0"/>
                    <a:pt x="150495" y="10478"/>
                    <a:pt x="150495" y="22860"/>
                  </a:cubicBezTo>
                  <a:cubicBezTo>
                    <a:pt x="150495" y="29528"/>
                    <a:pt x="146685" y="35243"/>
                    <a:pt x="141923" y="40005"/>
                  </a:cubicBezTo>
                  <a:lnTo>
                    <a:pt x="178118" y="60960"/>
                  </a:lnTo>
                  <a:lnTo>
                    <a:pt x="214313" y="41910"/>
                  </a:lnTo>
                  <a:cubicBezTo>
                    <a:pt x="215265" y="40958"/>
                    <a:pt x="216218" y="41910"/>
                    <a:pt x="216218" y="42863"/>
                  </a:cubicBezTo>
                  <a:lnTo>
                    <a:pt x="216218" y="59055"/>
                  </a:lnTo>
                  <a:lnTo>
                    <a:pt x="240983" y="42863"/>
                  </a:lnTo>
                  <a:cubicBezTo>
                    <a:pt x="240983" y="42863"/>
                    <a:pt x="241935" y="42863"/>
                    <a:pt x="241935" y="43815"/>
                  </a:cubicBezTo>
                  <a:cubicBezTo>
                    <a:pt x="230505" y="57150"/>
                    <a:pt x="176213" y="122873"/>
                    <a:pt x="175260" y="154305"/>
                  </a:cubicBezTo>
                  <a:lnTo>
                    <a:pt x="180023" y="154305"/>
                  </a:lnTo>
                  <a:cubicBezTo>
                    <a:pt x="183833" y="154305"/>
                    <a:pt x="186690" y="157163"/>
                    <a:pt x="186690" y="160020"/>
                  </a:cubicBezTo>
                  <a:cubicBezTo>
                    <a:pt x="186690" y="162878"/>
                    <a:pt x="183833" y="165735"/>
                    <a:pt x="180023" y="165735"/>
                  </a:cubicBezTo>
                  <a:lnTo>
                    <a:pt x="175260" y="165735"/>
                  </a:lnTo>
                  <a:lnTo>
                    <a:pt x="175260" y="177165"/>
                  </a:lnTo>
                  <a:lnTo>
                    <a:pt x="184785" y="177165"/>
                  </a:lnTo>
                  <a:cubicBezTo>
                    <a:pt x="188595" y="177165"/>
                    <a:pt x="191453" y="180023"/>
                    <a:pt x="191453" y="182880"/>
                  </a:cubicBezTo>
                  <a:lnTo>
                    <a:pt x="191453" y="186690"/>
                  </a:lnTo>
                  <a:cubicBezTo>
                    <a:pt x="191453" y="189548"/>
                    <a:pt x="188595" y="192405"/>
                    <a:pt x="184785" y="192405"/>
                  </a:cubicBezTo>
                  <a:lnTo>
                    <a:pt x="176213" y="192405"/>
                  </a:lnTo>
                  <a:lnTo>
                    <a:pt x="176213" y="199073"/>
                  </a:lnTo>
                  <a:lnTo>
                    <a:pt x="197168" y="199073"/>
                  </a:lnTo>
                  <a:cubicBezTo>
                    <a:pt x="200978" y="199073"/>
                    <a:pt x="203835" y="201930"/>
                    <a:pt x="203835" y="204788"/>
                  </a:cubicBezTo>
                  <a:lnTo>
                    <a:pt x="203835" y="211455"/>
                  </a:lnTo>
                  <a:cubicBezTo>
                    <a:pt x="203835" y="214313"/>
                    <a:pt x="200978" y="217170"/>
                    <a:pt x="197168" y="217170"/>
                  </a:cubicBezTo>
                  <a:lnTo>
                    <a:pt x="164783" y="217170"/>
                  </a:lnTo>
                  <a:cubicBezTo>
                    <a:pt x="164783" y="225743"/>
                    <a:pt x="160020" y="330518"/>
                    <a:pt x="179070" y="385763"/>
                  </a:cubicBezTo>
                  <a:lnTo>
                    <a:pt x="196215" y="385763"/>
                  </a:lnTo>
                  <a:cubicBezTo>
                    <a:pt x="198120" y="385763"/>
                    <a:pt x="200025" y="387668"/>
                    <a:pt x="200025" y="389573"/>
                  </a:cubicBezTo>
                  <a:lnTo>
                    <a:pt x="200025" y="430530"/>
                  </a:lnTo>
                  <a:cubicBezTo>
                    <a:pt x="200025" y="430530"/>
                    <a:pt x="245745" y="453390"/>
                    <a:pt x="245745" y="471488"/>
                  </a:cubicBezTo>
                  <a:cubicBezTo>
                    <a:pt x="245745" y="490538"/>
                    <a:pt x="232410" y="488633"/>
                    <a:pt x="232410" y="488633"/>
                  </a:cubicBezTo>
                  <a:lnTo>
                    <a:pt x="232410" y="497205"/>
                  </a:lnTo>
                  <a:lnTo>
                    <a:pt x="240983" y="497205"/>
                  </a:lnTo>
                  <a:cubicBezTo>
                    <a:pt x="244793" y="497205"/>
                    <a:pt x="248603" y="500063"/>
                    <a:pt x="248603" y="503873"/>
                  </a:cubicBezTo>
                  <a:lnTo>
                    <a:pt x="248603" y="523875"/>
                  </a:lnTo>
                  <a:lnTo>
                    <a:pt x="138113" y="523875"/>
                  </a:lnTo>
                  <a:lnTo>
                    <a:pt x="132398" y="523875"/>
                  </a:lnTo>
                  <a:lnTo>
                    <a:pt x="116205" y="523875"/>
                  </a:lnTo>
                  <a:lnTo>
                    <a:pt x="110490" y="523875"/>
                  </a:lnTo>
                  <a:lnTo>
                    <a:pt x="0" y="523875"/>
                  </a:lnTo>
                  <a:lnTo>
                    <a:pt x="0" y="503873"/>
                  </a:lnTo>
                  <a:cubicBezTo>
                    <a:pt x="0" y="500063"/>
                    <a:pt x="3810" y="497205"/>
                    <a:pt x="7620" y="49720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27"/>
            <p:cNvSpPr/>
            <p:nvPr/>
          </p:nvSpPr>
          <p:spPr>
            <a:xfrm>
              <a:off x="7532886" y="3713316"/>
              <a:ext cx="254753" cy="433868"/>
            </a:xfrm>
            <a:custGeom>
              <a:avLst/>
              <a:gdLst>
                <a:gd name="connsiteX0" fmla="*/ 241418 w 254753"/>
                <a:gd name="connsiteY0" fmla="*/ 348143 h 433868"/>
                <a:gd name="connsiteX1" fmla="*/ 233798 w 254753"/>
                <a:gd name="connsiteY1" fmla="*/ 350048 h 433868"/>
                <a:gd name="connsiteX2" fmla="*/ 231893 w 254753"/>
                <a:gd name="connsiteY2" fmla="*/ 341476 h 433868"/>
                <a:gd name="connsiteX3" fmla="*/ 238561 w 254753"/>
                <a:gd name="connsiteY3" fmla="*/ 321473 h 433868"/>
                <a:gd name="connsiteX4" fmla="*/ 189031 w 254753"/>
                <a:gd name="connsiteY4" fmla="*/ 293851 h 433868"/>
                <a:gd name="connsiteX5" fmla="*/ 176648 w 254753"/>
                <a:gd name="connsiteY5" fmla="*/ 254798 h 433868"/>
                <a:gd name="connsiteX6" fmla="*/ 171886 w 254753"/>
                <a:gd name="connsiteY6" fmla="*/ 252893 h 433868"/>
                <a:gd name="connsiteX7" fmla="*/ 157598 w 254753"/>
                <a:gd name="connsiteY7" fmla="*/ 257656 h 433868"/>
                <a:gd name="connsiteX8" fmla="*/ 114736 w 254753"/>
                <a:gd name="connsiteY8" fmla="*/ 160501 h 433868"/>
                <a:gd name="connsiteX9" fmla="*/ 141406 w 254753"/>
                <a:gd name="connsiteY9" fmla="*/ 151928 h 433868"/>
                <a:gd name="connsiteX10" fmla="*/ 145216 w 254753"/>
                <a:gd name="connsiteY10" fmla="*/ 145261 h 433868"/>
                <a:gd name="connsiteX11" fmla="*/ 143311 w 254753"/>
                <a:gd name="connsiteY11" fmla="*/ 138593 h 433868"/>
                <a:gd name="connsiteX12" fmla="*/ 136643 w 254753"/>
                <a:gd name="connsiteY12" fmla="*/ 134783 h 433868"/>
                <a:gd name="connsiteX13" fmla="*/ 119498 w 254753"/>
                <a:gd name="connsiteY13" fmla="*/ 140498 h 433868"/>
                <a:gd name="connsiteX14" fmla="*/ 117593 w 254753"/>
                <a:gd name="connsiteY14" fmla="*/ 133831 h 433868"/>
                <a:gd name="connsiteX15" fmla="*/ 124261 w 254753"/>
                <a:gd name="connsiteY15" fmla="*/ 131926 h 433868"/>
                <a:gd name="connsiteX16" fmla="*/ 128071 w 254753"/>
                <a:gd name="connsiteY16" fmla="*/ 125258 h 433868"/>
                <a:gd name="connsiteX17" fmla="*/ 127118 w 254753"/>
                <a:gd name="connsiteY17" fmla="*/ 122401 h 433868"/>
                <a:gd name="connsiteX18" fmla="*/ 120451 w 254753"/>
                <a:gd name="connsiteY18" fmla="*/ 120496 h 433868"/>
                <a:gd name="connsiteX19" fmla="*/ 109973 w 254753"/>
                <a:gd name="connsiteY19" fmla="*/ 123353 h 433868"/>
                <a:gd name="connsiteX20" fmla="*/ 109021 w 254753"/>
                <a:gd name="connsiteY20" fmla="*/ 71918 h 433868"/>
                <a:gd name="connsiteX21" fmla="*/ 48061 w 254753"/>
                <a:gd name="connsiteY21" fmla="*/ 20483 h 433868"/>
                <a:gd name="connsiteX22" fmla="*/ 48061 w 254753"/>
                <a:gd name="connsiteY22" fmla="*/ 10958 h 433868"/>
                <a:gd name="connsiteX23" fmla="*/ 29011 w 254753"/>
                <a:gd name="connsiteY23" fmla="*/ 481 h 433868"/>
                <a:gd name="connsiteX24" fmla="*/ 18533 w 254753"/>
                <a:gd name="connsiteY24" fmla="*/ 19531 h 433868"/>
                <a:gd name="connsiteX25" fmla="*/ 24248 w 254753"/>
                <a:gd name="connsiteY25" fmla="*/ 27151 h 433868"/>
                <a:gd name="connsiteX26" fmla="*/ 3293 w 254753"/>
                <a:gd name="connsiteY26" fmla="*/ 103351 h 433868"/>
                <a:gd name="connsiteX27" fmla="*/ 29963 w 254753"/>
                <a:gd name="connsiteY27" fmla="*/ 145261 h 433868"/>
                <a:gd name="connsiteX28" fmla="*/ 20438 w 254753"/>
                <a:gd name="connsiteY28" fmla="*/ 148118 h 433868"/>
                <a:gd name="connsiteX29" fmla="*/ 16628 w 254753"/>
                <a:gd name="connsiteY29" fmla="*/ 154786 h 433868"/>
                <a:gd name="connsiteX30" fmla="*/ 17581 w 254753"/>
                <a:gd name="connsiteY30" fmla="*/ 157643 h 433868"/>
                <a:gd name="connsiteX31" fmla="*/ 24248 w 254753"/>
                <a:gd name="connsiteY31" fmla="*/ 161453 h 433868"/>
                <a:gd name="connsiteX32" fmla="*/ 30916 w 254753"/>
                <a:gd name="connsiteY32" fmla="*/ 159548 h 433868"/>
                <a:gd name="connsiteX33" fmla="*/ 32821 w 254753"/>
                <a:gd name="connsiteY33" fmla="*/ 166216 h 433868"/>
                <a:gd name="connsiteX34" fmla="*/ 15676 w 254753"/>
                <a:gd name="connsiteY34" fmla="*/ 171931 h 433868"/>
                <a:gd name="connsiteX35" fmla="*/ 11866 w 254753"/>
                <a:gd name="connsiteY35" fmla="*/ 178598 h 433868"/>
                <a:gd name="connsiteX36" fmla="*/ 13771 w 254753"/>
                <a:gd name="connsiteY36" fmla="*/ 185266 h 433868"/>
                <a:gd name="connsiteX37" fmla="*/ 20438 w 254753"/>
                <a:gd name="connsiteY37" fmla="*/ 189076 h 433868"/>
                <a:gd name="connsiteX38" fmla="*/ 47108 w 254753"/>
                <a:gd name="connsiteY38" fmla="*/ 180503 h 433868"/>
                <a:gd name="connsiteX39" fmla="*/ 66158 w 254753"/>
                <a:gd name="connsiteY39" fmla="*/ 285278 h 433868"/>
                <a:gd name="connsiteX40" fmla="*/ 51871 w 254753"/>
                <a:gd name="connsiteY40" fmla="*/ 290041 h 433868"/>
                <a:gd name="connsiteX41" fmla="*/ 49966 w 254753"/>
                <a:gd name="connsiteY41" fmla="*/ 294803 h 433868"/>
                <a:gd name="connsiteX42" fmla="*/ 62348 w 254753"/>
                <a:gd name="connsiteY42" fmla="*/ 333856 h 433868"/>
                <a:gd name="connsiteX43" fmla="*/ 36631 w 254753"/>
                <a:gd name="connsiteY43" fmla="*/ 384338 h 433868"/>
                <a:gd name="connsiteX44" fmla="*/ 52823 w 254753"/>
                <a:gd name="connsiteY44" fmla="*/ 396721 h 433868"/>
                <a:gd name="connsiteX45" fmla="*/ 55681 w 254753"/>
                <a:gd name="connsiteY45" fmla="*/ 405293 h 433868"/>
                <a:gd name="connsiteX46" fmla="*/ 48061 w 254753"/>
                <a:gd name="connsiteY46" fmla="*/ 407198 h 433868"/>
                <a:gd name="connsiteX47" fmla="*/ 43298 w 254753"/>
                <a:gd name="connsiteY47" fmla="*/ 415771 h 433868"/>
                <a:gd name="connsiteX48" fmla="*/ 49013 w 254753"/>
                <a:gd name="connsiteY48" fmla="*/ 433868 h 433868"/>
                <a:gd name="connsiteX49" fmla="*/ 140453 w 254753"/>
                <a:gd name="connsiteY49" fmla="*/ 405293 h 433868"/>
                <a:gd name="connsiteX50" fmla="*/ 145216 w 254753"/>
                <a:gd name="connsiteY50" fmla="*/ 403388 h 433868"/>
                <a:gd name="connsiteX51" fmla="*/ 158551 w 254753"/>
                <a:gd name="connsiteY51" fmla="*/ 399578 h 433868"/>
                <a:gd name="connsiteX52" fmla="*/ 163313 w 254753"/>
                <a:gd name="connsiteY52" fmla="*/ 397673 h 433868"/>
                <a:gd name="connsiteX53" fmla="*/ 254753 w 254753"/>
                <a:gd name="connsiteY53" fmla="*/ 369098 h 433868"/>
                <a:gd name="connsiteX54" fmla="*/ 249038 w 254753"/>
                <a:gd name="connsiteY54" fmla="*/ 351001 h 433868"/>
                <a:gd name="connsiteX55" fmla="*/ 241418 w 254753"/>
                <a:gd name="connsiteY55" fmla="*/ 348143 h 4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4753" h="433868">
                  <a:moveTo>
                    <a:pt x="241418" y="348143"/>
                  </a:moveTo>
                  <a:lnTo>
                    <a:pt x="233798" y="350048"/>
                  </a:lnTo>
                  <a:lnTo>
                    <a:pt x="231893" y="341476"/>
                  </a:lnTo>
                  <a:cubicBezTo>
                    <a:pt x="231893" y="341476"/>
                    <a:pt x="243323" y="339571"/>
                    <a:pt x="238561" y="321473"/>
                  </a:cubicBezTo>
                  <a:cubicBezTo>
                    <a:pt x="232846" y="303376"/>
                    <a:pt x="189031" y="293851"/>
                    <a:pt x="189031" y="293851"/>
                  </a:cubicBezTo>
                  <a:lnTo>
                    <a:pt x="176648" y="254798"/>
                  </a:lnTo>
                  <a:cubicBezTo>
                    <a:pt x="175696" y="252893"/>
                    <a:pt x="173791" y="251941"/>
                    <a:pt x="171886" y="252893"/>
                  </a:cubicBezTo>
                  <a:lnTo>
                    <a:pt x="157598" y="257656"/>
                  </a:lnTo>
                  <a:cubicBezTo>
                    <a:pt x="125213" y="210031"/>
                    <a:pt x="116641" y="168121"/>
                    <a:pt x="114736" y="160501"/>
                  </a:cubicBezTo>
                  <a:lnTo>
                    <a:pt x="141406" y="151928"/>
                  </a:lnTo>
                  <a:cubicBezTo>
                    <a:pt x="144263" y="150976"/>
                    <a:pt x="146168" y="148118"/>
                    <a:pt x="145216" y="145261"/>
                  </a:cubicBezTo>
                  <a:lnTo>
                    <a:pt x="143311" y="138593"/>
                  </a:lnTo>
                  <a:cubicBezTo>
                    <a:pt x="142358" y="135736"/>
                    <a:pt x="139501" y="133831"/>
                    <a:pt x="136643" y="134783"/>
                  </a:cubicBezTo>
                  <a:lnTo>
                    <a:pt x="119498" y="140498"/>
                  </a:lnTo>
                  <a:lnTo>
                    <a:pt x="117593" y="133831"/>
                  </a:lnTo>
                  <a:lnTo>
                    <a:pt x="124261" y="131926"/>
                  </a:lnTo>
                  <a:cubicBezTo>
                    <a:pt x="127118" y="130973"/>
                    <a:pt x="129023" y="128116"/>
                    <a:pt x="128071" y="125258"/>
                  </a:cubicBezTo>
                  <a:lnTo>
                    <a:pt x="127118" y="122401"/>
                  </a:lnTo>
                  <a:cubicBezTo>
                    <a:pt x="126166" y="119543"/>
                    <a:pt x="123308" y="119543"/>
                    <a:pt x="120451" y="120496"/>
                  </a:cubicBezTo>
                  <a:lnTo>
                    <a:pt x="109973" y="123353"/>
                  </a:lnTo>
                  <a:cubicBezTo>
                    <a:pt x="113783" y="105256"/>
                    <a:pt x="112831" y="85253"/>
                    <a:pt x="109021" y="71918"/>
                  </a:cubicBezTo>
                  <a:cubicBezTo>
                    <a:pt x="101401" y="47153"/>
                    <a:pt x="74731" y="21436"/>
                    <a:pt x="48061" y="20483"/>
                  </a:cubicBezTo>
                  <a:cubicBezTo>
                    <a:pt x="49013" y="17626"/>
                    <a:pt x="49013" y="14768"/>
                    <a:pt x="48061" y="10958"/>
                  </a:cubicBezTo>
                  <a:cubicBezTo>
                    <a:pt x="45203" y="2386"/>
                    <a:pt x="36631" y="-1424"/>
                    <a:pt x="29011" y="481"/>
                  </a:cubicBezTo>
                  <a:cubicBezTo>
                    <a:pt x="20438" y="3338"/>
                    <a:pt x="16628" y="11911"/>
                    <a:pt x="18533" y="19531"/>
                  </a:cubicBezTo>
                  <a:cubicBezTo>
                    <a:pt x="19486" y="22388"/>
                    <a:pt x="21391" y="25246"/>
                    <a:pt x="24248" y="27151"/>
                  </a:cubicBezTo>
                  <a:cubicBezTo>
                    <a:pt x="3293" y="42391"/>
                    <a:pt x="-5279" y="78586"/>
                    <a:pt x="3293" y="103351"/>
                  </a:cubicBezTo>
                  <a:cubicBezTo>
                    <a:pt x="7103" y="116686"/>
                    <a:pt x="17581" y="131926"/>
                    <a:pt x="29963" y="145261"/>
                  </a:cubicBezTo>
                  <a:lnTo>
                    <a:pt x="20438" y="148118"/>
                  </a:lnTo>
                  <a:cubicBezTo>
                    <a:pt x="17581" y="149071"/>
                    <a:pt x="15676" y="151928"/>
                    <a:pt x="16628" y="154786"/>
                  </a:cubicBezTo>
                  <a:lnTo>
                    <a:pt x="17581" y="157643"/>
                  </a:lnTo>
                  <a:cubicBezTo>
                    <a:pt x="18533" y="160501"/>
                    <a:pt x="21391" y="162406"/>
                    <a:pt x="24248" y="161453"/>
                  </a:cubicBezTo>
                  <a:lnTo>
                    <a:pt x="30916" y="159548"/>
                  </a:lnTo>
                  <a:lnTo>
                    <a:pt x="32821" y="166216"/>
                  </a:lnTo>
                  <a:lnTo>
                    <a:pt x="15676" y="171931"/>
                  </a:lnTo>
                  <a:cubicBezTo>
                    <a:pt x="12818" y="172883"/>
                    <a:pt x="10913" y="175741"/>
                    <a:pt x="11866" y="178598"/>
                  </a:cubicBezTo>
                  <a:lnTo>
                    <a:pt x="13771" y="185266"/>
                  </a:lnTo>
                  <a:cubicBezTo>
                    <a:pt x="14723" y="188123"/>
                    <a:pt x="17581" y="190028"/>
                    <a:pt x="20438" y="189076"/>
                  </a:cubicBezTo>
                  <a:lnTo>
                    <a:pt x="47108" y="180503"/>
                  </a:lnTo>
                  <a:cubicBezTo>
                    <a:pt x="49966" y="188123"/>
                    <a:pt x="66158" y="228128"/>
                    <a:pt x="66158" y="285278"/>
                  </a:cubicBezTo>
                  <a:lnTo>
                    <a:pt x="51871" y="290041"/>
                  </a:lnTo>
                  <a:cubicBezTo>
                    <a:pt x="49966" y="290993"/>
                    <a:pt x="49013" y="292898"/>
                    <a:pt x="49966" y="294803"/>
                  </a:cubicBezTo>
                  <a:lnTo>
                    <a:pt x="62348" y="333856"/>
                  </a:lnTo>
                  <a:cubicBezTo>
                    <a:pt x="62348" y="333856"/>
                    <a:pt x="30916" y="367193"/>
                    <a:pt x="36631" y="384338"/>
                  </a:cubicBezTo>
                  <a:cubicBezTo>
                    <a:pt x="42346" y="402436"/>
                    <a:pt x="52823" y="396721"/>
                    <a:pt x="52823" y="396721"/>
                  </a:cubicBezTo>
                  <a:lnTo>
                    <a:pt x="55681" y="405293"/>
                  </a:lnTo>
                  <a:lnTo>
                    <a:pt x="48061" y="407198"/>
                  </a:lnTo>
                  <a:cubicBezTo>
                    <a:pt x="44251" y="408151"/>
                    <a:pt x="42346" y="411961"/>
                    <a:pt x="43298" y="415771"/>
                  </a:cubicBezTo>
                  <a:lnTo>
                    <a:pt x="49013" y="433868"/>
                  </a:lnTo>
                  <a:lnTo>
                    <a:pt x="140453" y="405293"/>
                  </a:lnTo>
                  <a:lnTo>
                    <a:pt x="145216" y="403388"/>
                  </a:lnTo>
                  <a:lnTo>
                    <a:pt x="158551" y="399578"/>
                  </a:lnTo>
                  <a:lnTo>
                    <a:pt x="163313" y="397673"/>
                  </a:lnTo>
                  <a:lnTo>
                    <a:pt x="254753" y="369098"/>
                  </a:lnTo>
                  <a:lnTo>
                    <a:pt x="249038" y="351001"/>
                  </a:lnTo>
                  <a:cubicBezTo>
                    <a:pt x="248086" y="348143"/>
                    <a:pt x="244276" y="346238"/>
                    <a:pt x="241418" y="3481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4252595" y="393382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1.3+0.3=1.6(米)　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252595" y="464693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答：小华妈妈的身高是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1.6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102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 descr="7b0a202020202274657874626f78223a20227b5c2263617465676f72795f69645c223a31303530312c5c2269645c223a32303334323032307d220a7d0a"/>
          <p:cNvGrpSpPr/>
          <p:nvPr/>
        </p:nvGrpSpPr>
        <p:grpSpPr>
          <a:xfrm>
            <a:off x="2906395" y="594360"/>
            <a:ext cx="7922895" cy="2200910"/>
            <a:chOff x="5370" y="3510"/>
            <a:chExt cx="8461" cy="3780"/>
          </a:xfrm>
        </p:grpSpPr>
        <p:sp>
          <p:nvSpPr>
            <p:cNvPr id="13" name="矩形 12"/>
            <p:cNvSpPr/>
            <p:nvPr/>
          </p:nvSpPr>
          <p:spPr>
            <a:xfrm>
              <a:off x="5370" y="3510"/>
              <a:ext cx="8461" cy="3780"/>
            </a:xfrm>
            <a:prstGeom prst="rect">
              <a:avLst/>
            </a:prstGeom>
            <a:pattFill prst="smGrid">
              <a:fgClr>
                <a:srgbClr val="E1E7F6"/>
              </a:fgClr>
              <a:bgClr>
                <a:srgbClr val="D4DBF1"/>
              </a:bgClr>
            </a:pattFill>
            <a:ln w="25400">
              <a:solidFill>
                <a:srgbClr val="BDC6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642" y="3787"/>
              <a:ext cx="7918" cy="2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907" y="3659"/>
              <a:ext cx="7582" cy="28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spc="90">
                  <a:solidFill>
                    <a:schemeClr val="tx1"/>
                  </a:solidFill>
                  <a:uFillTx/>
                  <a:latin typeface="汉仪粗圆简" panose="02010600000101010101" charset="-122"/>
                  <a:ea typeface="汉仪粗圆简" panose="02010600000101010101" charset="-122"/>
                  <a:cs typeface="汉仪晓波折纸体简" panose="00020600040101010101" charset="-122"/>
                </a:rPr>
                <a:t>3.解决问题。</a:t>
              </a:r>
            </a:p>
            <a:p>
              <a:pPr fontAlgn="auto">
                <a:lnSpc>
                  <a:spcPct val="120000"/>
                </a:lnSpc>
              </a:pPr>
              <a:r>
                <a:rPr lang="zh-CN" altLang="en-US" sz="2800" spc="90">
                  <a:solidFill>
                    <a:schemeClr val="tx1"/>
                  </a:solidFill>
                  <a:uFillTx/>
                  <a:latin typeface="汉仪粗圆简" panose="02010600000101010101" charset="-122"/>
                  <a:ea typeface="汉仪粗圆简" panose="02010600000101010101" charset="-122"/>
                  <a:cs typeface="汉仪晓波折纸体简" panose="00020600040101010101" charset="-122"/>
                </a:rPr>
                <a:t>（</a:t>
              </a:r>
              <a:r>
                <a:rPr lang="en-US" altLang="zh-CN" sz="2800" spc="90">
                  <a:solidFill>
                    <a:schemeClr val="tx1"/>
                  </a:solidFill>
                  <a:uFillTx/>
                  <a:latin typeface="汉仪粗圆简" panose="02010600000101010101" charset="-122"/>
                  <a:ea typeface="汉仪粗圆简" panose="02010600000101010101" charset="-122"/>
                  <a:cs typeface="汉仪晓波折纸体简" panose="00020600040101010101" charset="-122"/>
                </a:rPr>
                <a:t>3</a:t>
              </a:r>
              <a:r>
                <a:rPr lang="zh-CN" altLang="en-US" sz="2800" spc="90">
                  <a:solidFill>
                    <a:schemeClr val="tx1"/>
                  </a:solidFill>
                  <a:uFillTx/>
                  <a:latin typeface="汉仪粗圆简" panose="02010600000101010101" charset="-122"/>
                  <a:ea typeface="汉仪粗圆简" panose="02010600000101010101" charset="-122"/>
                  <a:cs typeface="汉仪晓波折纸体简" panose="00020600040101010101" charset="-122"/>
                </a:rPr>
                <a:t>）一条水渠长100.5米,已经修好了45米,还剩多少米没修?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13390" y="6820"/>
              <a:ext cx="170" cy="170"/>
            </a:xfrm>
            <a:prstGeom prst="ellipse">
              <a:avLst/>
            </a:prstGeom>
            <a:solidFill>
              <a:srgbClr val="BCC7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3063" y="6820"/>
              <a:ext cx="170" cy="170"/>
            </a:xfrm>
            <a:prstGeom prst="ellipse">
              <a:avLst/>
            </a:prstGeom>
            <a:solidFill>
              <a:srgbClr val="BBC4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2736" y="6820"/>
              <a:ext cx="170" cy="170"/>
            </a:xfrm>
            <a:prstGeom prst="ellipse">
              <a:avLst/>
            </a:prstGeom>
            <a:solidFill>
              <a:srgbClr val="A2AC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" name="图形 4"/>
          <p:cNvGrpSpPr/>
          <p:nvPr/>
        </p:nvGrpSpPr>
        <p:grpSpPr>
          <a:xfrm>
            <a:off x="3545205" y="3018790"/>
            <a:ext cx="6645910" cy="3252470"/>
            <a:chOff x="4162425" y="2547937"/>
            <a:chExt cx="3867150" cy="1762125"/>
          </a:xfrm>
        </p:grpSpPr>
        <p:sp>
          <p:nvSpPr>
            <p:cNvPr id="4" name="任意多边形: 形状 6"/>
            <p:cNvSpPr/>
            <p:nvPr/>
          </p:nvSpPr>
          <p:spPr>
            <a:xfrm>
              <a:off x="4258627" y="2652712"/>
              <a:ext cx="3615690" cy="1606867"/>
            </a:xfrm>
            <a:custGeom>
              <a:avLst/>
              <a:gdLst>
                <a:gd name="connsiteX0" fmla="*/ 0 w 3615690"/>
                <a:gd name="connsiteY0" fmla="*/ 0 h 1606867"/>
                <a:gd name="connsiteX1" fmla="*/ 3615690 w 3615690"/>
                <a:gd name="connsiteY1" fmla="*/ 0 h 1606867"/>
                <a:gd name="connsiteX2" fmla="*/ 3615690 w 3615690"/>
                <a:gd name="connsiteY2" fmla="*/ 1606868 h 1606867"/>
                <a:gd name="connsiteX3" fmla="*/ 0 w 3615690"/>
                <a:gd name="connsiteY3" fmla="*/ 1606868 h 160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690" h="1606867">
                  <a:moveTo>
                    <a:pt x="0" y="0"/>
                  </a:moveTo>
                  <a:lnTo>
                    <a:pt x="3615690" y="0"/>
                  </a:lnTo>
                  <a:lnTo>
                    <a:pt x="3615690" y="1606868"/>
                  </a:lnTo>
                  <a:lnTo>
                    <a:pt x="0" y="1606868"/>
                  </a:lnTo>
                  <a:close/>
                </a:path>
              </a:pathLst>
            </a:custGeom>
            <a:solidFill>
              <a:srgbClr val="FFDC91"/>
            </a:solidFill>
            <a:ln w="19050" cap="flat">
              <a:solidFill>
                <a:srgbClr val="231815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5" name="图形 4"/>
            <p:cNvGrpSpPr/>
            <p:nvPr/>
          </p:nvGrpSpPr>
          <p:grpSpPr>
            <a:xfrm>
              <a:off x="6368415" y="3959541"/>
              <a:ext cx="1495425" cy="288607"/>
              <a:chOff x="6368415" y="3959541"/>
              <a:chExt cx="1495425" cy="288607"/>
            </a:xfrm>
            <a:solidFill>
              <a:srgbClr val="C29A55"/>
            </a:solidFill>
          </p:grpSpPr>
          <p:sp>
            <p:nvSpPr>
              <p:cNvPr id="29" name="任意多边形: 形状 8"/>
              <p:cNvSpPr/>
              <p:nvPr/>
            </p:nvSpPr>
            <p:spPr>
              <a:xfrm>
                <a:off x="7165657" y="4003357"/>
                <a:ext cx="103822" cy="244792"/>
              </a:xfrm>
              <a:custGeom>
                <a:avLst/>
                <a:gdLst>
                  <a:gd name="connsiteX0" fmla="*/ 98108 w 103822"/>
                  <a:gd name="connsiteY0" fmla="*/ 232410 h 244792"/>
                  <a:gd name="connsiteX1" fmla="*/ 94298 w 103822"/>
                  <a:gd name="connsiteY1" fmla="*/ 232410 h 244792"/>
                  <a:gd name="connsiteX2" fmla="*/ 94298 w 103822"/>
                  <a:gd name="connsiteY2" fmla="*/ 228600 h 244792"/>
                  <a:gd name="connsiteX3" fmla="*/ 100013 w 103822"/>
                  <a:gd name="connsiteY3" fmla="*/ 220980 h 244792"/>
                  <a:gd name="connsiteX4" fmla="*/ 80963 w 103822"/>
                  <a:gd name="connsiteY4" fmla="*/ 201930 h 244792"/>
                  <a:gd name="connsiteX5" fmla="*/ 80963 w 103822"/>
                  <a:gd name="connsiteY5" fmla="*/ 182880 h 244792"/>
                  <a:gd name="connsiteX6" fmla="*/ 79058 w 103822"/>
                  <a:gd name="connsiteY6" fmla="*/ 180975 h 244792"/>
                  <a:gd name="connsiteX7" fmla="*/ 72390 w 103822"/>
                  <a:gd name="connsiteY7" fmla="*/ 180975 h 244792"/>
                  <a:gd name="connsiteX8" fmla="*/ 66675 w 103822"/>
                  <a:gd name="connsiteY8" fmla="*/ 101917 h 244792"/>
                  <a:gd name="connsiteX9" fmla="*/ 80010 w 103822"/>
                  <a:gd name="connsiteY9" fmla="*/ 101917 h 244792"/>
                  <a:gd name="connsiteX10" fmla="*/ 82868 w 103822"/>
                  <a:gd name="connsiteY10" fmla="*/ 99060 h 244792"/>
                  <a:gd name="connsiteX11" fmla="*/ 82868 w 103822"/>
                  <a:gd name="connsiteY11" fmla="*/ 96202 h 244792"/>
                  <a:gd name="connsiteX12" fmla="*/ 80010 w 103822"/>
                  <a:gd name="connsiteY12" fmla="*/ 93345 h 244792"/>
                  <a:gd name="connsiteX13" fmla="*/ 71438 w 103822"/>
                  <a:gd name="connsiteY13" fmla="*/ 93345 h 244792"/>
                  <a:gd name="connsiteX14" fmla="*/ 71438 w 103822"/>
                  <a:gd name="connsiteY14" fmla="*/ 89535 h 244792"/>
                  <a:gd name="connsiteX15" fmla="*/ 75248 w 103822"/>
                  <a:gd name="connsiteY15" fmla="*/ 89535 h 244792"/>
                  <a:gd name="connsiteX16" fmla="*/ 78105 w 103822"/>
                  <a:gd name="connsiteY16" fmla="*/ 86677 h 244792"/>
                  <a:gd name="connsiteX17" fmla="*/ 78105 w 103822"/>
                  <a:gd name="connsiteY17" fmla="*/ 84772 h 244792"/>
                  <a:gd name="connsiteX18" fmla="*/ 75248 w 103822"/>
                  <a:gd name="connsiteY18" fmla="*/ 81915 h 244792"/>
                  <a:gd name="connsiteX19" fmla="*/ 71438 w 103822"/>
                  <a:gd name="connsiteY19" fmla="*/ 81915 h 244792"/>
                  <a:gd name="connsiteX20" fmla="*/ 71438 w 103822"/>
                  <a:gd name="connsiteY20" fmla="*/ 77152 h 244792"/>
                  <a:gd name="connsiteX21" fmla="*/ 73343 w 103822"/>
                  <a:gd name="connsiteY21" fmla="*/ 77152 h 244792"/>
                  <a:gd name="connsiteX22" fmla="*/ 76200 w 103822"/>
                  <a:gd name="connsiteY22" fmla="*/ 74295 h 244792"/>
                  <a:gd name="connsiteX23" fmla="*/ 73343 w 103822"/>
                  <a:gd name="connsiteY23" fmla="*/ 71438 h 244792"/>
                  <a:gd name="connsiteX24" fmla="*/ 71438 w 103822"/>
                  <a:gd name="connsiteY24" fmla="*/ 71438 h 244792"/>
                  <a:gd name="connsiteX25" fmla="*/ 99060 w 103822"/>
                  <a:gd name="connsiteY25" fmla="*/ 20002 h 244792"/>
                  <a:gd name="connsiteX26" fmla="*/ 99060 w 103822"/>
                  <a:gd name="connsiteY26" fmla="*/ 20002 h 244792"/>
                  <a:gd name="connsiteX27" fmla="*/ 88583 w 103822"/>
                  <a:gd name="connsiteY27" fmla="*/ 27622 h 244792"/>
                  <a:gd name="connsiteX28" fmla="*/ 88583 w 103822"/>
                  <a:gd name="connsiteY28" fmla="*/ 20002 h 244792"/>
                  <a:gd name="connsiteX29" fmla="*/ 87630 w 103822"/>
                  <a:gd name="connsiteY29" fmla="*/ 19050 h 244792"/>
                  <a:gd name="connsiteX30" fmla="*/ 72390 w 103822"/>
                  <a:gd name="connsiteY30" fmla="*/ 27622 h 244792"/>
                  <a:gd name="connsiteX31" fmla="*/ 57150 w 103822"/>
                  <a:gd name="connsiteY31" fmla="*/ 18097 h 244792"/>
                  <a:gd name="connsiteX32" fmla="*/ 60960 w 103822"/>
                  <a:gd name="connsiteY32" fmla="*/ 10477 h 244792"/>
                  <a:gd name="connsiteX33" fmla="*/ 50483 w 103822"/>
                  <a:gd name="connsiteY33" fmla="*/ 0 h 244792"/>
                  <a:gd name="connsiteX34" fmla="*/ 40005 w 103822"/>
                  <a:gd name="connsiteY34" fmla="*/ 10477 h 244792"/>
                  <a:gd name="connsiteX35" fmla="*/ 43815 w 103822"/>
                  <a:gd name="connsiteY35" fmla="*/ 18097 h 244792"/>
                  <a:gd name="connsiteX36" fmla="*/ 28575 w 103822"/>
                  <a:gd name="connsiteY36" fmla="*/ 27622 h 244792"/>
                  <a:gd name="connsiteX37" fmla="*/ 13335 w 103822"/>
                  <a:gd name="connsiteY37" fmla="*/ 19050 h 244792"/>
                  <a:gd name="connsiteX38" fmla="*/ 12383 w 103822"/>
                  <a:gd name="connsiteY38" fmla="*/ 20002 h 244792"/>
                  <a:gd name="connsiteX39" fmla="*/ 12383 w 103822"/>
                  <a:gd name="connsiteY39" fmla="*/ 27622 h 244792"/>
                  <a:gd name="connsiteX40" fmla="*/ 1905 w 103822"/>
                  <a:gd name="connsiteY40" fmla="*/ 20002 h 244792"/>
                  <a:gd name="connsiteX41" fmla="*/ 1905 w 103822"/>
                  <a:gd name="connsiteY41" fmla="*/ 20002 h 244792"/>
                  <a:gd name="connsiteX42" fmla="*/ 29528 w 103822"/>
                  <a:gd name="connsiteY42" fmla="*/ 71438 h 244792"/>
                  <a:gd name="connsiteX43" fmla="*/ 27623 w 103822"/>
                  <a:gd name="connsiteY43" fmla="*/ 71438 h 244792"/>
                  <a:gd name="connsiteX44" fmla="*/ 24765 w 103822"/>
                  <a:gd name="connsiteY44" fmla="*/ 74295 h 244792"/>
                  <a:gd name="connsiteX45" fmla="*/ 27623 w 103822"/>
                  <a:gd name="connsiteY45" fmla="*/ 77152 h 244792"/>
                  <a:gd name="connsiteX46" fmla="*/ 29528 w 103822"/>
                  <a:gd name="connsiteY46" fmla="*/ 77152 h 244792"/>
                  <a:gd name="connsiteX47" fmla="*/ 29528 w 103822"/>
                  <a:gd name="connsiteY47" fmla="*/ 81915 h 244792"/>
                  <a:gd name="connsiteX48" fmla="*/ 25718 w 103822"/>
                  <a:gd name="connsiteY48" fmla="*/ 81915 h 244792"/>
                  <a:gd name="connsiteX49" fmla="*/ 22860 w 103822"/>
                  <a:gd name="connsiteY49" fmla="*/ 84772 h 244792"/>
                  <a:gd name="connsiteX50" fmla="*/ 22860 w 103822"/>
                  <a:gd name="connsiteY50" fmla="*/ 86677 h 244792"/>
                  <a:gd name="connsiteX51" fmla="*/ 25718 w 103822"/>
                  <a:gd name="connsiteY51" fmla="*/ 89535 h 244792"/>
                  <a:gd name="connsiteX52" fmla="*/ 29528 w 103822"/>
                  <a:gd name="connsiteY52" fmla="*/ 89535 h 244792"/>
                  <a:gd name="connsiteX53" fmla="*/ 29528 w 103822"/>
                  <a:gd name="connsiteY53" fmla="*/ 93345 h 244792"/>
                  <a:gd name="connsiteX54" fmla="*/ 20955 w 103822"/>
                  <a:gd name="connsiteY54" fmla="*/ 93345 h 244792"/>
                  <a:gd name="connsiteX55" fmla="*/ 18098 w 103822"/>
                  <a:gd name="connsiteY55" fmla="*/ 96202 h 244792"/>
                  <a:gd name="connsiteX56" fmla="*/ 18098 w 103822"/>
                  <a:gd name="connsiteY56" fmla="*/ 99060 h 244792"/>
                  <a:gd name="connsiteX57" fmla="*/ 20955 w 103822"/>
                  <a:gd name="connsiteY57" fmla="*/ 101917 h 244792"/>
                  <a:gd name="connsiteX58" fmla="*/ 34290 w 103822"/>
                  <a:gd name="connsiteY58" fmla="*/ 101917 h 244792"/>
                  <a:gd name="connsiteX59" fmla="*/ 28575 w 103822"/>
                  <a:gd name="connsiteY59" fmla="*/ 180975 h 244792"/>
                  <a:gd name="connsiteX60" fmla="*/ 21908 w 103822"/>
                  <a:gd name="connsiteY60" fmla="*/ 180975 h 244792"/>
                  <a:gd name="connsiteX61" fmla="*/ 20003 w 103822"/>
                  <a:gd name="connsiteY61" fmla="*/ 182880 h 244792"/>
                  <a:gd name="connsiteX62" fmla="*/ 20003 w 103822"/>
                  <a:gd name="connsiteY62" fmla="*/ 201930 h 244792"/>
                  <a:gd name="connsiteX63" fmla="*/ 953 w 103822"/>
                  <a:gd name="connsiteY63" fmla="*/ 220980 h 244792"/>
                  <a:gd name="connsiteX64" fmla="*/ 6668 w 103822"/>
                  <a:gd name="connsiteY64" fmla="*/ 228600 h 244792"/>
                  <a:gd name="connsiteX65" fmla="*/ 6668 w 103822"/>
                  <a:gd name="connsiteY65" fmla="*/ 232410 h 244792"/>
                  <a:gd name="connsiteX66" fmla="*/ 2858 w 103822"/>
                  <a:gd name="connsiteY66" fmla="*/ 232410 h 244792"/>
                  <a:gd name="connsiteX67" fmla="*/ 0 w 103822"/>
                  <a:gd name="connsiteY67" fmla="*/ 235267 h 244792"/>
                  <a:gd name="connsiteX68" fmla="*/ 0 w 103822"/>
                  <a:gd name="connsiteY68" fmla="*/ 244792 h 244792"/>
                  <a:gd name="connsiteX69" fmla="*/ 45720 w 103822"/>
                  <a:gd name="connsiteY69" fmla="*/ 244792 h 244792"/>
                  <a:gd name="connsiteX70" fmla="*/ 48578 w 103822"/>
                  <a:gd name="connsiteY70" fmla="*/ 244792 h 244792"/>
                  <a:gd name="connsiteX71" fmla="*/ 55245 w 103822"/>
                  <a:gd name="connsiteY71" fmla="*/ 244792 h 244792"/>
                  <a:gd name="connsiteX72" fmla="*/ 58103 w 103822"/>
                  <a:gd name="connsiteY72" fmla="*/ 244792 h 244792"/>
                  <a:gd name="connsiteX73" fmla="*/ 103823 w 103822"/>
                  <a:gd name="connsiteY73" fmla="*/ 244792 h 244792"/>
                  <a:gd name="connsiteX74" fmla="*/ 103823 w 103822"/>
                  <a:gd name="connsiteY74" fmla="*/ 235267 h 244792"/>
                  <a:gd name="connsiteX75" fmla="*/ 98108 w 103822"/>
                  <a:gd name="connsiteY75" fmla="*/ 232410 h 244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03822" h="244792">
                    <a:moveTo>
                      <a:pt x="98108" y="232410"/>
                    </a:moveTo>
                    <a:lnTo>
                      <a:pt x="94298" y="232410"/>
                    </a:lnTo>
                    <a:lnTo>
                      <a:pt x="94298" y="228600"/>
                    </a:lnTo>
                    <a:cubicBezTo>
                      <a:pt x="94298" y="228600"/>
                      <a:pt x="100013" y="229552"/>
                      <a:pt x="100013" y="220980"/>
                    </a:cubicBezTo>
                    <a:cubicBezTo>
                      <a:pt x="100013" y="212408"/>
                      <a:pt x="80963" y="201930"/>
                      <a:pt x="80963" y="201930"/>
                    </a:cubicBezTo>
                    <a:lnTo>
                      <a:pt x="80963" y="182880"/>
                    </a:lnTo>
                    <a:cubicBezTo>
                      <a:pt x="80963" y="181927"/>
                      <a:pt x="80010" y="180975"/>
                      <a:pt x="79058" y="180975"/>
                    </a:cubicBezTo>
                    <a:lnTo>
                      <a:pt x="72390" y="180975"/>
                    </a:lnTo>
                    <a:cubicBezTo>
                      <a:pt x="64770" y="154305"/>
                      <a:pt x="66675" y="105727"/>
                      <a:pt x="66675" y="101917"/>
                    </a:cubicBezTo>
                    <a:lnTo>
                      <a:pt x="80010" y="101917"/>
                    </a:lnTo>
                    <a:cubicBezTo>
                      <a:pt x="81915" y="101917"/>
                      <a:pt x="82868" y="100965"/>
                      <a:pt x="82868" y="99060"/>
                    </a:cubicBezTo>
                    <a:lnTo>
                      <a:pt x="82868" y="96202"/>
                    </a:lnTo>
                    <a:cubicBezTo>
                      <a:pt x="82868" y="94297"/>
                      <a:pt x="81915" y="93345"/>
                      <a:pt x="80010" y="93345"/>
                    </a:cubicBezTo>
                    <a:lnTo>
                      <a:pt x="71438" y="93345"/>
                    </a:lnTo>
                    <a:lnTo>
                      <a:pt x="71438" y="89535"/>
                    </a:lnTo>
                    <a:lnTo>
                      <a:pt x="75248" y="89535"/>
                    </a:lnTo>
                    <a:cubicBezTo>
                      <a:pt x="77153" y="89535"/>
                      <a:pt x="78105" y="88583"/>
                      <a:pt x="78105" y="86677"/>
                    </a:cubicBezTo>
                    <a:lnTo>
                      <a:pt x="78105" y="84772"/>
                    </a:lnTo>
                    <a:cubicBezTo>
                      <a:pt x="78105" y="82867"/>
                      <a:pt x="77153" y="81915"/>
                      <a:pt x="75248" y="81915"/>
                    </a:cubicBezTo>
                    <a:lnTo>
                      <a:pt x="71438" y="81915"/>
                    </a:lnTo>
                    <a:lnTo>
                      <a:pt x="71438" y="77152"/>
                    </a:lnTo>
                    <a:lnTo>
                      <a:pt x="73343" y="77152"/>
                    </a:lnTo>
                    <a:cubicBezTo>
                      <a:pt x="75248" y="77152"/>
                      <a:pt x="76200" y="76200"/>
                      <a:pt x="76200" y="74295"/>
                    </a:cubicBezTo>
                    <a:cubicBezTo>
                      <a:pt x="76200" y="72390"/>
                      <a:pt x="75248" y="71438"/>
                      <a:pt x="73343" y="71438"/>
                    </a:cubicBezTo>
                    <a:lnTo>
                      <a:pt x="71438" y="71438"/>
                    </a:lnTo>
                    <a:cubicBezTo>
                      <a:pt x="71438" y="57150"/>
                      <a:pt x="94298" y="25717"/>
                      <a:pt x="99060" y="20002"/>
                    </a:cubicBezTo>
                    <a:cubicBezTo>
                      <a:pt x="99060" y="20002"/>
                      <a:pt x="99060" y="20002"/>
                      <a:pt x="99060" y="20002"/>
                    </a:cubicBezTo>
                    <a:lnTo>
                      <a:pt x="88583" y="27622"/>
                    </a:lnTo>
                    <a:lnTo>
                      <a:pt x="88583" y="20002"/>
                    </a:lnTo>
                    <a:cubicBezTo>
                      <a:pt x="88583" y="20002"/>
                      <a:pt x="87630" y="19050"/>
                      <a:pt x="87630" y="19050"/>
                    </a:cubicBezTo>
                    <a:lnTo>
                      <a:pt x="72390" y="27622"/>
                    </a:lnTo>
                    <a:lnTo>
                      <a:pt x="57150" y="18097"/>
                    </a:lnTo>
                    <a:cubicBezTo>
                      <a:pt x="59055" y="16192"/>
                      <a:pt x="60960" y="13335"/>
                      <a:pt x="60960" y="10477"/>
                    </a:cubicBezTo>
                    <a:cubicBezTo>
                      <a:pt x="60960" y="4763"/>
                      <a:pt x="56198" y="0"/>
                      <a:pt x="50483" y="0"/>
                    </a:cubicBezTo>
                    <a:cubicBezTo>
                      <a:pt x="44768" y="0"/>
                      <a:pt x="40005" y="4763"/>
                      <a:pt x="40005" y="10477"/>
                    </a:cubicBezTo>
                    <a:cubicBezTo>
                      <a:pt x="40005" y="13335"/>
                      <a:pt x="40958" y="16192"/>
                      <a:pt x="43815" y="18097"/>
                    </a:cubicBezTo>
                    <a:lnTo>
                      <a:pt x="28575" y="27622"/>
                    </a:lnTo>
                    <a:lnTo>
                      <a:pt x="13335" y="19050"/>
                    </a:lnTo>
                    <a:cubicBezTo>
                      <a:pt x="13335" y="19050"/>
                      <a:pt x="12383" y="19050"/>
                      <a:pt x="12383" y="20002"/>
                    </a:cubicBezTo>
                    <a:lnTo>
                      <a:pt x="12383" y="27622"/>
                    </a:lnTo>
                    <a:lnTo>
                      <a:pt x="1905" y="20002"/>
                    </a:lnTo>
                    <a:cubicBezTo>
                      <a:pt x="1905" y="20002"/>
                      <a:pt x="1905" y="20002"/>
                      <a:pt x="1905" y="20002"/>
                    </a:cubicBezTo>
                    <a:cubicBezTo>
                      <a:pt x="6668" y="25717"/>
                      <a:pt x="29528" y="57150"/>
                      <a:pt x="29528" y="71438"/>
                    </a:cubicBezTo>
                    <a:lnTo>
                      <a:pt x="27623" y="71438"/>
                    </a:lnTo>
                    <a:cubicBezTo>
                      <a:pt x="25718" y="71438"/>
                      <a:pt x="24765" y="72390"/>
                      <a:pt x="24765" y="74295"/>
                    </a:cubicBezTo>
                    <a:cubicBezTo>
                      <a:pt x="24765" y="76200"/>
                      <a:pt x="25718" y="77152"/>
                      <a:pt x="27623" y="77152"/>
                    </a:cubicBezTo>
                    <a:lnTo>
                      <a:pt x="29528" y="77152"/>
                    </a:lnTo>
                    <a:lnTo>
                      <a:pt x="29528" y="81915"/>
                    </a:lnTo>
                    <a:lnTo>
                      <a:pt x="25718" y="81915"/>
                    </a:lnTo>
                    <a:cubicBezTo>
                      <a:pt x="23813" y="81915"/>
                      <a:pt x="22860" y="82867"/>
                      <a:pt x="22860" y="84772"/>
                    </a:cubicBezTo>
                    <a:lnTo>
                      <a:pt x="22860" y="86677"/>
                    </a:lnTo>
                    <a:cubicBezTo>
                      <a:pt x="22860" y="88583"/>
                      <a:pt x="23813" y="89535"/>
                      <a:pt x="25718" y="89535"/>
                    </a:cubicBezTo>
                    <a:lnTo>
                      <a:pt x="29528" y="89535"/>
                    </a:lnTo>
                    <a:lnTo>
                      <a:pt x="29528" y="93345"/>
                    </a:lnTo>
                    <a:lnTo>
                      <a:pt x="20955" y="93345"/>
                    </a:lnTo>
                    <a:cubicBezTo>
                      <a:pt x="19050" y="93345"/>
                      <a:pt x="18098" y="94297"/>
                      <a:pt x="18098" y="96202"/>
                    </a:cubicBezTo>
                    <a:lnTo>
                      <a:pt x="18098" y="99060"/>
                    </a:lnTo>
                    <a:cubicBezTo>
                      <a:pt x="18098" y="100965"/>
                      <a:pt x="19050" y="101917"/>
                      <a:pt x="20955" y="101917"/>
                    </a:cubicBezTo>
                    <a:lnTo>
                      <a:pt x="34290" y="101917"/>
                    </a:lnTo>
                    <a:cubicBezTo>
                      <a:pt x="34290" y="105727"/>
                      <a:pt x="36195" y="155258"/>
                      <a:pt x="28575" y="180975"/>
                    </a:cubicBezTo>
                    <a:lnTo>
                      <a:pt x="21908" y="180975"/>
                    </a:lnTo>
                    <a:cubicBezTo>
                      <a:pt x="20955" y="180975"/>
                      <a:pt x="20003" y="181927"/>
                      <a:pt x="20003" y="182880"/>
                    </a:cubicBezTo>
                    <a:lnTo>
                      <a:pt x="20003" y="201930"/>
                    </a:lnTo>
                    <a:cubicBezTo>
                      <a:pt x="20003" y="201930"/>
                      <a:pt x="953" y="212408"/>
                      <a:pt x="953" y="220980"/>
                    </a:cubicBezTo>
                    <a:cubicBezTo>
                      <a:pt x="953" y="229552"/>
                      <a:pt x="6668" y="228600"/>
                      <a:pt x="6668" y="228600"/>
                    </a:cubicBezTo>
                    <a:lnTo>
                      <a:pt x="6668" y="232410"/>
                    </a:lnTo>
                    <a:lnTo>
                      <a:pt x="2858" y="232410"/>
                    </a:lnTo>
                    <a:cubicBezTo>
                      <a:pt x="953" y="232410"/>
                      <a:pt x="0" y="233363"/>
                      <a:pt x="0" y="235267"/>
                    </a:cubicBezTo>
                    <a:lnTo>
                      <a:pt x="0" y="244792"/>
                    </a:lnTo>
                    <a:lnTo>
                      <a:pt x="45720" y="244792"/>
                    </a:lnTo>
                    <a:lnTo>
                      <a:pt x="48578" y="244792"/>
                    </a:lnTo>
                    <a:lnTo>
                      <a:pt x="55245" y="244792"/>
                    </a:lnTo>
                    <a:lnTo>
                      <a:pt x="58103" y="244792"/>
                    </a:lnTo>
                    <a:lnTo>
                      <a:pt x="103823" y="244792"/>
                    </a:lnTo>
                    <a:lnTo>
                      <a:pt x="103823" y="235267"/>
                    </a:lnTo>
                    <a:cubicBezTo>
                      <a:pt x="100965" y="234315"/>
                      <a:pt x="100013" y="232410"/>
                      <a:pt x="98108" y="232410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任意多边形: 形状 9"/>
              <p:cNvSpPr/>
              <p:nvPr/>
            </p:nvSpPr>
            <p:spPr>
              <a:xfrm>
                <a:off x="6966584" y="3959541"/>
                <a:ext cx="103822" cy="288607"/>
              </a:xfrm>
              <a:custGeom>
                <a:avLst/>
                <a:gdLst>
                  <a:gd name="connsiteX0" fmla="*/ 99060 w 103822"/>
                  <a:gd name="connsiteY0" fmla="*/ 276225 h 288607"/>
                  <a:gd name="connsiteX1" fmla="*/ 95250 w 103822"/>
                  <a:gd name="connsiteY1" fmla="*/ 276225 h 288607"/>
                  <a:gd name="connsiteX2" fmla="*/ 95250 w 103822"/>
                  <a:gd name="connsiteY2" fmla="*/ 272415 h 288607"/>
                  <a:gd name="connsiteX3" fmla="*/ 100965 w 103822"/>
                  <a:gd name="connsiteY3" fmla="*/ 264795 h 288607"/>
                  <a:gd name="connsiteX4" fmla="*/ 81915 w 103822"/>
                  <a:gd name="connsiteY4" fmla="*/ 245745 h 288607"/>
                  <a:gd name="connsiteX5" fmla="*/ 81915 w 103822"/>
                  <a:gd name="connsiteY5" fmla="*/ 226695 h 288607"/>
                  <a:gd name="connsiteX6" fmla="*/ 80010 w 103822"/>
                  <a:gd name="connsiteY6" fmla="*/ 224790 h 288607"/>
                  <a:gd name="connsiteX7" fmla="*/ 73343 w 103822"/>
                  <a:gd name="connsiteY7" fmla="*/ 224790 h 288607"/>
                  <a:gd name="connsiteX8" fmla="*/ 67628 w 103822"/>
                  <a:gd name="connsiteY8" fmla="*/ 106680 h 288607"/>
                  <a:gd name="connsiteX9" fmla="*/ 80963 w 103822"/>
                  <a:gd name="connsiteY9" fmla="*/ 106680 h 288607"/>
                  <a:gd name="connsiteX10" fmla="*/ 83820 w 103822"/>
                  <a:gd name="connsiteY10" fmla="*/ 103823 h 288607"/>
                  <a:gd name="connsiteX11" fmla="*/ 83820 w 103822"/>
                  <a:gd name="connsiteY11" fmla="*/ 100965 h 288607"/>
                  <a:gd name="connsiteX12" fmla="*/ 80963 w 103822"/>
                  <a:gd name="connsiteY12" fmla="*/ 98108 h 288607"/>
                  <a:gd name="connsiteX13" fmla="*/ 72390 w 103822"/>
                  <a:gd name="connsiteY13" fmla="*/ 98108 h 288607"/>
                  <a:gd name="connsiteX14" fmla="*/ 72390 w 103822"/>
                  <a:gd name="connsiteY14" fmla="*/ 94298 h 288607"/>
                  <a:gd name="connsiteX15" fmla="*/ 76200 w 103822"/>
                  <a:gd name="connsiteY15" fmla="*/ 94298 h 288607"/>
                  <a:gd name="connsiteX16" fmla="*/ 79058 w 103822"/>
                  <a:gd name="connsiteY16" fmla="*/ 91440 h 288607"/>
                  <a:gd name="connsiteX17" fmla="*/ 79058 w 103822"/>
                  <a:gd name="connsiteY17" fmla="*/ 89535 h 288607"/>
                  <a:gd name="connsiteX18" fmla="*/ 76200 w 103822"/>
                  <a:gd name="connsiteY18" fmla="*/ 86678 h 288607"/>
                  <a:gd name="connsiteX19" fmla="*/ 72390 w 103822"/>
                  <a:gd name="connsiteY19" fmla="*/ 86678 h 288607"/>
                  <a:gd name="connsiteX20" fmla="*/ 72390 w 103822"/>
                  <a:gd name="connsiteY20" fmla="*/ 81915 h 288607"/>
                  <a:gd name="connsiteX21" fmla="*/ 74295 w 103822"/>
                  <a:gd name="connsiteY21" fmla="*/ 81915 h 288607"/>
                  <a:gd name="connsiteX22" fmla="*/ 77153 w 103822"/>
                  <a:gd name="connsiteY22" fmla="*/ 80010 h 288607"/>
                  <a:gd name="connsiteX23" fmla="*/ 74295 w 103822"/>
                  <a:gd name="connsiteY23" fmla="*/ 77153 h 288607"/>
                  <a:gd name="connsiteX24" fmla="*/ 72390 w 103822"/>
                  <a:gd name="connsiteY24" fmla="*/ 77153 h 288607"/>
                  <a:gd name="connsiteX25" fmla="*/ 86678 w 103822"/>
                  <a:gd name="connsiteY25" fmla="*/ 43815 h 288607"/>
                  <a:gd name="connsiteX26" fmla="*/ 84772 w 103822"/>
                  <a:gd name="connsiteY26" fmla="*/ 40958 h 288607"/>
                  <a:gd name="connsiteX27" fmla="*/ 58103 w 103822"/>
                  <a:gd name="connsiteY27" fmla="*/ 40958 h 288607"/>
                  <a:gd name="connsiteX28" fmla="*/ 58103 w 103822"/>
                  <a:gd name="connsiteY28" fmla="*/ 34290 h 288607"/>
                  <a:gd name="connsiteX29" fmla="*/ 56197 w 103822"/>
                  <a:gd name="connsiteY29" fmla="*/ 32385 h 288607"/>
                  <a:gd name="connsiteX30" fmla="*/ 55245 w 103822"/>
                  <a:gd name="connsiteY30" fmla="*/ 32385 h 288607"/>
                  <a:gd name="connsiteX31" fmla="*/ 55245 w 103822"/>
                  <a:gd name="connsiteY31" fmla="*/ 24765 h 288607"/>
                  <a:gd name="connsiteX32" fmla="*/ 57150 w 103822"/>
                  <a:gd name="connsiteY32" fmla="*/ 22860 h 288607"/>
                  <a:gd name="connsiteX33" fmla="*/ 67628 w 103822"/>
                  <a:gd name="connsiteY33" fmla="*/ 22860 h 288607"/>
                  <a:gd name="connsiteX34" fmla="*/ 69533 w 103822"/>
                  <a:gd name="connsiteY34" fmla="*/ 20955 h 288607"/>
                  <a:gd name="connsiteX35" fmla="*/ 69533 w 103822"/>
                  <a:gd name="connsiteY35" fmla="*/ 16192 h 288607"/>
                  <a:gd name="connsiteX36" fmla="*/ 67628 w 103822"/>
                  <a:gd name="connsiteY36" fmla="*/ 14288 h 288607"/>
                  <a:gd name="connsiteX37" fmla="*/ 57150 w 103822"/>
                  <a:gd name="connsiteY37" fmla="*/ 14288 h 288607"/>
                  <a:gd name="connsiteX38" fmla="*/ 55245 w 103822"/>
                  <a:gd name="connsiteY38" fmla="*/ 12383 h 288607"/>
                  <a:gd name="connsiteX39" fmla="*/ 55245 w 103822"/>
                  <a:gd name="connsiteY39" fmla="*/ 1905 h 288607"/>
                  <a:gd name="connsiteX40" fmla="*/ 53340 w 103822"/>
                  <a:gd name="connsiteY40" fmla="*/ 0 h 288607"/>
                  <a:gd name="connsiteX41" fmla="*/ 48578 w 103822"/>
                  <a:gd name="connsiteY41" fmla="*/ 0 h 288607"/>
                  <a:gd name="connsiteX42" fmla="*/ 46672 w 103822"/>
                  <a:gd name="connsiteY42" fmla="*/ 1905 h 288607"/>
                  <a:gd name="connsiteX43" fmla="*/ 46672 w 103822"/>
                  <a:gd name="connsiteY43" fmla="*/ 12383 h 288607"/>
                  <a:gd name="connsiteX44" fmla="*/ 44768 w 103822"/>
                  <a:gd name="connsiteY44" fmla="*/ 14288 h 288607"/>
                  <a:gd name="connsiteX45" fmla="*/ 34290 w 103822"/>
                  <a:gd name="connsiteY45" fmla="*/ 14288 h 288607"/>
                  <a:gd name="connsiteX46" fmla="*/ 32385 w 103822"/>
                  <a:gd name="connsiteY46" fmla="*/ 16192 h 288607"/>
                  <a:gd name="connsiteX47" fmla="*/ 32385 w 103822"/>
                  <a:gd name="connsiteY47" fmla="*/ 20955 h 288607"/>
                  <a:gd name="connsiteX48" fmla="*/ 34290 w 103822"/>
                  <a:gd name="connsiteY48" fmla="*/ 22860 h 288607"/>
                  <a:gd name="connsiteX49" fmla="*/ 44768 w 103822"/>
                  <a:gd name="connsiteY49" fmla="*/ 22860 h 288607"/>
                  <a:gd name="connsiteX50" fmla="*/ 46672 w 103822"/>
                  <a:gd name="connsiteY50" fmla="*/ 24765 h 288607"/>
                  <a:gd name="connsiteX51" fmla="*/ 46672 w 103822"/>
                  <a:gd name="connsiteY51" fmla="*/ 32385 h 288607"/>
                  <a:gd name="connsiteX52" fmla="*/ 45720 w 103822"/>
                  <a:gd name="connsiteY52" fmla="*/ 32385 h 288607"/>
                  <a:gd name="connsiteX53" fmla="*/ 43815 w 103822"/>
                  <a:gd name="connsiteY53" fmla="*/ 34290 h 288607"/>
                  <a:gd name="connsiteX54" fmla="*/ 43815 w 103822"/>
                  <a:gd name="connsiteY54" fmla="*/ 40958 h 288607"/>
                  <a:gd name="connsiteX55" fmla="*/ 17145 w 103822"/>
                  <a:gd name="connsiteY55" fmla="*/ 40958 h 288607"/>
                  <a:gd name="connsiteX56" fmla="*/ 15240 w 103822"/>
                  <a:gd name="connsiteY56" fmla="*/ 43815 h 288607"/>
                  <a:gd name="connsiteX57" fmla="*/ 29528 w 103822"/>
                  <a:gd name="connsiteY57" fmla="*/ 77153 h 288607"/>
                  <a:gd name="connsiteX58" fmla="*/ 27622 w 103822"/>
                  <a:gd name="connsiteY58" fmla="*/ 77153 h 288607"/>
                  <a:gd name="connsiteX59" fmla="*/ 24765 w 103822"/>
                  <a:gd name="connsiteY59" fmla="*/ 79058 h 288607"/>
                  <a:gd name="connsiteX60" fmla="*/ 27622 w 103822"/>
                  <a:gd name="connsiteY60" fmla="*/ 81915 h 288607"/>
                  <a:gd name="connsiteX61" fmla="*/ 29528 w 103822"/>
                  <a:gd name="connsiteY61" fmla="*/ 81915 h 288607"/>
                  <a:gd name="connsiteX62" fmla="*/ 29528 w 103822"/>
                  <a:gd name="connsiteY62" fmla="*/ 86678 h 288607"/>
                  <a:gd name="connsiteX63" fmla="*/ 25718 w 103822"/>
                  <a:gd name="connsiteY63" fmla="*/ 86678 h 288607"/>
                  <a:gd name="connsiteX64" fmla="*/ 22860 w 103822"/>
                  <a:gd name="connsiteY64" fmla="*/ 89535 h 288607"/>
                  <a:gd name="connsiteX65" fmla="*/ 22860 w 103822"/>
                  <a:gd name="connsiteY65" fmla="*/ 91440 h 288607"/>
                  <a:gd name="connsiteX66" fmla="*/ 25718 w 103822"/>
                  <a:gd name="connsiteY66" fmla="*/ 94298 h 288607"/>
                  <a:gd name="connsiteX67" fmla="*/ 29528 w 103822"/>
                  <a:gd name="connsiteY67" fmla="*/ 94298 h 288607"/>
                  <a:gd name="connsiteX68" fmla="*/ 29528 w 103822"/>
                  <a:gd name="connsiteY68" fmla="*/ 98108 h 288607"/>
                  <a:gd name="connsiteX69" fmla="*/ 20955 w 103822"/>
                  <a:gd name="connsiteY69" fmla="*/ 98108 h 288607"/>
                  <a:gd name="connsiteX70" fmla="*/ 18097 w 103822"/>
                  <a:gd name="connsiteY70" fmla="*/ 100965 h 288607"/>
                  <a:gd name="connsiteX71" fmla="*/ 18097 w 103822"/>
                  <a:gd name="connsiteY71" fmla="*/ 103823 h 288607"/>
                  <a:gd name="connsiteX72" fmla="*/ 20955 w 103822"/>
                  <a:gd name="connsiteY72" fmla="*/ 106680 h 288607"/>
                  <a:gd name="connsiteX73" fmla="*/ 34290 w 103822"/>
                  <a:gd name="connsiteY73" fmla="*/ 106680 h 288607"/>
                  <a:gd name="connsiteX74" fmla="*/ 28575 w 103822"/>
                  <a:gd name="connsiteY74" fmla="*/ 224790 h 288607"/>
                  <a:gd name="connsiteX75" fmla="*/ 21908 w 103822"/>
                  <a:gd name="connsiteY75" fmla="*/ 224790 h 288607"/>
                  <a:gd name="connsiteX76" fmla="*/ 20003 w 103822"/>
                  <a:gd name="connsiteY76" fmla="*/ 226695 h 288607"/>
                  <a:gd name="connsiteX77" fmla="*/ 20003 w 103822"/>
                  <a:gd name="connsiteY77" fmla="*/ 245745 h 288607"/>
                  <a:gd name="connsiteX78" fmla="*/ 953 w 103822"/>
                  <a:gd name="connsiteY78" fmla="*/ 264795 h 288607"/>
                  <a:gd name="connsiteX79" fmla="*/ 6668 w 103822"/>
                  <a:gd name="connsiteY79" fmla="*/ 272415 h 288607"/>
                  <a:gd name="connsiteX80" fmla="*/ 6668 w 103822"/>
                  <a:gd name="connsiteY80" fmla="*/ 276225 h 288607"/>
                  <a:gd name="connsiteX81" fmla="*/ 2858 w 103822"/>
                  <a:gd name="connsiteY81" fmla="*/ 276225 h 288607"/>
                  <a:gd name="connsiteX82" fmla="*/ 0 w 103822"/>
                  <a:gd name="connsiteY82" fmla="*/ 279083 h 288607"/>
                  <a:gd name="connsiteX83" fmla="*/ 0 w 103822"/>
                  <a:gd name="connsiteY83" fmla="*/ 288608 h 288607"/>
                  <a:gd name="connsiteX84" fmla="*/ 45720 w 103822"/>
                  <a:gd name="connsiteY84" fmla="*/ 288608 h 288607"/>
                  <a:gd name="connsiteX85" fmla="*/ 48578 w 103822"/>
                  <a:gd name="connsiteY85" fmla="*/ 288608 h 288607"/>
                  <a:gd name="connsiteX86" fmla="*/ 55245 w 103822"/>
                  <a:gd name="connsiteY86" fmla="*/ 288608 h 288607"/>
                  <a:gd name="connsiteX87" fmla="*/ 58103 w 103822"/>
                  <a:gd name="connsiteY87" fmla="*/ 288608 h 288607"/>
                  <a:gd name="connsiteX88" fmla="*/ 103822 w 103822"/>
                  <a:gd name="connsiteY88" fmla="*/ 288608 h 288607"/>
                  <a:gd name="connsiteX89" fmla="*/ 103822 w 103822"/>
                  <a:gd name="connsiteY89" fmla="*/ 279083 h 288607"/>
                  <a:gd name="connsiteX90" fmla="*/ 99060 w 103822"/>
                  <a:gd name="connsiteY90" fmla="*/ 276225 h 288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103822" h="288607">
                    <a:moveTo>
                      <a:pt x="99060" y="276225"/>
                    </a:moveTo>
                    <a:lnTo>
                      <a:pt x="95250" y="276225"/>
                    </a:lnTo>
                    <a:lnTo>
                      <a:pt x="95250" y="272415"/>
                    </a:lnTo>
                    <a:cubicBezTo>
                      <a:pt x="95250" y="272415"/>
                      <a:pt x="100965" y="273367"/>
                      <a:pt x="100965" y="264795"/>
                    </a:cubicBezTo>
                    <a:cubicBezTo>
                      <a:pt x="100965" y="256223"/>
                      <a:pt x="81915" y="245745"/>
                      <a:pt x="81915" y="245745"/>
                    </a:cubicBezTo>
                    <a:lnTo>
                      <a:pt x="81915" y="226695"/>
                    </a:lnTo>
                    <a:cubicBezTo>
                      <a:pt x="81915" y="225742"/>
                      <a:pt x="80963" y="224790"/>
                      <a:pt x="80010" y="224790"/>
                    </a:cubicBezTo>
                    <a:lnTo>
                      <a:pt x="73343" y="224790"/>
                    </a:lnTo>
                    <a:cubicBezTo>
                      <a:pt x="65722" y="198120"/>
                      <a:pt x="67628" y="110490"/>
                      <a:pt x="67628" y="106680"/>
                    </a:cubicBezTo>
                    <a:lnTo>
                      <a:pt x="80963" y="106680"/>
                    </a:lnTo>
                    <a:cubicBezTo>
                      <a:pt x="82868" y="106680"/>
                      <a:pt x="83820" y="105728"/>
                      <a:pt x="83820" y="103823"/>
                    </a:cubicBezTo>
                    <a:lnTo>
                      <a:pt x="83820" y="100965"/>
                    </a:lnTo>
                    <a:cubicBezTo>
                      <a:pt x="83820" y="99060"/>
                      <a:pt x="82868" y="98108"/>
                      <a:pt x="80963" y="98108"/>
                    </a:cubicBezTo>
                    <a:lnTo>
                      <a:pt x="72390" y="98108"/>
                    </a:lnTo>
                    <a:lnTo>
                      <a:pt x="72390" y="94298"/>
                    </a:lnTo>
                    <a:lnTo>
                      <a:pt x="76200" y="94298"/>
                    </a:lnTo>
                    <a:cubicBezTo>
                      <a:pt x="78105" y="94298"/>
                      <a:pt x="79058" y="93345"/>
                      <a:pt x="79058" y="91440"/>
                    </a:cubicBezTo>
                    <a:lnTo>
                      <a:pt x="79058" y="89535"/>
                    </a:lnTo>
                    <a:cubicBezTo>
                      <a:pt x="79058" y="87630"/>
                      <a:pt x="78105" y="86678"/>
                      <a:pt x="76200" y="86678"/>
                    </a:cubicBezTo>
                    <a:lnTo>
                      <a:pt x="72390" y="86678"/>
                    </a:lnTo>
                    <a:lnTo>
                      <a:pt x="72390" y="81915"/>
                    </a:lnTo>
                    <a:lnTo>
                      <a:pt x="74295" y="81915"/>
                    </a:lnTo>
                    <a:cubicBezTo>
                      <a:pt x="75247" y="81915"/>
                      <a:pt x="77153" y="80963"/>
                      <a:pt x="77153" y="80010"/>
                    </a:cubicBezTo>
                    <a:cubicBezTo>
                      <a:pt x="77153" y="78105"/>
                      <a:pt x="76200" y="77153"/>
                      <a:pt x="74295" y="77153"/>
                    </a:cubicBezTo>
                    <a:lnTo>
                      <a:pt x="72390" y="77153"/>
                    </a:lnTo>
                    <a:cubicBezTo>
                      <a:pt x="72390" y="68580"/>
                      <a:pt x="80010" y="55245"/>
                      <a:pt x="86678" y="43815"/>
                    </a:cubicBezTo>
                    <a:cubicBezTo>
                      <a:pt x="87630" y="42863"/>
                      <a:pt x="86678" y="40958"/>
                      <a:pt x="84772" y="40958"/>
                    </a:cubicBezTo>
                    <a:lnTo>
                      <a:pt x="58103" y="40958"/>
                    </a:lnTo>
                    <a:lnTo>
                      <a:pt x="58103" y="34290"/>
                    </a:lnTo>
                    <a:cubicBezTo>
                      <a:pt x="58103" y="33338"/>
                      <a:pt x="57150" y="32385"/>
                      <a:pt x="56197" y="32385"/>
                    </a:cubicBezTo>
                    <a:lnTo>
                      <a:pt x="55245" y="32385"/>
                    </a:lnTo>
                    <a:lnTo>
                      <a:pt x="55245" y="24765"/>
                    </a:lnTo>
                    <a:cubicBezTo>
                      <a:pt x="55245" y="23813"/>
                      <a:pt x="56197" y="22860"/>
                      <a:pt x="57150" y="22860"/>
                    </a:cubicBezTo>
                    <a:lnTo>
                      <a:pt x="67628" y="22860"/>
                    </a:lnTo>
                    <a:cubicBezTo>
                      <a:pt x="68580" y="22860"/>
                      <a:pt x="69533" y="21908"/>
                      <a:pt x="69533" y="20955"/>
                    </a:cubicBezTo>
                    <a:lnTo>
                      <a:pt x="69533" y="16192"/>
                    </a:lnTo>
                    <a:cubicBezTo>
                      <a:pt x="69533" y="15240"/>
                      <a:pt x="68580" y="14288"/>
                      <a:pt x="67628" y="14288"/>
                    </a:cubicBezTo>
                    <a:lnTo>
                      <a:pt x="57150" y="14288"/>
                    </a:lnTo>
                    <a:cubicBezTo>
                      <a:pt x="56197" y="14288"/>
                      <a:pt x="55245" y="13335"/>
                      <a:pt x="55245" y="12383"/>
                    </a:cubicBezTo>
                    <a:lnTo>
                      <a:pt x="55245" y="1905"/>
                    </a:lnTo>
                    <a:cubicBezTo>
                      <a:pt x="55245" y="953"/>
                      <a:pt x="54293" y="0"/>
                      <a:pt x="53340" y="0"/>
                    </a:cubicBezTo>
                    <a:lnTo>
                      <a:pt x="48578" y="0"/>
                    </a:lnTo>
                    <a:cubicBezTo>
                      <a:pt x="47625" y="0"/>
                      <a:pt x="46672" y="953"/>
                      <a:pt x="46672" y="1905"/>
                    </a:cubicBezTo>
                    <a:lnTo>
                      <a:pt x="46672" y="12383"/>
                    </a:lnTo>
                    <a:cubicBezTo>
                      <a:pt x="46672" y="13335"/>
                      <a:pt x="45720" y="14288"/>
                      <a:pt x="44768" y="14288"/>
                    </a:cubicBezTo>
                    <a:lnTo>
                      <a:pt x="34290" y="14288"/>
                    </a:lnTo>
                    <a:cubicBezTo>
                      <a:pt x="33338" y="14288"/>
                      <a:pt x="32385" y="15240"/>
                      <a:pt x="32385" y="16192"/>
                    </a:cubicBezTo>
                    <a:lnTo>
                      <a:pt x="32385" y="20955"/>
                    </a:lnTo>
                    <a:cubicBezTo>
                      <a:pt x="32385" y="21908"/>
                      <a:pt x="33338" y="22860"/>
                      <a:pt x="34290" y="22860"/>
                    </a:cubicBezTo>
                    <a:lnTo>
                      <a:pt x="44768" y="22860"/>
                    </a:lnTo>
                    <a:cubicBezTo>
                      <a:pt x="45720" y="22860"/>
                      <a:pt x="46672" y="23813"/>
                      <a:pt x="46672" y="24765"/>
                    </a:cubicBezTo>
                    <a:lnTo>
                      <a:pt x="46672" y="32385"/>
                    </a:lnTo>
                    <a:lnTo>
                      <a:pt x="45720" y="32385"/>
                    </a:lnTo>
                    <a:cubicBezTo>
                      <a:pt x="44768" y="32385"/>
                      <a:pt x="43815" y="33338"/>
                      <a:pt x="43815" y="34290"/>
                    </a:cubicBezTo>
                    <a:lnTo>
                      <a:pt x="43815" y="40958"/>
                    </a:lnTo>
                    <a:lnTo>
                      <a:pt x="17145" y="40958"/>
                    </a:lnTo>
                    <a:cubicBezTo>
                      <a:pt x="15240" y="40958"/>
                      <a:pt x="14288" y="42863"/>
                      <a:pt x="15240" y="43815"/>
                    </a:cubicBezTo>
                    <a:cubicBezTo>
                      <a:pt x="22860" y="55245"/>
                      <a:pt x="29528" y="68580"/>
                      <a:pt x="29528" y="77153"/>
                    </a:cubicBezTo>
                    <a:lnTo>
                      <a:pt x="27622" y="77153"/>
                    </a:lnTo>
                    <a:cubicBezTo>
                      <a:pt x="26670" y="77153"/>
                      <a:pt x="24765" y="78105"/>
                      <a:pt x="24765" y="79058"/>
                    </a:cubicBezTo>
                    <a:cubicBezTo>
                      <a:pt x="24765" y="80963"/>
                      <a:pt x="25718" y="81915"/>
                      <a:pt x="27622" y="81915"/>
                    </a:cubicBezTo>
                    <a:lnTo>
                      <a:pt x="29528" y="81915"/>
                    </a:lnTo>
                    <a:lnTo>
                      <a:pt x="29528" y="86678"/>
                    </a:lnTo>
                    <a:lnTo>
                      <a:pt x="25718" y="86678"/>
                    </a:lnTo>
                    <a:cubicBezTo>
                      <a:pt x="23813" y="86678"/>
                      <a:pt x="22860" y="87630"/>
                      <a:pt x="22860" y="89535"/>
                    </a:cubicBezTo>
                    <a:lnTo>
                      <a:pt x="22860" y="91440"/>
                    </a:lnTo>
                    <a:cubicBezTo>
                      <a:pt x="22860" y="93345"/>
                      <a:pt x="23813" y="94298"/>
                      <a:pt x="25718" y="94298"/>
                    </a:cubicBezTo>
                    <a:lnTo>
                      <a:pt x="29528" y="94298"/>
                    </a:lnTo>
                    <a:lnTo>
                      <a:pt x="29528" y="98108"/>
                    </a:lnTo>
                    <a:lnTo>
                      <a:pt x="20955" y="98108"/>
                    </a:lnTo>
                    <a:cubicBezTo>
                      <a:pt x="19050" y="98108"/>
                      <a:pt x="18097" y="99060"/>
                      <a:pt x="18097" y="100965"/>
                    </a:cubicBezTo>
                    <a:lnTo>
                      <a:pt x="18097" y="103823"/>
                    </a:lnTo>
                    <a:cubicBezTo>
                      <a:pt x="18097" y="105728"/>
                      <a:pt x="19050" y="106680"/>
                      <a:pt x="20955" y="106680"/>
                    </a:cubicBezTo>
                    <a:lnTo>
                      <a:pt x="34290" y="106680"/>
                    </a:lnTo>
                    <a:cubicBezTo>
                      <a:pt x="34290" y="110490"/>
                      <a:pt x="36195" y="198120"/>
                      <a:pt x="28575" y="224790"/>
                    </a:cubicBezTo>
                    <a:lnTo>
                      <a:pt x="21908" y="224790"/>
                    </a:lnTo>
                    <a:cubicBezTo>
                      <a:pt x="20955" y="224790"/>
                      <a:pt x="20003" y="225742"/>
                      <a:pt x="20003" y="226695"/>
                    </a:cubicBezTo>
                    <a:lnTo>
                      <a:pt x="20003" y="245745"/>
                    </a:lnTo>
                    <a:cubicBezTo>
                      <a:pt x="20003" y="245745"/>
                      <a:pt x="953" y="256223"/>
                      <a:pt x="953" y="264795"/>
                    </a:cubicBezTo>
                    <a:cubicBezTo>
                      <a:pt x="953" y="273367"/>
                      <a:pt x="6668" y="272415"/>
                      <a:pt x="6668" y="272415"/>
                    </a:cubicBezTo>
                    <a:lnTo>
                      <a:pt x="6668" y="276225"/>
                    </a:lnTo>
                    <a:lnTo>
                      <a:pt x="2858" y="276225"/>
                    </a:lnTo>
                    <a:cubicBezTo>
                      <a:pt x="953" y="276225"/>
                      <a:pt x="0" y="277178"/>
                      <a:pt x="0" y="279083"/>
                    </a:cubicBezTo>
                    <a:lnTo>
                      <a:pt x="0" y="288608"/>
                    </a:lnTo>
                    <a:lnTo>
                      <a:pt x="45720" y="288608"/>
                    </a:lnTo>
                    <a:lnTo>
                      <a:pt x="48578" y="288608"/>
                    </a:lnTo>
                    <a:lnTo>
                      <a:pt x="55245" y="288608"/>
                    </a:lnTo>
                    <a:lnTo>
                      <a:pt x="58103" y="288608"/>
                    </a:lnTo>
                    <a:lnTo>
                      <a:pt x="103822" y="288608"/>
                    </a:lnTo>
                    <a:lnTo>
                      <a:pt x="103822" y="279083"/>
                    </a:lnTo>
                    <a:cubicBezTo>
                      <a:pt x="101918" y="278130"/>
                      <a:pt x="100965" y="276225"/>
                      <a:pt x="99060" y="276225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任意多边形: 形状 10"/>
              <p:cNvSpPr/>
              <p:nvPr/>
            </p:nvSpPr>
            <p:spPr>
              <a:xfrm>
                <a:off x="7363777" y="4048124"/>
                <a:ext cx="103822" cy="200025"/>
              </a:xfrm>
              <a:custGeom>
                <a:avLst/>
                <a:gdLst>
                  <a:gd name="connsiteX0" fmla="*/ 99060 w 103822"/>
                  <a:gd name="connsiteY0" fmla="*/ 187642 h 200025"/>
                  <a:gd name="connsiteX1" fmla="*/ 95250 w 103822"/>
                  <a:gd name="connsiteY1" fmla="*/ 187642 h 200025"/>
                  <a:gd name="connsiteX2" fmla="*/ 95250 w 103822"/>
                  <a:gd name="connsiteY2" fmla="*/ 183833 h 200025"/>
                  <a:gd name="connsiteX3" fmla="*/ 100965 w 103822"/>
                  <a:gd name="connsiteY3" fmla="*/ 176213 h 200025"/>
                  <a:gd name="connsiteX4" fmla="*/ 81915 w 103822"/>
                  <a:gd name="connsiteY4" fmla="*/ 157163 h 200025"/>
                  <a:gd name="connsiteX5" fmla="*/ 81915 w 103822"/>
                  <a:gd name="connsiteY5" fmla="*/ 138113 h 200025"/>
                  <a:gd name="connsiteX6" fmla="*/ 80010 w 103822"/>
                  <a:gd name="connsiteY6" fmla="*/ 136208 h 200025"/>
                  <a:gd name="connsiteX7" fmla="*/ 73342 w 103822"/>
                  <a:gd name="connsiteY7" fmla="*/ 136208 h 200025"/>
                  <a:gd name="connsiteX8" fmla="*/ 67628 w 103822"/>
                  <a:gd name="connsiteY8" fmla="*/ 85725 h 200025"/>
                  <a:gd name="connsiteX9" fmla="*/ 80963 w 103822"/>
                  <a:gd name="connsiteY9" fmla="*/ 85725 h 200025"/>
                  <a:gd name="connsiteX10" fmla="*/ 83820 w 103822"/>
                  <a:gd name="connsiteY10" fmla="*/ 82867 h 200025"/>
                  <a:gd name="connsiteX11" fmla="*/ 83820 w 103822"/>
                  <a:gd name="connsiteY11" fmla="*/ 80010 h 200025"/>
                  <a:gd name="connsiteX12" fmla="*/ 80963 w 103822"/>
                  <a:gd name="connsiteY12" fmla="*/ 77153 h 200025"/>
                  <a:gd name="connsiteX13" fmla="*/ 72390 w 103822"/>
                  <a:gd name="connsiteY13" fmla="*/ 77153 h 200025"/>
                  <a:gd name="connsiteX14" fmla="*/ 72390 w 103822"/>
                  <a:gd name="connsiteY14" fmla="*/ 73342 h 200025"/>
                  <a:gd name="connsiteX15" fmla="*/ 76200 w 103822"/>
                  <a:gd name="connsiteY15" fmla="*/ 73342 h 200025"/>
                  <a:gd name="connsiteX16" fmla="*/ 79057 w 103822"/>
                  <a:gd name="connsiteY16" fmla="*/ 70485 h 200025"/>
                  <a:gd name="connsiteX17" fmla="*/ 79057 w 103822"/>
                  <a:gd name="connsiteY17" fmla="*/ 68580 h 200025"/>
                  <a:gd name="connsiteX18" fmla="*/ 76200 w 103822"/>
                  <a:gd name="connsiteY18" fmla="*/ 66675 h 200025"/>
                  <a:gd name="connsiteX19" fmla="*/ 71438 w 103822"/>
                  <a:gd name="connsiteY19" fmla="*/ 66675 h 200025"/>
                  <a:gd name="connsiteX20" fmla="*/ 78105 w 103822"/>
                  <a:gd name="connsiteY20" fmla="*/ 42863 h 200025"/>
                  <a:gd name="connsiteX21" fmla="*/ 58103 w 103822"/>
                  <a:gd name="connsiteY21" fmla="*/ 11430 h 200025"/>
                  <a:gd name="connsiteX22" fmla="*/ 59055 w 103822"/>
                  <a:gd name="connsiteY22" fmla="*/ 7620 h 200025"/>
                  <a:gd name="connsiteX23" fmla="*/ 51435 w 103822"/>
                  <a:gd name="connsiteY23" fmla="*/ 0 h 200025"/>
                  <a:gd name="connsiteX24" fmla="*/ 43815 w 103822"/>
                  <a:gd name="connsiteY24" fmla="*/ 7620 h 200025"/>
                  <a:gd name="connsiteX25" fmla="*/ 44767 w 103822"/>
                  <a:gd name="connsiteY25" fmla="*/ 11430 h 200025"/>
                  <a:gd name="connsiteX26" fmla="*/ 24765 w 103822"/>
                  <a:gd name="connsiteY26" fmla="*/ 42863 h 200025"/>
                  <a:gd name="connsiteX27" fmla="*/ 30480 w 103822"/>
                  <a:gd name="connsiteY27" fmla="*/ 65722 h 200025"/>
                  <a:gd name="connsiteX28" fmla="*/ 25717 w 103822"/>
                  <a:gd name="connsiteY28" fmla="*/ 65722 h 200025"/>
                  <a:gd name="connsiteX29" fmla="*/ 22860 w 103822"/>
                  <a:gd name="connsiteY29" fmla="*/ 68580 h 200025"/>
                  <a:gd name="connsiteX30" fmla="*/ 22860 w 103822"/>
                  <a:gd name="connsiteY30" fmla="*/ 70485 h 200025"/>
                  <a:gd name="connsiteX31" fmla="*/ 25717 w 103822"/>
                  <a:gd name="connsiteY31" fmla="*/ 73342 h 200025"/>
                  <a:gd name="connsiteX32" fmla="*/ 29528 w 103822"/>
                  <a:gd name="connsiteY32" fmla="*/ 73342 h 200025"/>
                  <a:gd name="connsiteX33" fmla="*/ 29528 w 103822"/>
                  <a:gd name="connsiteY33" fmla="*/ 77153 h 200025"/>
                  <a:gd name="connsiteX34" fmla="*/ 20955 w 103822"/>
                  <a:gd name="connsiteY34" fmla="*/ 77153 h 200025"/>
                  <a:gd name="connsiteX35" fmla="*/ 18097 w 103822"/>
                  <a:gd name="connsiteY35" fmla="*/ 80010 h 200025"/>
                  <a:gd name="connsiteX36" fmla="*/ 18097 w 103822"/>
                  <a:gd name="connsiteY36" fmla="*/ 82867 h 200025"/>
                  <a:gd name="connsiteX37" fmla="*/ 20955 w 103822"/>
                  <a:gd name="connsiteY37" fmla="*/ 85725 h 200025"/>
                  <a:gd name="connsiteX38" fmla="*/ 34290 w 103822"/>
                  <a:gd name="connsiteY38" fmla="*/ 85725 h 200025"/>
                  <a:gd name="connsiteX39" fmla="*/ 28575 w 103822"/>
                  <a:gd name="connsiteY39" fmla="*/ 136208 h 200025"/>
                  <a:gd name="connsiteX40" fmla="*/ 21907 w 103822"/>
                  <a:gd name="connsiteY40" fmla="*/ 136208 h 200025"/>
                  <a:gd name="connsiteX41" fmla="*/ 20003 w 103822"/>
                  <a:gd name="connsiteY41" fmla="*/ 138113 h 200025"/>
                  <a:gd name="connsiteX42" fmla="*/ 20003 w 103822"/>
                  <a:gd name="connsiteY42" fmla="*/ 157163 h 200025"/>
                  <a:gd name="connsiteX43" fmla="*/ 953 w 103822"/>
                  <a:gd name="connsiteY43" fmla="*/ 176213 h 200025"/>
                  <a:gd name="connsiteX44" fmla="*/ 6667 w 103822"/>
                  <a:gd name="connsiteY44" fmla="*/ 183833 h 200025"/>
                  <a:gd name="connsiteX45" fmla="*/ 6667 w 103822"/>
                  <a:gd name="connsiteY45" fmla="*/ 187642 h 200025"/>
                  <a:gd name="connsiteX46" fmla="*/ 2857 w 103822"/>
                  <a:gd name="connsiteY46" fmla="*/ 187642 h 200025"/>
                  <a:gd name="connsiteX47" fmla="*/ 0 w 103822"/>
                  <a:gd name="connsiteY47" fmla="*/ 190500 h 200025"/>
                  <a:gd name="connsiteX48" fmla="*/ 0 w 103822"/>
                  <a:gd name="connsiteY48" fmla="*/ 200025 h 200025"/>
                  <a:gd name="connsiteX49" fmla="*/ 45720 w 103822"/>
                  <a:gd name="connsiteY49" fmla="*/ 200025 h 200025"/>
                  <a:gd name="connsiteX50" fmla="*/ 48578 w 103822"/>
                  <a:gd name="connsiteY50" fmla="*/ 200025 h 200025"/>
                  <a:gd name="connsiteX51" fmla="*/ 55245 w 103822"/>
                  <a:gd name="connsiteY51" fmla="*/ 200025 h 200025"/>
                  <a:gd name="connsiteX52" fmla="*/ 58103 w 103822"/>
                  <a:gd name="connsiteY52" fmla="*/ 200025 h 200025"/>
                  <a:gd name="connsiteX53" fmla="*/ 103822 w 103822"/>
                  <a:gd name="connsiteY53" fmla="*/ 200025 h 200025"/>
                  <a:gd name="connsiteX54" fmla="*/ 103822 w 103822"/>
                  <a:gd name="connsiteY54" fmla="*/ 190500 h 200025"/>
                  <a:gd name="connsiteX55" fmla="*/ 99060 w 103822"/>
                  <a:gd name="connsiteY55" fmla="*/ 187642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03822" h="200025">
                    <a:moveTo>
                      <a:pt x="99060" y="187642"/>
                    </a:moveTo>
                    <a:lnTo>
                      <a:pt x="95250" y="187642"/>
                    </a:lnTo>
                    <a:lnTo>
                      <a:pt x="95250" y="183833"/>
                    </a:lnTo>
                    <a:cubicBezTo>
                      <a:pt x="95250" y="183833"/>
                      <a:pt x="100965" y="184785"/>
                      <a:pt x="100965" y="176213"/>
                    </a:cubicBezTo>
                    <a:cubicBezTo>
                      <a:pt x="100965" y="167640"/>
                      <a:pt x="81915" y="157163"/>
                      <a:pt x="81915" y="157163"/>
                    </a:cubicBezTo>
                    <a:lnTo>
                      <a:pt x="81915" y="138113"/>
                    </a:lnTo>
                    <a:cubicBezTo>
                      <a:pt x="81915" y="137160"/>
                      <a:pt x="80963" y="136208"/>
                      <a:pt x="80010" y="136208"/>
                    </a:cubicBezTo>
                    <a:lnTo>
                      <a:pt x="73342" y="136208"/>
                    </a:lnTo>
                    <a:cubicBezTo>
                      <a:pt x="65722" y="109538"/>
                      <a:pt x="67628" y="89535"/>
                      <a:pt x="67628" y="85725"/>
                    </a:cubicBezTo>
                    <a:lnTo>
                      <a:pt x="80963" y="85725"/>
                    </a:lnTo>
                    <a:cubicBezTo>
                      <a:pt x="82867" y="85725"/>
                      <a:pt x="83820" y="84772"/>
                      <a:pt x="83820" y="82867"/>
                    </a:cubicBezTo>
                    <a:lnTo>
                      <a:pt x="83820" y="80010"/>
                    </a:lnTo>
                    <a:cubicBezTo>
                      <a:pt x="83820" y="78105"/>
                      <a:pt x="82867" y="77153"/>
                      <a:pt x="80963" y="77153"/>
                    </a:cubicBezTo>
                    <a:lnTo>
                      <a:pt x="72390" y="77153"/>
                    </a:lnTo>
                    <a:lnTo>
                      <a:pt x="72390" y="73342"/>
                    </a:lnTo>
                    <a:lnTo>
                      <a:pt x="76200" y="73342"/>
                    </a:lnTo>
                    <a:cubicBezTo>
                      <a:pt x="78105" y="73342"/>
                      <a:pt x="79057" y="72390"/>
                      <a:pt x="79057" y="70485"/>
                    </a:cubicBezTo>
                    <a:lnTo>
                      <a:pt x="79057" y="68580"/>
                    </a:lnTo>
                    <a:cubicBezTo>
                      <a:pt x="79057" y="66675"/>
                      <a:pt x="78105" y="66675"/>
                      <a:pt x="76200" y="66675"/>
                    </a:cubicBezTo>
                    <a:lnTo>
                      <a:pt x="71438" y="66675"/>
                    </a:lnTo>
                    <a:cubicBezTo>
                      <a:pt x="75247" y="59055"/>
                      <a:pt x="78105" y="49530"/>
                      <a:pt x="78105" y="42863"/>
                    </a:cubicBezTo>
                    <a:cubicBezTo>
                      <a:pt x="78105" y="30480"/>
                      <a:pt x="69532" y="15240"/>
                      <a:pt x="58103" y="11430"/>
                    </a:cubicBezTo>
                    <a:cubicBezTo>
                      <a:pt x="59055" y="10478"/>
                      <a:pt x="59055" y="8572"/>
                      <a:pt x="59055" y="7620"/>
                    </a:cubicBezTo>
                    <a:cubicBezTo>
                      <a:pt x="59055" y="3810"/>
                      <a:pt x="56197" y="0"/>
                      <a:pt x="51435" y="0"/>
                    </a:cubicBezTo>
                    <a:cubicBezTo>
                      <a:pt x="47625" y="0"/>
                      <a:pt x="43815" y="2858"/>
                      <a:pt x="43815" y="7620"/>
                    </a:cubicBezTo>
                    <a:cubicBezTo>
                      <a:pt x="43815" y="9525"/>
                      <a:pt x="44767" y="10478"/>
                      <a:pt x="44767" y="11430"/>
                    </a:cubicBezTo>
                    <a:cubicBezTo>
                      <a:pt x="33338" y="15240"/>
                      <a:pt x="24765" y="30480"/>
                      <a:pt x="24765" y="42863"/>
                    </a:cubicBezTo>
                    <a:cubicBezTo>
                      <a:pt x="24765" y="49530"/>
                      <a:pt x="26670" y="58103"/>
                      <a:pt x="30480" y="65722"/>
                    </a:cubicBezTo>
                    <a:lnTo>
                      <a:pt x="25717" y="65722"/>
                    </a:lnTo>
                    <a:cubicBezTo>
                      <a:pt x="23813" y="65722"/>
                      <a:pt x="22860" y="66675"/>
                      <a:pt x="22860" y="68580"/>
                    </a:cubicBezTo>
                    <a:lnTo>
                      <a:pt x="22860" y="70485"/>
                    </a:lnTo>
                    <a:cubicBezTo>
                      <a:pt x="22860" y="72390"/>
                      <a:pt x="23813" y="73342"/>
                      <a:pt x="25717" y="73342"/>
                    </a:cubicBezTo>
                    <a:lnTo>
                      <a:pt x="29528" y="73342"/>
                    </a:lnTo>
                    <a:lnTo>
                      <a:pt x="29528" y="77153"/>
                    </a:lnTo>
                    <a:lnTo>
                      <a:pt x="20955" y="77153"/>
                    </a:lnTo>
                    <a:cubicBezTo>
                      <a:pt x="19050" y="77153"/>
                      <a:pt x="18097" y="78105"/>
                      <a:pt x="18097" y="80010"/>
                    </a:cubicBezTo>
                    <a:lnTo>
                      <a:pt x="18097" y="82867"/>
                    </a:lnTo>
                    <a:cubicBezTo>
                      <a:pt x="18097" y="84772"/>
                      <a:pt x="19050" y="85725"/>
                      <a:pt x="20955" y="85725"/>
                    </a:cubicBezTo>
                    <a:lnTo>
                      <a:pt x="34290" y="85725"/>
                    </a:lnTo>
                    <a:cubicBezTo>
                      <a:pt x="34290" y="89535"/>
                      <a:pt x="36195" y="109538"/>
                      <a:pt x="28575" y="136208"/>
                    </a:cubicBezTo>
                    <a:lnTo>
                      <a:pt x="21907" y="136208"/>
                    </a:lnTo>
                    <a:cubicBezTo>
                      <a:pt x="20955" y="136208"/>
                      <a:pt x="20003" y="137160"/>
                      <a:pt x="20003" y="138113"/>
                    </a:cubicBezTo>
                    <a:lnTo>
                      <a:pt x="20003" y="157163"/>
                    </a:lnTo>
                    <a:cubicBezTo>
                      <a:pt x="20003" y="157163"/>
                      <a:pt x="953" y="167640"/>
                      <a:pt x="953" y="176213"/>
                    </a:cubicBezTo>
                    <a:cubicBezTo>
                      <a:pt x="953" y="184785"/>
                      <a:pt x="6667" y="183833"/>
                      <a:pt x="6667" y="183833"/>
                    </a:cubicBezTo>
                    <a:lnTo>
                      <a:pt x="6667" y="187642"/>
                    </a:lnTo>
                    <a:lnTo>
                      <a:pt x="2857" y="187642"/>
                    </a:lnTo>
                    <a:cubicBezTo>
                      <a:pt x="953" y="187642"/>
                      <a:pt x="0" y="188595"/>
                      <a:pt x="0" y="190500"/>
                    </a:cubicBezTo>
                    <a:lnTo>
                      <a:pt x="0" y="200025"/>
                    </a:lnTo>
                    <a:lnTo>
                      <a:pt x="45720" y="200025"/>
                    </a:lnTo>
                    <a:lnTo>
                      <a:pt x="48578" y="200025"/>
                    </a:lnTo>
                    <a:lnTo>
                      <a:pt x="55245" y="200025"/>
                    </a:lnTo>
                    <a:lnTo>
                      <a:pt x="58103" y="200025"/>
                    </a:lnTo>
                    <a:lnTo>
                      <a:pt x="103822" y="200025"/>
                    </a:lnTo>
                    <a:lnTo>
                      <a:pt x="103822" y="190500"/>
                    </a:lnTo>
                    <a:cubicBezTo>
                      <a:pt x="101917" y="189547"/>
                      <a:pt x="100013" y="187642"/>
                      <a:pt x="99060" y="187642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任意多边形: 形状 11"/>
              <p:cNvSpPr/>
              <p:nvPr/>
            </p:nvSpPr>
            <p:spPr>
              <a:xfrm>
                <a:off x="7760017" y="4071937"/>
                <a:ext cx="103822" cy="176212"/>
              </a:xfrm>
              <a:custGeom>
                <a:avLst/>
                <a:gdLst>
                  <a:gd name="connsiteX0" fmla="*/ 99060 w 103822"/>
                  <a:gd name="connsiteY0" fmla="*/ 163830 h 176212"/>
                  <a:gd name="connsiteX1" fmla="*/ 95250 w 103822"/>
                  <a:gd name="connsiteY1" fmla="*/ 163830 h 176212"/>
                  <a:gd name="connsiteX2" fmla="*/ 95250 w 103822"/>
                  <a:gd name="connsiteY2" fmla="*/ 160020 h 176212"/>
                  <a:gd name="connsiteX3" fmla="*/ 100965 w 103822"/>
                  <a:gd name="connsiteY3" fmla="*/ 152400 h 176212"/>
                  <a:gd name="connsiteX4" fmla="*/ 81915 w 103822"/>
                  <a:gd name="connsiteY4" fmla="*/ 133350 h 176212"/>
                  <a:gd name="connsiteX5" fmla="*/ 81915 w 103822"/>
                  <a:gd name="connsiteY5" fmla="*/ 114300 h 176212"/>
                  <a:gd name="connsiteX6" fmla="*/ 80010 w 103822"/>
                  <a:gd name="connsiteY6" fmla="*/ 112395 h 176212"/>
                  <a:gd name="connsiteX7" fmla="*/ 73342 w 103822"/>
                  <a:gd name="connsiteY7" fmla="*/ 112395 h 176212"/>
                  <a:gd name="connsiteX8" fmla="*/ 67627 w 103822"/>
                  <a:gd name="connsiteY8" fmla="*/ 40005 h 176212"/>
                  <a:gd name="connsiteX9" fmla="*/ 72390 w 103822"/>
                  <a:gd name="connsiteY9" fmla="*/ 31433 h 176212"/>
                  <a:gd name="connsiteX10" fmla="*/ 72390 w 103822"/>
                  <a:gd name="connsiteY10" fmla="*/ 27622 h 176212"/>
                  <a:gd name="connsiteX11" fmla="*/ 76200 w 103822"/>
                  <a:gd name="connsiteY11" fmla="*/ 27622 h 176212"/>
                  <a:gd name="connsiteX12" fmla="*/ 79057 w 103822"/>
                  <a:gd name="connsiteY12" fmla="*/ 24765 h 176212"/>
                  <a:gd name="connsiteX13" fmla="*/ 79057 w 103822"/>
                  <a:gd name="connsiteY13" fmla="*/ 1905 h 176212"/>
                  <a:gd name="connsiteX14" fmla="*/ 76200 w 103822"/>
                  <a:gd name="connsiteY14" fmla="*/ 0 h 176212"/>
                  <a:gd name="connsiteX15" fmla="*/ 25717 w 103822"/>
                  <a:gd name="connsiteY15" fmla="*/ 0 h 176212"/>
                  <a:gd name="connsiteX16" fmla="*/ 22860 w 103822"/>
                  <a:gd name="connsiteY16" fmla="*/ 2858 h 176212"/>
                  <a:gd name="connsiteX17" fmla="*/ 22860 w 103822"/>
                  <a:gd name="connsiteY17" fmla="*/ 24765 h 176212"/>
                  <a:gd name="connsiteX18" fmla="*/ 25717 w 103822"/>
                  <a:gd name="connsiteY18" fmla="*/ 27622 h 176212"/>
                  <a:gd name="connsiteX19" fmla="*/ 29527 w 103822"/>
                  <a:gd name="connsiteY19" fmla="*/ 27622 h 176212"/>
                  <a:gd name="connsiteX20" fmla="*/ 29527 w 103822"/>
                  <a:gd name="connsiteY20" fmla="*/ 31433 h 176212"/>
                  <a:gd name="connsiteX21" fmla="*/ 34290 w 103822"/>
                  <a:gd name="connsiteY21" fmla="*/ 40005 h 176212"/>
                  <a:gd name="connsiteX22" fmla="*/ 28575 w 103822"/>
                  <a:gd name="connsiteY22" fmla="*/ 112395 h 176212"/>
                  <a:gd name="connsiteX23" fmla="*/ 21907 w 103822"/>
                  <a:gd name="connsiteY23" fmla="*/ 112395 h 176212"/>
                  <a:gd name="connsiteX24" fmla="*/ 20002 w 103822"/>
                  <a:gd name="connsiteY24" fmla="*/ 114300 h 176212"/>
                  <a:gd name="connsiteX25" fmla="*/ 20002 w 103822"/>
                  <a:gd name="connsiteY25" fmla="*/ 133350 h 176212"/>
                  <a:gd name="connsiteX26" fmla="*/ 952 w 103822"/>
                  <a:gd name="connsiteY26" fmla="*/ 152400 h 176212"/>
                  <a:gd name="connsiteX27" fmla="*/ 6667 w 103822"/>
                  <a:gd name="connsiteY27" fmla="*/ 160020 h 176212"/>
                  <a:gd name="connsiteX28" fmla="*/ 6667 w 103822"/>
                  <a:gd name="connsiteY28" fmla="*/ 163830 h 176212"/>
                  <a:gd name="connsiteX29" fmla="*/ 2857 w 103822"/>
                  <a:gd name="connsiteY29" fmla="*/ 163830 h 176212"/>
                  <a:gd name="connsiteX30" fmla="*/ 0 w 103822"/>
                  <a:gd name="connsiteY30" fmla="*/ 166688 h 176212"/>
                  <a:gd name="connsiteX31" fmla="*/ 0 w 103822"/>
                  <a:gd name="connsiteY31" fmla="*/ 176213 h 176212"/>
                  <a:gd name="connsiteX32" fmla="*/ 45720 w 103822"/>
                  <a:gd name="connsiteY32" fmla="*/ 176213 h 176212"/>
                  <a:gd name="connsiteX33" fmla="*/ 48577 w 103822"/>
                  <a:gd name="connsiteY33" fmla="*/ 176213 h 176212"/>
                  <a:gd name="connsiteX34" fmla="*/ 55245 w 103822"/>
                  <a:gd name="connsiteY34" fmla="*/ 176213 h 176212"/>
                  <a:gd name="connsiteX35" fmla="*/ 58102 w 103822"/>
                  <a:gd name="connsiteY35" fmla="*/ 176213 h 176212"/>
                  <a:gd name="connsiteX36" fmla="*/ 103822 w 103822"/>
                  <a:gd name="connsiteY36" fmla="*/ 176213 h 176212"/>
                  <a:gd name="connsiteX37" fmla="*/ 103822 w 103822"/>
                  <a:gd name="connsiteY37" fmla="*/ 166688 h 176212"/>
                  <a:gd name="connsiteX38" fmla="*/ 99060 w 103822"/>
                  <a:gd name="connsiteY38" fmla="*/ 163830 h 176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03822" h="176212">
                    <a:moveTo>
                      <a:pt x="99060" y="163830"/>
                    </a:moveTo>
                    <a:lnTo>
                      <a:pt x="95250" y="163830"/>
                    </a:lnTo>
                    <a:lnTo>
                      <a:pt x="95250" y="160020"/>
                    </a:lnTo>
                    <a:cubicBezTo>
                      <a:pt x="95250" y="160020"/>
                      <a:pt x="100965" y="160972"/>
                      <a:pt x="100965" y="152400"/>
                    </a:cubicBezTo>
                    <a:cubicBezTo>
                      <a:pt x="100965" y="143828"/>
                      <a:pt x="81915" y="133350"/>
                      <a:pt x="81915" y="133350"/>
                    </a:cubicBezTo>
                    <a:lnTo>
                      <a:pt x="81915" y="114300"/>
                    </a:lnTo>
                    <a:cubicBezTo>
                      <a:pt x="81915" y="113347"/>
                      <a:pt x="80963" y="112395"/>
                      <a:pt x="80010" y="112395"/>
                    </a:cubicBezTo>
                    <a:lnTo>
                      <a:pt x="73342" y="112395"/>
                    </a:lnTo>
                    <a:cubicBezTo>
                      <a:pt x="65722" y="85725"/>
                      <a:pt x="67627" y="43815"/>
                      <a:pt x="67627" y="40005"/>
                    </a:cubicBezTo>
                    <a:lnTo>
                      <a:pt x="72390" y="31433"/>
                    </a:lnTo>
                    <a:lnTo>
                      <a:pt x="72390" y="27622"/>
                    </a:lnTo>
                    <a:lnTo>
                      <a:pt x="76200" y="27622"/>
                    </a:lnTo>
                    <a:cubicBezTo>
                      <a:pt x="78105" y="27622"/>
                      <a:pt x="79057" y="26670"/>
                      <a:pt x="79057" y="24765"/>
                    </a:cubicBezTo>
                    <a:lnTo>
                      <a:pt x="79057" y="1905"/>
                    </a:lnTo>
                    <a:cubicBezTo>
                      <a:pt x="79057" y="0"/>
                      <a:pt x="78105" y="0"/>
                      <a:pt x="76200" y="0"/>
                    </a:cubicBezTo>
                    <a:lnTo>
                      <a:pt x="25717" y="0"/>
                    </a:lnTo>
                    <a:cubicBezTo>
                      <a:pt x="23813" y="0"/>
                      <a:pt x="22860" y="953"/>
                      <a:pt x="22860" y="2858"/>
                    </a:cubicBezTo>
                    <a:lnTo>
                      <a:pt x="22860" y="24765"/>
                    </a:lnTo>
                    <a:cubicBezTo>
                      <a:pt x="22860" y="26670"/>
                      <a:pt x="23813" y="27622"/>
                      <a:pt x="25717" y="27622"/>
                    </a:cubicBezTo>
                    <a:lnTo>
                      <a:pt x="29527" y="27622"/>
                    </a:lnTo>
                    <a:lnTo>
                      <a:pt x="29527" y="31433"/>
                    </a:lnTo>
                    <a:lnTo>
                      <a:pt x="34290" y="40005"/>
                    </a:lnTo>
                    <a:cubicBezTo>
                      <a:pt x="34290" y="43815"/>
                      <a:pt x="36195" y="86678"/>
                      <a:pt x="28575" y="112395"/>
                    </a:cubicBezTo>
                    <a:lnTo>
                      <a:pt x="21907" y="112395"/>
                    </a:lnTo>
                    <a:cubicBezTo>
                      <a:pt x="20955" y="112395"/>
                      <a:pt x="20002" y="113347"/>
                      <a:pt x="20002" y="114300"/>
                    </a:cubicBezTo>
                    <a:lnTo>
                      <a:pt x="20002" y="133350"/>
                    </a:lnTo>
                    <a:cubicBezTo>
                      <a:pt x="20002" y="133350"/>
                      <a:pt x="952" y="143828"/>
                      <a:pt x="952" y="152400"/>
                    </a:cubicBezTo>
                    <a:cubicBezTo>
                      <a:pt x="952" y="160972"/>
                      <a:pt x="6667" y="160020"/>
                      <a:pt x="6667" y="160020"/>
                    </a:cubicBezTo>
                    <a:lnTo>
                      <a:pt x="6667" y="163830"/>
                    </a:lnTo>
                    <a:lnTo>
                      <a:pt x="2857" y="163830"/>
                    </a:lnTo>
                    <a:cubicBezTo>
                      <a:pt x="952" y="163830"/>
                      <a:pt x="0" y="164783"/>
                      <a:pt x="0" y="166688"/>
                    </a:cubicBezTo>
                    <a:lnTo>
                      <a:pt x="0" y="176213"/>
                    </a:lnTo>
                    <a:lnTo>
                      <a:pt x="45720" y="176213"/>
                    </a:lnTo>
                    <a:lnTo>
                      <a:pt x="48577" y="176213"/>
                    </a:lnTo>
                    <a:lnTo>
                      <a:pt x="55245" y="176213"/>
                    </a:lnTo>
                    <a:lnTo>
                      <a:pt x="58102" y="176213"/>
                    </a:lnTo>
                    <a:lnTo>
                      <a:pt x="103822" y="176213"/>
                    </a:lnTo>
                    <a:lnTo>
                      <a:pt x="103822" y="166688"/>
                    </a:lnTo>
                    <a:cubicBezTo>
                      <a:pt x="102870" y="165735"/>
                      <a:pt x="100965" y="163830"/>
                      <a:pt x="99060" y="163830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任意多边形: 形状 12"/>
              <p:cNvSpPr/>
              <p:nvPr/>
            </p:nvSpPr>
            <p:spPr>
              <a:xfrm>
                <a:off x="7558993" y="4086224"/>
                <a:ext cx="106726" cy="161925"/>
              </a:xfrm>
              <a:custGeom>
                <a:avLst/>
                <a:gdLst>
                  <a:gd name="connsiteX0" fmla="*/ 103869 w 106726"/>
                  <a:gd name="connsiteY0" fmla="*/ 149542 h 161925"/>
                  <a:gd name="connsiteX1" fmla="*/ 100060 w 106726"/>
                  <a:gd name="connsiteY1" fmla="*/ 149542 h 161925"/>
                  <a:gd name="connsiteX2" fmla="*/ 100060 w 106726"/>
                  <a:gd name="connsiteY2" fmla="*/ 145733 h 161925"/>
                  <a:gd name="connsiteX3" fmla="*/ 105775 w 106726"/>
                  <a:gd name="connsiteY3" fmla="*/ 138113 h 161925"/>
                  <a:gd name="connsiteX4" fmla="*/ 86725 w 106726"/>
                  <a:gd name="connsiteY4" fmla="*/ 119063 h 161925"/>
                  <a:gd name="connsiteX5" fmla="*/ 77200 w 106726"/>
                  <a:gd name="connsiteY5" fmla="*/ 101917 h 161925"/>
                  <a:gd name="connsiteX6" fmla="*/ 101012 w 106726"/>
                  <a:gd name="connsiteY6" fmla="*/ 41910 h 161925"/>
                  <a:gd name="connsiteX7" fmla="*/ 86725 w 106726"/>
                  <a:gd name="connsiteY7" fmla="*/ 953 h 161925"/>
                  <a:gd name="connsiteX8" fmla="*/ 69579 w 106726"/>
                  <a:gd name="connsiteY8" fmla="*/ 0 h 161925"/>
                  <a:gd name="connsiteX9" fmla="*/ 60054 w 106726"/>
                  <a:gd name="connsiteY9" fmla="*/ 3810 h 161925"/>
                  <a:gd name="connsiteX10" fmla="*/ 36242 w 106726"/>
                  <a:gd name="connsiteY10" fmla="*/ 25717 h 161925"/>
                  <a:gd name="connsiteX11" fmla="*/ 47 w 106726"/>
                  <a:gd name="connsiteY11" fmla="*/ 53340 h 161925"/>
                  <a:gd name="connsiteX12" fmla="*/ 5762 w 106726"/>
                  <a:gd name="connsiteY12" fmla="*/ 59055 h 161925"/>
                  <a:gd name="connsiteX13" fmla="*/ 8619 w 106726"/>
                  <a:gd name="connsiteY13" fmla="*/ 68580 h 161925"/>
                  <a:gd name="connsiteX14" fmla="*/ 32432 w 106726"/>
                  <a:gd name="connsiteY14" fmla="*/ 69533 h 161925"/>
                  <a:gd name="connsiteX15" fmla="*/ 22907 w 106726"/>
                  <a:gd name="connsiteY15" fmla="*/ 119063 h 161925"/>
                  <a:gd name="connsiteX16" fmla="*/ 3857 w 106726"/>
                  <a:gd name="connsiteY16" fmla="*/ 138113 h 161925"/>
                  <a:gd name="connsiteX17" fmla="*/ 9572 w 106726"/>
                  <a:gd name="connsiteY17" fmla="*/ 145733 h 161925"/>
                  <a:gd name="connsiteX18" fmla="*/ 9572 w 106726"/>
                  <a:gd name="connsiteY18" fmla="*/ 149542 h 161925"/>
                  <a:gd name="connsiteX19" fmla="*/ 5762 w 106726"/>
                  <a:gd name="connsiteY19" fmla="*/ 149542 h 161925"/>
                  <a:gd name="connsiteX20" fmla="*/ 2904 w 106726"/>
                  <a:gd name="connsiteY20" fmla="*/ 152400 h 161925"/>
                  <a:gd name="connsiteX21" fmla="*/ 2904 w 106726"/>
                  <a:gd name="connsiteY21" fmla="*/ 161925 h 161925"/>
                  <a:gd name="connsiteX22" fmla="*/ 48625 w 106726"/>
                  <a:gd name="connsiteY22" fmla="*/ 161925 h 161925"/>
                  <a:gd name="connsiteX23" fmla="*/ 51482 w 106726"/>
                  <a:gd name="connsiteY23" fmla="*/ 161925 h 161925"/>
                  <a:gd name="connsiteX24" fmla="*/ 58150 w 106726"/>
                  <a:gd name="connsiteY24" fmla="*/ 161925 h 161925"/>
                  <a:gd name="connsiteX25" fmla="*/ 61007 w 106726"/>
                  <a:gd name="connsiteY25" fmla="*/ 161925 h 161925"/>
                  <a:gd name="connsiteX26" fmla="*/ 106727 w 106726"/>
                  <a:gd name="connsiteY26" fmla="*/ 161925 h 161925"/>
                  <a:gd name="connsiteX27" fmla="*/ 106727 w 106726"/>
                  <a:gd name="connsiteY27" fmla="*/ 152400 h 161925"/>
                  <a:gd name="connsiteX28" fmla="*/ 103869 w 106726"/>
                  <a:gd name="connsiteY28" fmla="*/ 149542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6726" h="161925">
                    <a:moveTo>
                      <a:pt x="103869" y="149542"/>
                    </a:moveTo>
                    <a:lnTo>
                      <a:pt x="100060" y="149542"/>
                    </a:lnTo>
                    <a:lnTo>
                      <a:pt x="100060" y="145733"/>
                    </a:lnTo>
                    <a:cubicBezTo>
                      <a:pt x="100060" y="145733"/>
                      <a:pt x="105775" y="146685"/>
                      <a:pt x="105775" y="138113"/>
                    </a:cubicBezTo>
                    <a:cubicBezTo>
                      <a:pt x="105775" y="129540"/>
                      <a:pt x="86725" y="119063"/>
                      <a:pt x="86725" y="119063"/>
                    </a:cubicBezTo>
                    <a:cubicBezTo>
                      <a:pt x="86725" y="119063"/>
                      <a:pt x="73389" y="110490"/>
                      <a:pt x="77200" y="101917"/>
                    </a:cubicBezTo>
                    <a:cubicBezTo>
                      <a:pt x="81010" y="92392"/>
                      <a:pt x="103869" y="62865"/>
                      <a:pt x="101012" y="41910"/>
                    </a:cubicBezTo>
                    <a:cubicBezTo>
                      <a:pt x="98154" y="20955"/>
                      <a:pt x="93392" y="2858"/>
                      <a:pt x="86725" y="953"/>
                    </a:cubicBezTo>
                    <a:cubicBezTo>
                      <a:pt x="82914" y="0"/>
                      <a:pt x="76247" y="0"/>
                      <a:pt x="69579" y="0"/>
                    </a:cubicBezTo>
                    <a:cubicBezTo>
                      <a:pt x="64817" y="0"/>
                      <a:pt x="63864" y="953"/>
                      <a:pt x="60054" y="3810"/>
                    </a:cubicBezTo>
                    <a:cubicBezTo>
                      <a:pt x="51482" y="9525"/>
                      <a:pt x="43862" y="17145"/>
                      <a:pt x="36242" y="25717"/>
                    </a:cubicBezTo>
                    <a:cubicBezTo>
                      <a:pt x="36242" y="25717"/>
                      <a:pt x="1000" y="29528"/>
                      <a:pt x="47" y="53340"/>
                    </a:cubicBezTo>
                    <a:cubicBezTo>
                      <a:pt x="47" y="53340"/>
                      <a:pt x="-906" y="59055"/>
                      <a:pt x="5762" y="59055"/>
                    </a:cubicBezTo>
                    <a:cubicBezTo>
                      <a:pt x="5762" y="59055"/>
                      <a:pt x="4810" y="67628"/>
                      <a:pt x="8619" y="68580"/>
                    </a:cubicBezTo>
                    <a:cubicBezTo>
                      <a:pt x="12429" y="69533"/>
                      <a:pt x="32432" y="69533"/>
                      <a:pt x="32432" y="69533"/>
                    </a:cubicBezTo>
                    <a:cubicBezTo>
                      <a:pt x="32432" y="69533"/>
                      <a:pt x="46719" y="100965"/>
                      <a:pt x="22907" y="119063"/>
                    </a:cubicBezTo>
                    <a:cubicBezTo>
                      <a:pt x="22907" y="119063"/>
                      <a:pt x="3857" y="129540"/>
                      <a:pt x="3857" y="138113"/>
                    </a:cubicBezTo>
                    <a:cubicBezTo>
                      <a:pt x="3857" y="146685"/>
                      <a:pt x="9572" y="145733"/>
                      <a:pt x="9572" y="145733"/>
                    </a:cubicBezTo>
                    <a:lnTo>
                      <a:pt x="9572" y="149542"/>
                    </a:lnTo>
                    <a:lnTo>
                      <a:pt x="5762" y="149542"/>
                    </a:lnTo>
                    <a:cubicBezTo>
                      <a:pt x="3857" y="149542"/>
                      <a:pt x="2904" y="150495"/>
                      <a:pt x="2904" y="152400"/>
                    </a:cubicBezTo>
                    <a:lnTo>
                      <a:pt x="2904" y="161925"/>
                    </a:lnTo>
                    <a:lnTo>
                      <a:pt x="48625" y="161925"/>
                    </a:lnTo>
                    <a:lnTo>
                      <a:pt x="51482" y="161925"/>
                    </a:lnTo>
                    <a:lnTo>
                      <a:pt x="58150" y="161925"/>
                    </a:lnTo>
                    <a:lnTo>
                      <a:pt x="61007" y="161925"/>
                    </a:lnTo>
                    <a:lnTo>
                      <a:pt x="106727" y="161925"/>
                    </a:lnTo>
                    <a:lnTo>
                      <a:pt x="106727" y="152400"/>
                    </a:lnTo>
                    <a:cubicBezTo>
                      <a:pt x="106727" y="151447"/>
                      <a:pt x="105775" y="149542"/>
                      <a:pt x="103869" y="149542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任意多边形: 形状 13"/>
              <p:cNvSpPr/>
              <p:nvPr/>
            </p:nvSpPr>
            <p:spPr>
              <a:xfrm>
                <a:off x="6765607" y="4048124"/>
                <a:ext cx="103822" cy="200025"/>
              </a:xfrm>
              <a:custGeom>
                <a:avLst/>
                <a:gdLst>
                  <a:gd name="connsiteX0" fmla="*/ 4763 w 103822"/>
                  <a:gd name="connsiteY0" fmla="*/ 187642 h 200025"/>
                  <a:gd name="connsiteX1" fmla="*/ 8573 w 103822"/>
                  <a:gd name="connsiteY1" fmla="*/ 187642 h 200025"/>
                  <a:gd name="connsiteX2" fmla="*/ 8573 w 103822"/>
                  <a:gd name="connsiteY2" fmla="*/ 183833 h 200025"/>
                  <a:gd name="connsiteX3" fmla="*/ 2858 w 103822"/>
                  <a:gd name="connsiteY3" fmla="*/ 176213 h 200025"/>
                  <a:gd name="connsiteX4" fmla="*/ 21908 w 103822"/>
                  <a:gd name="connsiteY4" fmla="*/ 157163 h 200025"/>
                  <a:gd name="connsiteX5" fmla="*/ 21908 w 103822"/>
                  <a:gd name="connsiteY5" fmla="*/ 138113 h 200025"/>
                  <a:gd name="connsiteX6" fmla="*/ 23813 w 103822"/>
                  <a:gd name="connsiteY6" fmla="*/ 136208 h 200025"/>
                  <a:gd name="connsiteX7" fmla="*/ 30480 w 103822"/>
                  <a:gd name="connsiteY7" fmla="*/ 136208 h 200025"/>
                  <a:gd name="connsiteX8" fmla="*/ 36195 w 103822"/>
                  <a:gd name="connsiteY8" fmla="*/ 85725 h 200025"/>
                  <a:gd name="connsiteX9" fmla="*/ 22860 w 103822"/>
                  <a:gd name="connsiteY9" fmla="*/ 85725 h 200025"/>
                  <a:gd name="connsiteX10" fmla="*/ 20003 w 103822"/>
                  <a:gd name="connsiteY10" fmla="*/ 82867 h 200025"/>
                  <a:gd name="connsiteX11" fmla="*/ 20003 w 103822"/>
                  <a:gd name="connsiteY11" fmla="*/ 80010 h 200025"/>
                  <a:gd name="connsiteX12" fmla="*/ 22860 w 103822"/>
                  <a:gd name="connsiteY12" fmla="*/ 77153 h 200025"/>
                  <a:gd name="connsiteX13" fmla="*/ 31433 w 103822"/>
                  <a:gd name="connsiteY13" fmla="*/ 77153 h 200025"/>
                  <a:gd name="connsiteX14" fmla="*/ 31433 w 103822"/>
                  <a:gd name="connsiteY14" fmla="*/ 73342 h 200025"/>
                  <a:gd name="connsiteX15" fmla="*/ 27623 w 103822"/>
                  <a:gd name="connsiteY15" fmla="*/ 73342 h 200025"/>
                  <a:gd name="connsiteX16" fmla="*/ 24765 w 103822"/>
                  <a:gd name="connsiteY16" fmla="*/ 70485 h 200025"/>
                  <a:gd name="connsiteX17" fmla="*/ 24765 w 103822"/>
                  <a:gd name="connsiteY17" fmla="*/ 68580 h 200025"/>
                  <a:gd name="connsiteX18" fmla="*/ 27623 w 103822"/>
                  <a:gd name="connsiteY18" fmla="*/ 66675 h 200025"/>
                  <a:gd name="connsiteX19" fmla="*/ 32385 w 103822"/>
                  <a:gd name="connsiteY19" fmla="*/ 66675 h 200025"/>
                  <a:gd name="connsiteX20" fmla="*/ 25718 w 103822"/>
                  <a:gd name="connsiteY20" fmla="*/ 42863 h 200025"/>
                  <a:gd name="connsiteX21" fmla="*/ 45720 w 103822"/>
                  <a:gd name="connsiteY21" fmla="*/ 11430 h 200025"/>
                  <a:gd name="connsiteX22" fmla="*/ 44768 w 103822"/>
                  <a:gd name="connsiteY22" fmla="*/ 7620 h 200025"/>
                  <a:gd name="connsiteX23" fmla="*/ 52388 w 103822"/>
                  <a:gd name="connsiteY23" fmla="*/ 0 h 200025"/>
                  <a:gd name="connsiteX24" fmla="*/ 60008 w 103822"/>
                  <a:gd name="connsiteY24" fmla="*/ 7620 h 200025"/>
                  <a:gd name="connsiteX25" fmla="*/ 59055 w 103822"/>
                  <a:gd name="connsiteY25" fmla="*/ 11430 h 200025"/>
                  <a:gd name="connsiteX26" fmla="*/ 79058 w 103822"/>
                  <a:gd name="connsiteY26" fmla="*/ 42863 h 200025"/>
                  <a:gd name="connsiteX27" fmla="*/ 73343 w 103822"/>
                  <a:gd name="connsiteY27" fmla="*/ 65722 h 200025"/>
                  <a:gd name="connsiteX28" fmla="*/ 78105 w 103822"/>
                  <a:gd name="connsiteY28" fmla="*/ 65722 h 200025"/>
                  <a:gd name="connsiteX29" fmla="*/ 80963 w 103822"/>
                  <a:gd name="connsiteY29" fmla="*/ 68580 h 200025"/>
                  <a:gd name="connsiteX30" fmla="*/ 80963 w 103822"/>
                  <a:gd name="connsiteY30" fmla="*/ 70485 h 200025"/>
                  <a:gd name="connsiteX31" fmla="*/ 78105 w 103822"/>
                  <a:gd name="connsiteY31" fmla="*/ 73342 h 200025"/>
                  <a:gd name="connsiteX32" fmla="*/ 74295 w 103822"/>
                  <a:gd name="connsiteY32" fmla="*/ 73342 h 200025"/>
                  <a:gd name="connsiteX33" fmla="*/ 74295 w 103822"/>
                  <a:gd name="connsiteY33" fmla="*/ 77153 h 200025"/>
                  <a:gd name="connsiteX34" fmla="*/ 82868 w 103822"/>
                  <a:gd name="connsiteY34" fmla="*/ 77153 h 200025"/>
                  <a:gd name="connsiteX35" fmla="*/ 85725 w 103822"/>
                  <a:gd name="connsiteY35" fmla="*/ 80010 h 200025"/>
                  <a:gd name="connsiteX36" fmla="*/ 85725 w 103822"/>
                  <a:gd name="connsiteY36" fmla="*/ 82867 h 200025"/>
                  <a:gd name="connsiteX37" fmla="*/ 82868 w 103822"/>
                  <a:gd name="connsiteY37" fmla="*/ 85725 h 200025"/>
                  <a:gd name="connsiteX38" fmla="*/ 69533 w 103822"/>
                  <a:gd name="connsiteY38" fmla="*/ 85725 h 200025"/>
                  <a:gd name="connsiteX39" fmla="*/ 75248 w 103822"/>
                  <a:gd name="connsiteY39" fmla="*/ 136208 h 200025"/>
                  <a:gd name="connsiteX40" fmla="*/ 81915 w 103822"/>
                  <a:gd name="connsiteY40" fmla="*/ 136208 h 200025"/>
                  <a:gd name="connsiteX41" fmla="*/ 83820 w 103822"/>
                  <a:gd name="connsiteY41" fmla="*/ 138113 h 200025"/>
                  <a:gd name="connsiteX42" fmla="*/ 83820 w 103822"/>
                  <a:gd name="connsiteY42" fmla="*/ 157163 h 200025"/>
                  <a:gd name="connsiteX43" fmla="*/ 102870 w 103822"/>
                  <a:gd name="connsiteY43" fmla="*/ 176213 h 200025"/>
                  <a:gd name="connsiteX44" fmla="*/ 97155 w 103822"/>
                  <a:gd name="connsiteY44" fmla="*/ 183833 h 200025"/>
                  <a:gd name="connsiteX45" fmla="*/ 97155 w 103822"/>
                  <a:gd name="connsiteY45" fmla="*/ 187642 h 200025"/>
                  <a:gd name="connsiteX46" fmla="*/ 100965 w 103822"/>
                  <a:gd name="connsiteY46" fmla="*/ 187642 h 200025"/>
                  <a:gd name="connsiteX47" fmla="*/ 103823 w 103822"/>
                  <a:gd name="connsiteY47" fmla="*/ 190500 h 200025"/>
                  <a:gd name="connsiteX48" fmla="*/ 103823 w 103822"/>
                  <a:gd name="connsiteY48" fmla="*/ 200025 h 200025"/>
                  <a:gd name="connsiteX49" fmla="*/ 58103 w 103822"/>
                  <a:gd name="connsiteY49" fmla="*/ 200025 h 200025"/>
                  <a:gd name="connsiteX50" fmla="*/ 55245 w 103822"/>
                  <a:gd name="connsiteY50" fmla="*/ 200025 h 200025"/>
                  <a:gd name="connsiteX51" fmla="*/ 48578 w 103822"/>
                  <a:gd name="connsiteY51" fmla="*/ 200025 h 200025"/>
                  <a:gd name="connsiteX52" fmla="*/ 45720 w 103822"/>
                  <a:gd name="connsiteY52" fmla="*/ 200025 h 200025"/>
                  <a:gd name="connsiteX53" fmla="*/ 0 w 103822"/>
                  <a:gd name="connsiteY53" fmla="*/ 200025 h 200025"/>
                  <a:gd name="connsiteX54" fmla="*/ 0 w 103822"/>
                  <a:gd name="connsiteY54" fmla="*/ 190500 h 200025"/>
                  <a:gd name="connsiteX55" fmla="*/ 4763 w 103822"/>
                  <a:gd name="connsiteY55" fmla="*/ 187642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03822" h="200025">
                    <a:moveTo>
                      <a:pt x="4763" y="187642"/>
                    </a:moveTo>
                    <a:lnTo>
                      <a:pt x="8573" y="187642"/>
                    </a:lnTo>
                    <a:lnTo>
                      <a:pt x="8573" y="183833"/>
                    </a:lnTo>
                    <a:cubicBezTo>
                      <a:pt x="8573" y="183833"/>
                      <a:pt x="2858" y="184785"/>
                      <a:pt x="2858" y="176213"/>
                    </a:cubicBezTo>
                    <a:cubicBezTo>
                      <a:pt x="2858" y="167640"/>
                      <a:pt x="21908" y="157163"/>
                      <a:pt x="21908" y="157163"/>
                    </a:cubicBezTo>
                    <a:lnTo>
                      <a:pt x="21908" y="138113"/>
                    </a:lnTo>
                    <a:cubicBezTo>
                      <a:pt x="21908" y="137160"/>
                      <a:pt x="22860" y="136208"/>
                      <a:pt x="23813" y="136208"/>
                    </a:cubicBezTo>
                    <a:lnTo>
                      <a:pt x="30480" y="136208"/>
                    </a:lnTo>
                    <a:cubicBezTo>
                      <a:pt x="38100" y="109538"/>
                      <a:pt x="36195" y="89535"/>
                      <a:pt x="36195" y="85725"/>
                    </a:cubicBezTo>
                    <a:lnTo>
                      <a:pt x="22860" y="85725"/>
                    </a:lnTo>
                    <a:cubicBezTo>
                      <a:pt x="20955" y="85725"/>
                      <a:pt x="20003" y="84772"/>
                      <a:pt x="20003" y="82867"/>
                    </a:cubicBezTo>
                    <a:lnTo>
                      <a:pt x="20003" y="80010"/>
                    </a:lnTo>
                    <a:cubicBezTo>
                      <a:pt x="20003" y="78105"/>
                      <a:pt x="20955" y="77153"/>
                      <a:pt x="22860" y="77153"/>
                    </a:cubicBezTo>
                    <a:lnTo>
                      <a:pt x="31433" y="77153"/>
                    </a:lnTo>
                    <a:lnTo>
                      <a:pt x="31433" y="73342"/>
                    </a:lnTo>
                    <a:lnTo>
                      <a:pt x="27623" y="73342"/>
                    </a:lnTo>
                    <a:cubicBezTo>
                      <a:pt x="25718" y="73342"/>
                      <a:pt x="24765" y="72390"/>
                      <a:pt x="24765" y="70485"/>
                    </a:cubicBezTo>
                    <a:lnTo>
                      <a:pt x="24765" y="68580"/>
                    </a:lnTo>
                    <a:cubicBezTo>
                      <a:pt x="24765" y="66675"/>
                      <a:pt x="25718" y="66675"/>
                      <a:pt x="27623" y="66675"/>
                    </a:cubicBezTo>
                    <a:lnTo>
                      <a:pt x="32385" y="66675"/>
                    </a:lnTo>
                    <a:cubicBezTo>
                      <a:pt x="28575" y="59055"/>
                      <a:pt x="25718" y="49530"/>
                      <a:pt x="25718" y="42863"/>
                    </a:cubicBezTo>
                    <a:cubicBezTo>
                      <a:pt x="25718" y="30480"/>
                      <a:pt x="34290" y="15240"/>
                      <a:pt x="45720" y="11430"/>
                    </a:cubicBezTo>
                    <a:cubicBezTo>
                      <a:pt x="44768" y="10478"/>
                      <a:pt x="44768" y="8572"/>
                      <a:pt x="44768" y="7620"/>
                    </a:cubicBezTo>
                    <a:cubicBezTo>
                      <a:pt x="44768" y="3810"/>
                      <a:pt x="47625" y="0"/>
                      <a:pt x="52388" y="0"/>
                    </a:cubicBezTo>
                    <a:cubicBezTo>
                      <a:pt x="57150" y="0"/>
                      <a:pt x="60008" y="2858"/>
                      <a:pt x="60008" y="7620"/>
                    </a:cubicBezTo>
                    <a:cubicBezTo>
                      <a:pt x="60008" y="9525"/>
                      <a:pt x="59055" y="10478"/>
                      <a:pt x="59055" y="11430"/>
                    </a:cubicBezTo>
                    <a:cubicBezTo>
                      <a:pt x="70485" y="15240"/>
                      <a:pt x="79058" y="30480"/>
                      <a:pt x="79058" y="42863"/>
                    </a:cubicBezTo>
                    <a:cubicBezTo>
                      <a:pt x="79058" y="49530"/>
                      <a:pt x="77153" y="58103"/>
                      <a:pt x="73343" y="65722"/>
                    </a:cubicBezTo>
                    <a:lnTo>
                      <a:pt x="78105" y="65722"/>
                    </a:lnTo>
                    <a:cubicBezTo>
                      <a:pt x="80010" y="65722"/>
                      <a:pt x="80963" y="66675"/>
                      <a:pt x="80963" y="68580"/>
                    </a:cubicBezTo>
                    <a:lnTo>
                      <a:pt x="80963" y="70485"/>
                    </a:lnTo>
                    <a:cubicBezTo>
                      <a:pt x="80963" y="72390"/>
                      <a:pt x="80010" y="73342"/>
                      <a:pt x="78105" y="73342"/>
                    </a:cubicBezTo>
                    <a:lnTo>
                      <a:pt x="74295" y="73342"/>
                    </a:lnTo>
                    <a:lnTo>
                      <a:pt x="74295" y="77153"/>
                    </a:lnTo>
                    <a:lnTo>
                      <a:pt x="82868" y="77153"/>
                    </a:lnTo>
                    <a:cubicBezTo>
                      <a:pt x="84773" y="77153"/>
                      <a:pt x="85725" y="78105"/>
                      <a:pt x="85725" y="80010"/>
                    </a:cubicBezTo>
                    <a:lnTo>
                      <a:pt x="85725" y="82867"/>
                    </a:lnTo>
                    <a:cubicBezTo>
                      <a:pt x="85725" y="84772"/>
                      <a:pt x="84773" y="85725"/>
                      <a:pt x="82868" y="85725"/>
                    </a:cubicBezTo>
                    <a:lnTo>
                      <a:pt x="69533" y="85725"/>
                    </a:lnTo>
                    <a:cubicBezTo>
                      <a:pt x="69533" y="89535"/>
                      <a:pt x="67628" y="109538"/>
                      <a:pt x="75248" y="136208"/>
                    </a:cubicBezTo>
                    <a:lnTo>
                      <a:pt x="81915" y="136208"/>
                    </a:lnTo>
                    <a:cubicBezTo>
                      <a:pt x="82868" y="136208"/>
                      <a:pt x="83820" y="137160"/>
                      <a:pt x="83820" y="138113"/>
                    </a:cubicBezTo>
                    <a:lnTo>
                      <a:pt x="83820" y="157163"/>
                    </a:lnTo>
                    <a:cubicBezTo>
                      <a:pt x="83820" y="157163"/>
                      <a:pt x="102870" y="167640"/>
                      <a:pt x="102870" y="176213"/>
                    </a:cubicBezTo>
                    <a:cubicBezTo>
                      <a:pt x="102870" y="184785"/>
                      <a:pt x="97155" y="183833"/>
                      <a:pt x="97155" y="183833"/>
                    </a:cubicBezTo>
                    <a:lnTo>
                      <a:pt x="97155" y="187642"/>
                    </a:lnTo>
                    <a:lnTo>
                      <a:pt x="100965" y="187642"/>
                    </a:lnTo>
                    <a:cubicBezTo>
                      <a:pt x="102870" y="187642"/>
                      <a:pt x="103823" y="188595"/>
                      <a:pt x="103823" y="190500"/>
                    </a:cubicBezTo>
                    <a:lnTo>
                      <a:pt x="103823" y="200025"/>
                    </a:lnTo>
                    <a:lnTo>
                      <a:pt x="58103" y="200025"/>
                    </a:lnTo>
                    <a:lnTo>
                      <a:pt x="55245" y="200025"/>
                    </a:lnTo>
                    <a:lnTo>
                      <a:pt x="48578" y="200025"/>
                    </a:lnTo>
                    <a:lnTo>
                      <a:pt x="45720" y="200025"/>
                    </a:lnTo>
                    <a:lnTo>
                      <a:pt x="0" y="200025"/>
                    </a:lnTo>
                    <a:lnTo>
                      <a:pt x="0" y="190500"/>
                    </a:lnTo>
                    <a:cubicBezTo>
                      <a:pt x="1905" y="189547"/>
                      <a:pt x="2858" y="187642"/>
                      <a:pt x="4763" y="187642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任意多边形: 形状 14"/>
              <p:cNvSpPr/>
              <p:nvPr/>
            </p:nvSpPr>
            <p:spPr>
              <a:xfrm>
                <a:off x="6368415" y="4071937"/>
                <a:ext cx="103822" cy="176212"/>
              </a:xfrm>
              <a:custGeom>
                <a:avLst/>
                <a:gdLst>
                  <a:gd name="connsiteX0" fmla="*/ 4763 w 103822"/>
                  <a:gd name="connsiteY0" fmla="*/ 163830 h 176212"/>
                  <a:gd name="connsiteX1" fmla="*/ 8572 w 103822"/>
                  <a:gd name="connsiteY1" fmla="*/ 163830 h 176212"/>
                  <a:gd name="connsiteX2" fmla="*/ 8572 w 103822"/>
                  <a:gd name="connsiteY2" fmla="*/ 160020 h 176212"/>
                  <a:gd name="connsiteX3" fmla="*/ 2857 w 103822"/>
                  <a:gd name="connsiteY3" fmla="*/ 152400 h 176212"/>
                  <a:gd name="connsiteX4" fmla="*/ 21907 w 103822"/>
                  <a:gd name="connsiteY4" fmla="*/ 133350 h 176212"/>
                  <a:gd name="connsiteX5" fmla="*/ 21907 w 103822"/>
                  <a:gd name="connsiteY5" fmla="*/ 114300 h 176212"/>
                  <a:gd name="connsiteX6" fmla="*/ 23813 w 103822"/>
                  <a:gd name="connsiteY6" fmla="*/ 112395 h 176212"/>
                  <a:gd name="connsiteX7" fmla="*/ 30480 w 103822"/>
                  <a:gd name="connsiteY7" fmla="*/ 112395 h 176212"/>
                  <a:gd name="connsiteX8" fmla="*/ 36195 w 103822"/>
                  <a:gd name="connsiteY8" fmla="*/ 40005 h 176212"/>
                  <a:gd name="connsiteX9" fmla="*/ 31432 w 103822"/>
                  <a:gd name="connsiteY9" fmla="*/ 31433 h 176212"/>
                  <a:gd name="connsiteX10" fmla="*/ 31432 w 103822"/>
                  <a:gd name="connsiteY10" fmla="*/ 27622 h 176212"/>
                  <a:gd name="connsiteX11" fmla="*/ 27622 w 103822"/>
                  <a:gd name="connsiteY11" fmla="*/ 27622 h 176212"/>
                  <a:gd name="connsiteX12" fmla="*/ 24765 w 103822"/>
                  <a:gd name="connsiteY12" fmla="*/ 24765 h 176212"/>
                  <a:gd name="connsiteX13" fmla="*/ 24765 w 103822"/>
                  <a:gd name="connsiteY13" fmla="*/ 1905 h 176212"/>
                  <a:gd name="connsiteX14" fmla="*/ 27622 w 103822"/>
                  <a:gd name="connsiteY14" fmla="*/ 0 h 176212"/>
                  <a:gd name="connsiteX15" fmla="*/ 78105 w 103822"/>
                  <a:gd name="connsiteY15" fmla="*/ 0 h 176212"/>
                  <a:gd name="connsiteX16" fmla="*/ 80963 w 103822"/>
                  <a:gd name="connsiteY16" fmla="*/ 2858 h 176212"/>
                  <a:gd name="connsiteX17" fmla="*/ 80963 w 103822"/>
                  <a:gd name="connsiteY17" fmla="*/ 24765 h 176212"/>
                  <a:gd name="connsiteX18" fmla="*/ 78105 w 103822"/>
                  <a:gd name="connsiteY18" fmla="*/ 27622 h 176212"/>
                  <a:gd name="connsiteX19" fmla="*/ 74295 w 103822"/>
                  <a:gd name="connsiteY19" fmla="*/ 27622 h 176212"/>
                  <a:gd name="connsiteX20" fmla="*/ 74295 w 103822"/>
                  <a:gd name="connsiteY20" fmla="*/ 31433 h 176212"/>
                  <a:gd name="connsiteX21" fmla="*/ 69532 w 103822"/>
                  <a:gd name="connsiteY21" fmla="*/ 40005 h 176212"/>
                  <a:gd name="connsiteX22" fmla="*/ 75247 w 103822"/>
                  <a:gd name="connsiteY22" fmla="*/ 112395 h 176212"/>
                  <a:gd name="connsiteX23" fmla="*/ 81915 w 103822"/>
                  <a:gd name="connsiteY23" fmla="*/ 112395 h 176212"/>
                  <a:gd name="connsiteX24" fmla="*/ 83820 w 103822"/>
                  <a:gd name="connsiteY24" fmla="*/ 114300 h 176212"/>
                  <a:gd name="connsiteX25" fmla="*/ 83820 w 103822"/>
                  <a:gd name="connsiteY25" fmla="*/ 133350 h 176212"/>
                  <a:gd name="connsiteX26" fmla="*/ 102870 w 103822"/>
                  <a:gd name="connsiteY26" fmla="*/ 152400 h 176212"/>
                  <a:gd name="connsiteX27" fmla="*/ 97155 w 103822"/>
                  <a:gd name="connsiteY27" fmla="*/ 160020 h 176212"/>
                  <a:gd name="connsiteX28" fmla="*/ 97155 w 103822"/>
                  <a:gd name="connsiteY28" fmla="*/ 163830 h 176212"/>
                  <a:gd name="connsiteX29" fmla="*/ 100965 w 103822"/>
                  <a:gd name="connsiteY29" fmla="*/ 163830 h 176212"/>
                  <a:gd name="connsiteX30" fmla="*/ 103822 w 103822"/>
                  <a:gd name="connsiteY30" fmla="*/ 166688 h 176212"/>
                  <a:gd name="connsiteX31" fmla="*/ 103822 w 103822"/>
                  <a:gd name="connsiteY31" fmla="*/ 176213 h 176212"/>
                  <a:gd name="connsiteX32" fmla="*/ 58102 w 103822"/>
                  <a:gd name="connsiteY32" fmla="*/ 176213 h 176212"/>
                  <a:gd name="connsiteX33" fmla="*/ 55245 w 103822"/>
                  <a:gd name="connsiteY33" fmla="*/ 176213 h 176212"/>
                  <a:gd name="connsiteX34" fmla="*/ 48577 w 103822"/>
                  <a:gd name="connsiteY34" fmla="*/ 176213 h 176212"/>
                  <a:gd name="connsiteX35" fmla="*/ 45720 w 103822"/>
                  <a:gd name="connsiteY35" fmla="*/ 176213 h 176212"/>
                  <a:gd name="connsiteX36" fmla="*/ 0 w 103822"/>
                  <a:gd name="connsiteY36" fmla="*/ 176213 h 176212"/>
                  <a:gd name="connsiteX37" fmla="*/ 0 w 103822"/>
                  <a:gd name="connsiteY37" fmla="*/ 166688 h 176212"/>
                  <a:gd name="connsiteX38" fmla="*/ 4763 w 103822"/>
                  <a:gd name="connsiteY38" fmla="*/ 163830 h 176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03822" h="176212">
                    <a:moveTo>
                      <a:pt x="4763" y="163830"/>
                    </a:moveTo>
                    <a:lnTo>
                      <a:pt x="8572" y="163830"/>
                    </a:lnTo>
                    <a:lnTo>
                      <a:pt x="8572" y="160020"/>
                    </a:lnTo>
                    <a:cubicBezTo>
                      <a:pt x="8572" y="160020"/>
                      <a:pt x="2857" y="160972"/>
                      <a:pt x="2857" y="152400"/>
                    </a:cubicBezTo>
                    <a:cubicBezTo>
                      <a:pt x="2857" y="143828"/>
                      <a:pt x="21907" y="133350"/>
                      <a:pt x="21907" y="133350"/>
                    </a:cubicBezTo>
                    <a:lnTo>
                      <a:pt x="21907" y="114300"/>
                    </a:lnTo>
                    <a:cubicBezTo>
                      <a:pt x="21907" y="113347"/>
                      <a:pt x="22860" y="112395"/>
                      <a:pt x="23813" y="112395"/>
                    </a:cubicBezTo>
                    <a:lnTo>
                      <a:pt x="30480" y="112395"/>
                    </a:lnTo>
                    <a:cubicBezTo>
                      <a:pt x="38100" y="85725"/>
                      <a:pt x="36195" y="43815"/>
                      <a:pt x="36195" y="40005"/>
                    </a:cubicBezTo>
                    <a:lnTo>
                      <a:pt x="31432" y="31433"/>
                    </a:lnTo>
                    <a:lnTo>
                      <a:pt x="31432" y="27622"/>
                    </a:lnTo>
                    <a:lnTo>
                      <a:pt x="27622" y="27622"/>
                    </a:lnTo>
                    <a:cubicBezTo>
                      <a:pt x="25717" y="27622"/>
                      <a:pt x="24765" y="26670"/>
                      <a:pt x="24765" y="24765"/>
                    </a:cubicBezTo>
                    <a:lnTo>
                      <a:pt x="24765" y="1905"/>
                    </a:lnTo>
                    <a:cubicBezTo>
                      <a:pt x="24765" y="0"/>
                      <a:pt x="25717" y="0"/>
                      <a:pt x="27622" y="0"/>
                    </a:cubicBezTo>
                    <a:lnTo>
                      <a:pt x="78105" y="0"/>
                    </a:lnTo>
                    <a:cubicBezTo>
                      <a:pt x="80010" y="0"/>
                      <a:pt x="80963" y="953"/>
                      <a:pt x="80963" y="2858"/>
                    </a:cubicBezTo>
                    <a:lnTo>
                      <a:pt x="80963" y="24765"/>
                    </a:lnTo>
                    <a:cubicBezTo>
                      <a:pt x="80963" y="26670"/>
                      <a:pt x="80010" y="27622"/>
                      <a:pt x="78105" y="27622"/>
                    </a:cubicBezTo>
                    <a:lnTo>
                      <a:pt x="74295" y="27622"/>
                    </a:lnTo>
                    <a:lnTo>
                      <a:pt x="74295" y="31433"/>
                    </a:lnTo>
                    <a:lnTo>
                      <a:pt x="69532" y="40005"/>
                    </a:lnTo>
                    <a:cubicBezTo>
                      <a:pt x="69532" y="43815"/>
                      <a:pt x="67627" y="86678"/>
                      <a:pt x="75247" y="112395"/>
                    </a:cubicBezTo>
                    <a:lnTo>
                      <a:pt x="81915" y="112395"/>
                    </a:lnTo>
                    <a:cubicBezTo>
                      <a:pt x="82867" y="112395"/>
                      <a:pt x="83820" y="113347"/>
                      <a:pt x="83820" y="114300"/>
                    </a:cubicBezTo>
                    <a:lnTo>
                      <a:pt x="83820" y="133350"/>
                    </a:lnTo>
                    <a:cubicBezTo>
                      <a:pt x="83820" y="133350"/>
                      <a:pt x="102870" y="143828"/>
                      <a:pt x="102870" y="152400"/>
                    </a:cubicBezTo>
                    <a:cubicBezTo>
                      <a:pt x="102870" y="160972"/>
                      <a:pt x="97155" y="160020"/>
                      <a:pt x="97155" y="160020"/>
                    </a:cubicBezTo>
                    <a:lnTo>
                      <a:pt x="97155" y="163830"/>
                    </a:lnTo>
                    <a:lnTo>
                      <a:pt x="100965" y="163830"/>
                    </a:lnTo>
                    <a:cubicBezTo>
                      <a:pt x="102870" y="163830"/>
                      <a:pt x="103822" y="164783"/>
                      <a:pt x="103822" y="166688"/>
                    </a:cubicBezTo>
                    <a:lnTo>
                      <a:pt x="103822" y="176213"/>
                    </a:lnTo>
                    <a:lnTo>
                      <a:pt x="58102" y="176213"/>
                    </a:lnTo>
                    <a:lnTo>
                      <a:pt x="55245" y="176213"/>
                    </a:lnTo>
                    <a:lnTo>
                      <a:pt x="48577" y="176213"/>
                    </a:lnTo>
                    <a:lnTo>
                      <a:pt x="45720" y="176213"/>
                    </a:lnTo>
                    <a:lnTo>
                      <a:pt x="0" y="176213"/>
                    </a:lnTo>
                    <a:lnTo>
                      <a:pt x="0" y="166688"/>
                    </a:lnTo>
                    <a:cubicBezTo>
                      <a:pt x="1905" y="165735"/>
                      <a:pt x="2857" y="163830"/>
                      <a:pt x="4763" y="163830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任意多边形: 形状 15"/>
              <p:cNvSpPr/>
              <p:nvPr/>
            </p:nvSpPr>
            <p:spPr>
              <a:xfrm>
                <a:off x="6566534" y="4086224"/>
                <a:ext cx="106727" cy="161925"/>
              </a:xfrm>
              <a:custGeom>
                <a:avLst/>
                <a:gdLst>
                  <a:gd name="connsiteX0" fmla="*/ 2858 w 106727"/>
                  <a:gd name="connsiteY0" fmla="*/ 149542 h 161925"/>
                  <a:gd name="connsiteX1" fmla="*/ 6668 w 106727"/>
                  <a:gd name="connsiteY1" fmla="*/ 149542 h 161925"/>
                  <a:gd name="connsiteX2" fmla="*/ 6668 w 106727"/>
                  <a:gd name="connsiteY2" fmla="*/ 145733 h 161925"/>
                  <a:gd name="connsiteX3" fmla="*/ 953 w 106727"/>
                  <a:gd name="connsiteY3" fmla="*/ 138113 h 161925"/>
                  <a:gd name="connsiteX4" fmla="*/ 20003 w 106727"/>
                  <a:gd name="connsiteY4" fmla="*/ 119063 h 161925"/>
                  <a:gd name="connsiteX5" fmla="*/ 29528 w 106727"/>
                  <a:gd name="connsiteY5" fmla="*/ 101917 h 161925"/>
                  <a:gd name="connsiteX6" fmla="*/ 5715 w 106727"/>
                  <a:gd name="connsiteY6" fmla="*/ 41910 h 161925"/>
                  <a:gd name="connsiteX7" fmla="*/ 20003 w 106727"/>
                  <a:gd name="connsiteY7" fmla="*/ 953 h 161925"/>
                  <a:gd name="connsiteX8" fmla="*/ 37147 w 106727"/>
                  <a:gd name="connsiteY8" fmla="*/ 0 h 161925"/>
                  <a:gd name="connsiteX9" fmla="*/ 46672 w 106727"/>
                  <a:gd name="connsiteY9" fmla="*/ 3810 h 161925"/>
                  <a:gd name="connsiteX10" fmla="*/ 70485 w 106727"/>
                  <a:gd name="connsiteY10" fmla="*/ 25717 h 161925"/>
                  <a:gd name="connsiteX11" fmla="*/ 106680 w 106727"/>
                  <a:gd name="connsiteY11" fmla="*/ 53340 h 161925"/>
                  <a:gd name="connsiteX12" fmla="*/ 100965 w 106727"/>
                  <a:gd name="connsiteY12" fmla="*/ 59055 h 161925"/>
                  <a:gd name="connsiteX13" fmla="*/ 98108 w 106727"/>
                  <a:gd name="connsiteY13" fmla="*/ 68580 h 161925"/>
                  <a:gd name="connsiteX14" fmla="*/ 74295 w 106727"/>
                  <a:gd name="connsiteY14" fmla="*/ 69533 h 161925"/>
                  <a:gd name="connsiteX15" fmla="*/ 83820 w 106727"/>
                  <a:gd name="connsiteY15" fmla="*/ 119063 h 161925"/>
                  <a:gd name="connsiteX16" fmla="*/ 102870 w 106727"/>
                  <a:gd name="connsiteY16" fmla="*/ 138113 h 161925"/>
                  <a:gd name="connsiteX17" fmla="*/ 97155 w 106727"/>
                  <a:gd name="connsiteY17" fmla="*/ 145733 h 161925"/>
                  <a:gd name="connsiteX18" fmla="*/ 97155 w 106727"/>
                  <a:gd name="connsiteY18" fmla="*/ 149542 h 161925"/>
                  <a:gd name="connsiteX19" fmla="*/ 100965 w 106727"/>
                  <a:gd name="connsiteY19" fmla="*/ 149542 h 161925"/>
                  <a:gd name="connsiteX20" fmla="*/ 103822 w 106727"/>
                  <a:gd name="connsiteY20" fmla="*/ 152400 h 161925"/>
                  <a:gd name="connsiteX21" fmla="*/ 103822 w 106727"/>
                  <a:gd name="connsiteY21" fmla="*/ 161925 h 161925"/>
                  <a:gd name="connsiteX22" fmla="*/ 58103 w 106727"/>
                  <a:gd name="connsiteY22" fmla="*/ 161925 h 161925"/>
                  <a:gd name="connsiteX23" fmla="*/ 55245 w 106727"/>
                  <a:gd name="connsiteY23" fmla="*/ 161925 h 161925"/>
                  <a:gd name="connsiteX24" fmla="*/ 48578 w 106727"/>
                  <a:gd name="connsiteY24" fmla="*/ 161925 h 161925"/>
                  <a:gd name="connsiteX25" fmla="*/ 45720 w 106727"/>
                  <a:gd name="connsiteY25" fmla="*/ 161925 h 161925"/>
                  <a:gd name="connsiteX26" fmla="*/ 0 w 106727"/>
                  <a:gd name="connsiteY26" fmla="*/ 161925 h 161925"/>
                  <a:gd name="connsiteX27" fmla="*/ 0 w 106727"/>
                  <a:gd name="connsiteY27" fmla="*/ 152400 h 161925"/>
                  <a:gd name="connsiteX28" fmla="*/ 2858 w 106727"/>
                  <a:gd name="connsiteY28" fmla="*/ 149542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6727" h="161925">
                    <a:moveTo>
                      <a:pt x="2858" y="149542"/>
                    </a:moveTo>
                    <a:lnTo>
                      <a:pt x="6668" y="149542"/>
                    </a:lnTo>
                    <a:lnTo>
                      <a:pt x="6668" y="145733"/>
                    </a:lnTo>
                    <a:cubicBezTo>
                      <a:pt x="6668" y="145733"/>
                      <a:pt x="953" y="146685"/>
                      <a:pt x="953" y="138113"/>
                    </a:cubicBezTo>
                    <a:cubicBezTo>
                      <a:pt x="953" y="129540"/>
                      <a:pt x="20003" y="119063"/>
                      <a:pt x="20003" y="119063"/>
                    </a:cubicBezTo>
                    <a:cubicBezTo>
                      <a:pt x="20003" y="119063"/>
                      <a:pt x="33338" y="110490"/>
                      <a:pt x="29528" y="101917"/>
                    </a:cubicBezTo>
                    <a:cubicBezTo>
                      <a:pt x="25718" y="92392"/>
                      <a:pt x="2858" y="62865"/>
                      <a:pt x="5715" y="41910"/>
                    </a:cubicBezTo>
                    <a:cubicBezTo>
                      <a:pt x="8573" y="20955"/>
                      <a:pt x="13335" y="2858"/>
                      <a:pt x="20003" y="953"/>
                    </a:cubicBezTo>
                    <a:cubicBezTo>
                      <a:pt x="23813" y="0"/>
                      <a:pt x="30480" y="0"/>
                      <a:pt x="37147" y="0"/>
                    </a:cubicBezTo>
                    <a:cubicBezTo>
                      <a:pt x="41910" y="0"/>
                      <a:pt x="42863" y="953"/>
                      <a:pt x="46672" y="3810"/>
                    </a:cubicBezTo>
                    <a:cubicBezTo>
                      <a:pt x="55245" y="9525"/>
                      <a:pt x="62865" y="17145"/>
                      <a:pt x="70485" y="25717"/>
                    </a:cubicBezTo>
                    <a:cubicBezTo>
                      <a:pt x="70485" y="25717"/>
                      <a:pt x="105728" y="29528"/>
                      <a:pt x="106680" y="53340"/>
                    </a:cubicBezTo>
                    <a:cubicBezTo>
                      <a:pt x="106680" y="53340"/>
                      <a:pt x="107633" y="59055"/>
                      <a:pt x="100965" y="59055"/>
                    </a:cubicBezTo>
                    <a:cubicBezTo>
                      <a:pt x="100965" y="59055"/>
                      <a:pt x="101918" y="67628"/>
                      <a:pt x="98108" y="68580"/>
                    </a:cubicBezTo>
                    <a:cubicBezTo>
                      <a:pt x="94297" y="69533"/>
                      <a:pt x="74295" y="69533"/>
                      <a:pt x="74295" y="69533"/>
                    </a:cubicBezTo>
                    <a:cubicBezTo>
                      <a:pt x="74295" y="69533"/>
                      <a:pt x="60008" y="100965"/>
                      <a:pt x="83820" y="119063"/>
                    </a:cubicBezTo>
                    <a:cubicBezTo>
                      <a:pt x="83820" y="119063"/>
                      <a:pt x="102870" y="129540"/>
                      <a:pt x="102870" y="138113"/>
                    </a:cubicBezTo>
                    <a:cubicBezTo>
                      <a:pt x="102870" y="146685"/>
                      <a:pt x="97155" y="145733"/>
                      <a:pt x="97155" y="145733"/>
                    </a:cubicBezTo>
                    <a:lnTo>
                      <a:pt x="97155" y="149542"/>
                    </a:lnTo>
                    <a:lnTo>
                      <a:pt x="100965" y="149542"/>
                    </a:lnTo>
                    <a:cubicBezTo>
                      <a:pt x="102870" y="149542"/>
                      <a:pt x="103822" y="150495"/>
                      <a:pt x="103822" y="152400"/>
                    </a:cubicBezTo>
                    <a:lnTo>
                      <a:pt x="103822" y="161925"/>
                    </a:lnTo>
                    <a:lnTo>
                      <a:pt x="58103" y="161925"/>
                    </a:lnTo>
                    <a:lnTo>
                      <a:pt x="55245" y="161925"/>
                    </a:lnTo>
                    <a:lnTo>
                      <a:pt x="48578" y="161925"/>
                    </a:lnTo>
                    <a:lnTo>
                      <a:pt x="45720" y="161925"/>
                    </a:lnTo>
                    <a:lnTo>
                      <a:pt x="0" y="161925"/>
                    </a:lnTo>
                    <a:lnTo>
                      <a:pt x="0" y="152400"/>
                    </a:lnTo>
                    <a:cubicBezTo>
                      <a:pt x="0" y="151447"/>
                      <a:pt x="1905" y="149542"/>
                      <a:pt x="2858" y="149542"/>
                    </a:cubicBezTo>
                    <a:close/>
                  </a:path>
                </a:pathLst>
              </a:custGeom>
              <a:solidFill>
                <a:srgbClr val="C29A5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7" name="图形 4"/>
            <p:cNvGrpSpPr/>
            <p:nvPr/>
          </p:nvGrpSpPr>
          <p:grpSpPr>
            <a:xfrm>
              <a:off x="4269104" y="2664141"/>
              <a:ext cx="1495424" cy="290512"/>
              <a:chOff x="4269104" y="2664141"/>
              <a:chExt cx="1495424" cy="290512"/>
            </a:xfrm>
            <a:solidFill>
              <a:srgbClr val="FFFFFF"/>
            </a:solidFill>
          </p:grpSpPr>
          <p:sp>
            <p:nvSpPr>
              <p:cNvPr id="38" name="任意多边形: 形状 17"/>
              <p:cNvSpPr/>
              <p:nvPr/>
            </p:nvSpPr>
            <p:spPr>
              <a:xfrm>
                <a:off x="4864417" y="2666046"/>
                <a:ext cx="103822" cy="244792"/>
              </a:xfrm>
              <a:custGeom>
                <a:avLst/>
                <a:gdLst>
                  <a:gd name="connsiteX0" fmla="*/ 4763 w 103822"/>
                  <a:gd name="connsiteY0" fmla="*/ 10478 h 244792"/>
                  <a:gd name="connsiteX1" fmla="*/ 8573 w 103822"/>
                  <a:gd name="connsiteY1" fmla="*/ 10478 h 244792"/>
                  <a:gd name="connsiteX2" fmla="*/ 8573 w 103822"/>
                  <a:gd name="connsiteY2" fmla="*/ 14288 h 244792"/>
                  <a:gd name="connsiteX3" fmla="*/ 2858 w 103822"/>
                  <a:gd name="connsiteY3" fmla="*/ 21908 h 244792"/>
                  <a:gd name="connsiteX4" fmla="*/ 21908 w 103822"/>
                  <a:gd name="connsiteY4" fmla="*/ 40958 h 244792"/>
                  <a:gd name="connsiteX5" fmla="*/ 21908 w 103822"/>
                  <a:gd name="connsiteY5" fmla="*/ 60008 h 244792"/>
                  <a:gd name="connsiteX6" fmla="*/ 23813 w 103822"/>
                  <a:gd name="connsiteY6" fmla="*/ 61913 h 244792"/>
                  <a:gd name="connsiteX7" fmla="*/ 30480 w 103822"/>
                  <a:gd name="connsiteY7" fmla="*/ 61913 h 244792"/>
                  <a:gd name="connsiteX8" fmla="*/ 36195 w 103822"/>
                  <a:gd name="connsiteY8" fmla="*/ 140970 h 244792"/>
                  <a:gd name="connsiteX9" fmla="*/ 22860 w 103822"/>
                  <a:gd name="connsiteY9" fmla="*/ 140970 h 244792"/>
                  <a:gd name="connsiteX10" fmla="*/ 20003 w 103822"/>
                  <a:gd name="connsiteY10" fmla="*/ 143828 h 244792"/>
                  <a:gd name="connsiteX11" fmla="*/ 20003 w 103822"/>
                  <a:gd name="connsiteY11" fmla="*/ 148590 h 244792"/>
                  <a:gd name="connsiteX12" fmla="*/ 22860 w 103822"/>
                  <a:gd name="connsiteY12" fmla="*/ 151448 h 244792"/>
                  <a:gd name="connsiteX13" fmla="*/ 31433 w 103822"/>
                  <a:gd name="connsiteY13" fmla="*/ 151448 h 244792"/>
                  <a:gd name="connsiteX14" fmla="*/ 31433 w 103822"/>
                  <a:gd name="connsiteY14" fmla="*/ 155258 h 244792"/>
                  <a:gd name="connsiteX15" fmla="*/ 27623 w 103822"/>
                  <a:gd name="connsiteY15" fmla="*/ 155258 h 244792"/>
                  <a:gd name="connsiteX16" fmla="*/ 24765 w 103822"/>
                  <a:gd name="connsiteY16" fmla="*/ 158115 h 244792"/>
                  <a:gd name="connsiteX17" fmla="*/ 24765 w 103822"/>
                  <a:gd name="connsiteY17" fmla="*/ 160020 h 244792"/>
                  <a:gd name="connsiteX18" fmla="*/ 27623 w 103822"/>
                  <a:gd name="connsiteY18" fmla="*/ 162878 h 244792"/>
                  <a:gd name="connsiteX19" fmla="*/ 31433 w 103822"/>
                  <a:gd name="connsiteY19" fmla="*/ 162878 h 244792"/>
                  <a:gd name="connsiteX20" fmla="*/ 31433 w 103822"/>
                  <a:gd name="connsiteY20" fmla="*/ 167640 h 244792"/>
                  <a:gd name="connsiteX21" fmla="*/ 29528 w 103822"/>
                  <a:gd name="connsiteY21" fmla="*/ 167640 h 244792"/>
                  <a:gd name="connsiteX22" fmla="*/ 26670 w 103822"/>
                  <a:gd name="connsiteY22" fmla="*/ 170498 h 244792"/>
                  <a:gd name="connsiteX23" fmla="*/ 29528 w 103822"/>
                  <a:gd name="connsiteY23" fmla="*/ 173355 h 244792"/>
                  <a:gd name="connsiteX24" fmla="*/ 31433 w 103822"/>
                  <a:gd name="connsiteY24" fmla="*/ 173355 h 244792"/>
                  <a:gd name="connsiteX25" fmla="*/ 3810 w 103822"/>
                  <a:gd name="connsiteY25" fmla="*/ 224790 h 244792"/>
                  <a:gd name="connsiteX26" fmla="*/ 3810 w 103822"/>
                  <a:gd name="connsiteY26" fmla="*/ 224790 h 244792"/>
                  <a:gd name="connsiteX27" fmla="*/ 14288 w 103822"/>
                  <a:gd name="connsiteY27" fmla="*/ 217170 h 244792"/>
                  <a:gd name="connsiteX28" fmla="*/ 14288 w 103822"/>
                  <a:gd name="connsiteY28" fmla="*/ 224790 h 244792"/>
                  <a:gd name="connsiteX29" fmla="*/ 15240 w 103822"/>
                  <a:gd name="connsiteY29" fmla="*/ 225742 h 244792"/>
                  <a:gd name="connsiteX30" fmla="*/ 30480 w 103822"/>
                  <a:gd name="connsiteY30" fmla="*/ 217170 h 244792"/>
                  <a:gd name="connsiteX31" fmla="*/ 45720 w 103822"/>
                  <a:gd name="connsiteY31" fmla="*/ 226695 h 244792"/>
                  <a:gd name="connsiteX32" fmla="*/ 41910 w 103822"/>
                  <a:gd name="connsiteY32" fmla="*/ 234315 h 244792"/>
                  <a:gd name="connsiteX33" fmla="*/ 52388 w 103822"/>
                  <a:gd name="connsiteY33" fmla="*/ 244792 h 244792"/>
                  <a:gd name="connsiteX34" fmla="*/ 62865 w 103822"/>
                  <a:gd name="connsiteY34" fmla="*/ 234315 h 244792"/>
                  <a:gd name="connsiteX35" fmla="*/ 59055 w 103822"/>
                  <a:gd name="connsiteY35" fmla="*/ 226695 h 244792"/>
                  <a:gd name="connsiteX36" fmla="*/ 74295 w 103822"/>
                  <a:gd name="connsiteY36" fmla="*/ 217170 h 244792"/>
                  <a:gd name="connsiteX37" fmla="*/ 89535 w 103822"/>
                  <a:gd name="connsiteY37" fmla="*/ 225742 h 244792"/>
                  <a:gd name="connsiteX38" fmla="*/ 90488 w 103822"/>
                  <a:gd name="connsiteY38" fmla="*/ 224790 h 244792"/>
                  <a:gd name="connsiteX39" fmla="*/ 90488 w 103822"/>
                  <a:gd name="connsiteY39" fmla="*/ 217170 h 244792"/>
                  <a:gd name="connsiteX40" fmla="*/ 100965 w 103822"/>
                  <a:gd name="connsiteY40" fmla="*/ 224790 h 244792"/>
                  <a:gd name="connsiteX41" fmla="*/ 100965 w 103822"/>
                  <a:gd name="connsiteY41" fmla="*/ 224790 h 244792"/>
                  <a:gd name="connsiteX42" fmla="*/ 73343 w 103822"/>
                  <a:gd name="connsiteY42" fmla="*/ 173355 h 244792"/>
                  <a:gd name="connsiteX43" fmla="*/ 75248 w 103822"/>
                  <a:gd name="connsiteY43" fmla="*/ 173355 h 244792"/>
                  <a:gd name="connsiteX44" fmla="*/ 78105 w 103822"/>
                  <a:gd name="connsiteY44" fmla="*/ 170498 h 244792"/>
                  <a:gd name="connsiteX45" fmla="*/ 75248 w 103822"/>
                  <a:gd name="connsiteY45" fmla="*/ 167640 h 244792"/>
                  <a:gd name="connsiteX46" fmla="*/ 73343 w 103822"/>
                  <a:gd name="connsiteY46" fmla="*/ 167640 h 244792"/>
                  <a:gd name="connsiteX47" fmla="*/ 73343 w 103822"/>
                  <a:gd name="connsiteY47" fmla="*/ 162878 h 244792"/>
                  <a:gd name="connsiteX48" fmla="*/ 77153 w 103822"/>
                  <a:gd name="connsiteY48" fmla="*/ 162878 h 244792"/>
                  <a:gd name="connsiteX49" fmla="*/ 80010 w 103822"/>
                  <a:gd name="connsiteY49" fmla="*/ 160020 h 244792"/>
                  <a:gd name="connsiteX50" fmla="*/ 80010 w 103822"/>
                  <a:gd name="connsiteY50" fmla="*/ 158115 h 244792"/>
                  <a:gd name="connsiteX51" fmla="*/ 77153 w 103822"/>
                  <a:gd name="connsiteY51" fmla="*/ 155258 h 244792"/>
                  <a:gd name="connsiteX52" fmla="*/ 73343 w 103822"/>
                  <a:gd name="connsiteY52" fmla="*/ 155258 h 244792"/>
                  <a:gd name="connsiteX53" fmla="*/ 73343 w 103822"/>
                  <a:gd name="connsiteY53" fmla="*/ 151448 h 244792"/>
                  <a:gd name="connsiteX54" fmla="*/ 81915 w 103822"/>
                  <a:gd name="connsiteY54" fmla="*/ 151448 h 244792"/>
                  <a:gd name="connsiteX55" fmla="*/ 84773 w 103822"/>
                  <a:gd name="connsiteY55" fmla="*/ 148590 h 244792"/>
                  <a:gd name="connsiteX56" fmla="*/ 84773 w 103822"/>
                  <a:gd name="connsiteY56" fmla="*/ 145733 h 244792"/>
                  <a:gd name="connsiteX57" fmla="*/ 81915 w 103822"/>
                  <a:gd name="connsiteY57" fmla="*/ 142875 h 244792"/>
                  <a:gd name="connsiteX58" fmla="*/ 69533 w 103822"/>
                  <a:gd name="connsiteY58" fmla="*/ 142875 h 244792"/>
                  <a:gd name="connsiteX59" fmla="*/ 75248 w 103822"/>
                  <a:gd name="connsiteY59" fmla="*/ 63818 h 244792"/>
                  <a:gd name="connsiteX60" fmla="*/ 81915 w 103822"/>
                  <a:gd name="connsiteY60" fmla="*/ 63818 h 244792"/>
                  <a:gd name="connsiteX61" fmla="*/ 83820 w 103822"/>
                  <a:gd name="connsiteY61" fmla="*/ 61913 h 244792"/>
                  <a:gd name="connsiteX62" fmla="*/ 83820 w 103822"/>
                  <a:gd name="connsiteY62" fmla="*/ 42863 h 244792"/>
                  <a:gd name="connsiteX63" fmla="*/ 102870 w 103822"/>
                  <a:gd name="connsiteY63" fmla="*/ 23813 h 244792"/>
                  <a:gd name="connsiteX64" fmla="*/ 97155 w 103822"/>
                  <a:gd name="connsiteY64" fmla="*/ 16193 h 244792"/>
                  <a:gd name="connsiteX65" fmla="*/ 97155 w 103822"/>
                  <a:gd name="connsiteY65" fmla="*/ 12383 h 244792"/>
                  <a:gd name="connsiteX66" fmla="*/ 100965 w 103822"/>
                  <a:gd name="connsiteY66" fmla="*/ 12383 h 244792"/>
                  <a:gd name="connsiteX67" fmla="*/ 103823 w 103822"/>
                  <a:gd name="connsiteY67" fmla="*/ 9525 h 244792"/>
                  <a:gd name="connsiteX68" fmla="*/ 103823 w 103822"/>
                  <a:gd name="connsiteY68" fmla="*/ 0 h 244792"/>
                  <a:gd name="connsiteX69" fmla="*/ 58103 w 103822"/>
                  <a:gd name="connsiteY69" fmla="*/ 0 h 244792"/>
                  <a:gd name="connsiteX70" fmla="*/ 55245 w 103822"/>
                  <a:gd name="connsiteY70" fmla="*/ 0 h 244792"/>
                  <a:gd name="connsiteX71" fmla="*/ 48578 w 103822"/>
                  <a:gd name="connsiteY71" fmla="*/ 0 h 244792"/>
                  <a:gd name="connsiteX72" fmla="*/ 45720 w 103822"/>
                  <a:gd name="connsiteY72" fmla="*/ 0 h 244792"/>
                  <a:gd name="connsiteX73" fmla="*/ 0 w 103822"/>
                  <a:gd name="connsiteY73" fmla="*/ 0 h 244792"/>
                  <a:gd name="connsiteX74" fmla="*/ 0 w 103822"/>
                  <a:gd name="connsiteY74" fmla="*/ 9525 h 244792"/>
                  <a:gd name="connsiteX75" fmla="*/ 4763 w 103822"/>
                  <a:gd name="connsiteY75" fmla="*/ 10478 h 244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03822" h="244792">
                    <a:moveTo>
                      <a:pt x="4763" y="10478"/>
                    </a:moveTo>
                    <a:lnTo>
                      <a:pt x="8573" y="10478"/>
                    </a:lnTo>
                    <a:lnTo>
                      <a:pt x="8573" y="14288"/>
                    </a:lnTo>
                    <a:cubicBezTo>
                      <a:pt x="8573" y="14288"/>
                      <a:pt x="2858" y="13335"/>
                      <a:pt x="2858" y="21908"/>
                    </a:cubicBezTo>
                    <a:cubicBezTo>
                      <a:pt x="2858" y="30480"/>
                      <a:pt x="21908" y="40958"/>
                      <a:pt x="21908" y="40958"/>
                    </a:cubicBezTo>
                    <a:lnTo>
                      <a:pt x="21908" y="60008"/>
                    </a:lnTo>
                    <a:cubicBezTo>
                      <a:pt x="21908" y="60960"/>
                      <a:pt x="22860" y="61913"/>
                      <a:pt x="23813" y="61913"/>
                    </a:cubicBezTo>
                    <a:lnTo>
                      <a:pt x="30480" y="61913"/>
                    </a:lnTo>
                    <a:cubicBezTo>
                      <a:pt x="38100" y="88583"/>
                      <a:pt x="36195" y="137160"/>
                      <a:pt x="36195" y="140970"/>
                    </a:cubicBezTo>
                    <a:lnTo>
                      <a:pt x="22860" y="140970"/>
                    </a:lnTo>
                    <a:cubicBezTo>
                      <a:pt x="20955" y="140970"/>
                      <a:pt x="20003" y="141923"/>
                      <a:pt x="20003" y="143828"/>
                    </a:cubicBezTo>
                    <a:lnTo>
                      <a:pt x="20003" y="148590"/>
                    </a:lnTo>
                    <a:cubicBezTo>
                      <a:pt x="20003" y="150495"/>
                      <a:pt x="20955" y="151448"/>
                      <a:pt x="22860" y="151448"/>
                    </a:cubicBezTo>
                    <a:lnTo>
                      <a:pt x="31433" y="151448"/>
                    </a:lnTo>
                    <a:lnTo>
                      <a:pt x="31433" y="155258"/>
                    </a:lnTo>
                    <a:lnTo>
                      <a:pt x="27623" y="155258"/>
                    </a:lnTo>
                    <a:cubicBezTo>
                      <a:pt x="25718" y="155258"/>
                      <a:pt x="24765" y="156210"/>
                      <a:pt x="24765" y="158115"/>
                    </a:cubicBezTo>
                    <a:lnTo>
                      <a:pt x="24765" y="160020"/>
                    </a:lnTo>
                    <a:cubicBezTo>
                      <a:pt x="24765" y="161925"/>
                      <a:pt x="25718" y="162878"/>
                      <a:pt x="27623" y="162878"/>
                    </a:cubicBezTo>
                    <a:lnTo>
                      <a:pt x="31433" y="162878"/>
                    </a:lnTo>
                    <a:lnTo>
                      <a:pt x="31433" y="167640"/>
                    </a:lnTo>
                    <a:lnTo>
                      <a:pt x="29528" y="167640"/>
                    </a:lnTo>
                    <a:cubicBezTo>
                      <a:pt x="27623" y="167640"/>
                      <a:pt x="26670" y="168593"/>
                      <a:pt x="26670" y="170498"/>
                    </a:cubicBezTo>
                    <a:cubicBezTo>
                      <a:pt x="26670" y="172403"/>
                      <a:pt x="27623" y="173355"/>
                      <a:pt x="29528" y="173355"/>
                    </a:cubicBezTo>
                    <a:lnTo>
                      <a:pt x="31433" y="173355"/>
                    </a:lnTo>
                    <a:cubicBezTo>
                      <a:pt x="31433" y="187642"/>
                      <a:pt x="8573" y="219075"/>
                      <a:pt x="3810" y="224790"/>
                    </a:cubicBezTo>
                    <a:cubicBezTo>
                      <a:pt x="3810" y="224790"/>
                      <a:pt x="3810" y="224790"/>
                      <a:pt x="3810" y="224790"/>
                    </a:cubicBezTo>
                    <a:lnTo>
                      <a:pt x="14288" y="217170"/>
                    </a:lnTo>
                    <a:lnTo>
                      <a:pt x="14288" y="224790"/>
                    </a:lnTo>
                    <a:cubicBezTo>
                      <a:pt x="14288" y="224790"/>
                      <a:pt x="15240" y="225742"/>
                      <a:pt x="15240" y="225742"/>
                    </a:cubicBezTo>
                    <a:lnTo>
                      <a:pt x="30480" y="217170"/>
                    </a:lnTo>
                    <a:lnTo>
                      <a:pt x="45720" y="226695"/>
                    </a:lnTo>
                    <a:cubicBezTo>
                      <a:pt x="43815" y="228600"/>
                      <a:pt x="41910" y="231458"/>
                      <a:pt x="41910" y="234315"/>
                    </a:cubicBezTo>
                    <a:cubicBezTo>
                      <a:pt x="41910" y="240030"/>
                      <a:pt x="46673" y="244792"/>
                      <a:pt x="52388" y="244792"/>
                    </a:cubicBezTo>
                    <a:cubicBezTo>
                      <a:pt x="58103" y="244792"/>
                      <a:pt x="62865" y="240030"/>
                      <a:pt x="62865" y="234315"/>
                    </a:cubicBezTo>
                    <a:cubicBezTo>
                      <a:pt x="62865" y="231458"/>
                      <a:pt x="61913" y="228600"/>
                      <a:pt x="59055" y="226695"/>
                    </a:cubicBezTo>
                    <a:lnTo>
                      <a:pt x="74295" y="217170"/>
                    </a:lnTo>
                    <a:lnTo>
                      <a:pt x="89535" y="225742"/>
                    </a:lnTo>
                    <a:cubicBezTo>
                      <a:pt x="89535" y="225742"/>
                      <a:pt x="90488" y="225742"/>
                      <a:pt x="90488" y="224790"/>
                    </a:cubicBezTo>
                    <a:lnTo>
                      <a:pt x="90488" y="217170"/>
                    </a:lnTo>
                    <a:lnTo>
                      <a:pt x="100965" y="224790"/>
                    </a:lnTo>
                    <a:cubicBezTo>
                      <a:pt x="100965" y="224790"/>
                      <a:pt x="100965" y="224790"/>
                      <a:pt x="100965" y="224790"/>
                    </a:cubicBezTo>
                    <a:cubicBezTo>
                      <a:pt x="96203" y="219075"/>
                      <a:pt x="73343" y="187642"/>
                      <a:pt x="73343" y="173355"/>
                    </a:cubicBezTo>
                    <a:lnTo>
                      <a:pt x="75248" y="173355"/>
                    </a:lnTo>
                    <a:cubicBezTo>
                      <a:pt x="77153" y="173355"/>
                      <a:pt x="78105" y="172403"/>
                      <a:pt x="78105" y="170498"/>
                    </a:cubicBezTo>
                    <a:cubicBezTo>
                      <a:pt x="78105" y="168593"/>
                      <a:pt x="77153" y="167640"/>
                      <a:pt x="75248" y="167640"/>
                    </a:cubicBezTo>
                    <a:lnTo>
                      <a:pt x="73343" y="167640"/>
                    </a:lnTo>
                    <a:lnTo>
                      <a:pt x="73343" y="162878"/>
                    </a:lnTo>
                    <a:lnTo>
                      <a:pt x="77153" y="162878"/>
                    </a:lnTo>
                    <a:cubicBezTo>
                      <a:pt x="79058" y="162878"/>
                      <a:pt x="80010" y="161925"/>
                      <a:pt x="80010" y="160020"/>
                    </a:cubicBezTo>
                    <a:lnTo>
                      <a:pt x="80010" y="158115"/>
                    </a:lnTo>
                    <a:cubicBezTo>
                      <a:pt x="80010" y="156210"/>
                      <a:pt x="79058" y="155258"/>
                      <a:pt x="77153" y="155258"/>
                    </a:cubicBezTo>
                    <a:lnTo>
                      <a:pt x="73343" y="155258"/>
                    </a:lnTo>
                    <a:lnTo>
                      <a:pt x="73343" y="151448"/>
                    </a:lnTo>
                    <a:lnTo>
                      <a:pt x="81915" y="151448"/>
                    </a:lnTo>
                    <a:cubicBezTo>
                      <a:pt x="83820" y="151448"/>
                      <a:pt x="84773" y="150495"/>
                      <a:pt x="84773" y="148590"/>
                    </a:cubicBezTo>
                    <a:lnTo>
                      <a:pt x="84773" y="145733"/>
                    </a:lnTo>
                    <a:cubicBezTo>
                      <a:pt x="84773" y="143828"/>
                      <a:pt x="83820" y="142875"/>
                      <a:pt x="81915" y="142875"/>
                    </a:cubicBezTo>
                    <a:lnTo>
                      <a:pt x="69533" y="142875"/>
                    </a:lnTo>
                    <a:cubicBezTo>
                      <a:pt x="69533" y="139065"/>
                      <a:pt x="67628" y="89535"/>
                      <a:pt x="75248" y="63818"/>
                    </a:cubicBezTo>
                    <a:lnTo>
                      <a:pt x="81915" y="63818"/>
                    </a:lnTo>
                    <a:cubicBezTo>
                      <a:pt x="82868" y="63818"/>
                      <a:pt x="83820" y="62865"/>
                      <a:pt x="83820" y="61913"/>
                    </a:cubicBezTo>
                    <a:lnTo>
                      <a:pt x="83820" y="42863"/>
                    </a:lnTo>
                    <a:cubicBezTo>
                      <a:pt x="83820" y="42863"/>
                      <a:pt x="102870" y="32385"/>
                      <a:pt x="102870" y="23813"/>
                    </a:cubicBezTo>
                    <a:cubicBezTo>
                      <a:pt x="102870" y="15240"/>
                      <a:pt x="97155" y="16193"/>
                      <a:pt x="97155" y="16193"/>
                    </a:cubicBezTo>
                    <a:lnTo>
                      <a:pt x="97155" y="12383"/>
                    </a:lnTo>
                    <a:lnTo>
                      <a:pt x="100965" y="12383"/>
                    </a:lnTo>
                    <a:cubicBezTo>
                      <a:pt x="102870" y="12383"/>
                      <a:pt x="103823" y="11430"/>
                      <a:pt x="103823" y="9525"/>
                    </a:cubicBezTo>
                    <a:lnTo>
                      <a:pt x="103823" y="0"/>
                    </a:lnTo>
                    <a:lnTo>
                      <a:pt x="58103" y="0"/>
                    </a:lnTo>
                    <a:lnTo>
                      <a:pt x="55245" y="0"/>
                    </a:lnTo>
                    <a:lnTo>
                      <a:pt x="48578" y="0"/>
                    </a:lnTo>
                    <a:lnTo>
                      <a:pt x="45720" y="0"/>
                    </a:lnTo>
                    <a:lnTo>
                      <a:pt x="0" y="0"/>
                    </a:lnTo>
                    <a:lnTo>
                      <a:pt x="0" y="9525"/>
                    </a:lnTo>
                    <a:cubicBezTo>
                      <a:pt x="953" y="9525"/>
                      <a:pt x="2858" y="10478"/>
                      <a:pt x="4763" y="10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任意多边形: 形状 18"/>
              <p:cNvSpPr/>
              <p:nvPr/>
            </p:nvSpPr>
            <p:spPr>
              <a:xfrm>
                <a:off x="5062537" y="2665094"/>
                <a:ext cx="103822" cy="289560"/>
              </a:xfrm>
              <a:custGeom>
                <a:avLst/>
                <a:gdLst>
                  <a:gd name="connsiteX0" fmla="*/ 4763 w 103822"/>
                  <a:gd name="connsiteY0" fmla="*/ 11430 h 289560"/>
                  <a:gd name="connsiteX1" fmla="*/ 8573 w 103822"/>
                  <a:gd name="connsiteY1" fmla="*/ 11430 h 289560"/>
                  <a:gd name="connsiteX2" fmla="*/ 8573 w 103822"/>
                  <a:gd name="connsiteY2" fmla="*/ 15240 h 289560"/>
                  <a:gd name="connsiteX3" fmla="*/ 2858 w 103822"/>
                  <a:gd name="connsiteY3" fmla="*/ 22860 h 289560"/>
                  <a:gd name="connsiteX4" fmla="*/ 21908 w 103822"/>
                  <a:gd name="connsiteY4" fmla="*/ 41910 h 289560"/>
                  <a:gd name="connsiteX5" fmla="*/ 21908 w 103822"/>
                  <a:gd name="connsiteY5" fmla="*/ 60960 h 289560"/>
                  <a:gd name="connsiteX6" fmla="*/ 23813 w 103822"/>
                  <a:gd name="connsiteY6" fmla="*/ 62865 h 289560"/>
                  <a:gd name="connsiteX7" fmla="*/ 30480 w 103822"/>
                  <a:gd name="connsiteY7" fmla="*/ 62865 h 289560"/>
                  <a:gd name="connsiteX8" fmla="*/ 36195 w 103822"/>
                  <a:gd name="connsiteY8" fmla="*/ 180975 h 289560"/>
                  <a:gd name="connsiteX9" fmla="*/ 22860 w 103822"/>
                  <a:gd name="connsiteY9" fmla="*/ 180975 h 289560"/>
                  <a:gd name="connsiteX10" fmla="*/ 20002 w 103822"/>
                  <a:gd name="connsiteY10" fmla="*/ 183833 h 289560"/>
                  <a:gd name="connsiteX11" fmla="*/ 20002 w 103822"/>
                  <a:gd name="connsiteY11" fmla="*/ 186690 h 289560"/>
                  <a:gd name="connsiteX12" fmla="*/ 22860 w 103822"/>
                  <a:gd name="connsiteY12" fmla="*/ 189548 h 289560"/>
                  <a:gd name="connsiteX13" fmla="*/ 31433 w 103822"/>
                  <a:gd name="connsiteY13" fmla="*/ 189548 h 289560"/>
                  <a:gd name="connsiteX14" fmla="*/ 31433 w 103822"/>
                  <a:gd name="connsiteY14" fmla="*/ 193357 h 289560"/>
                  <a:gd name="connsiteX15" fmla="*/ 27623 w 103822"/>
                  <a:gd name="connsiteY15" fmla="*/ 193357 h 289560"/>
                  <a:gd name="connsiteX16" fmla="*/ 24765 w 103822"/>
                  <a:gd name="connsiteY16" fmla="*/ 196215 h 289560"/>
                  <a:gd name="connsiteX17" fmla="*/ 24765 w 103822"/>
                  <a:gd name="connsiteY17" fmla="*/ 198120 h 289560"/>
                  <a:gd name="connsiteX18" fmla="*/ 27623 w 103822"/>
                  <a:gd name="connsiteY18" fmla="*/ 200978 h 289560"/>
                  <a:gd name="connsiteX19" fmla="*/ 31433 w 103822"/>
                  <a:gd name="connsiteY19" fmla="*/ 200978 h 289560"/>
                  <a:gd name="connsiteX20" fmla="*/ 31433 w 103822"/>
                  <a:gd name="connsiteY20" fmla="*/ 205740 h 289560"/>
                  <a:gd name="connsiteX21" fmla="*/ 29527 w 103822"/>
                  <a:gd name="connsiteY21" fmla="*/ 205740 h 289560"/>
                  <a:gd name="connsiteX22" fmla="*/ 26670 w 103822"/>
                  <a:gd name="connsiteY22" fmla="*/ 207645 h 289560"/>
                  <a:gd name="connsiteX23" fmla="*/ 29527 w 103822"/>
                  <a:gd name="connsiteY23" fmla="*/ 210503 h 289560"/>
                  <a:gd name="connsiteX24" fmla="*/ 31433 w 103822"/>
                  <a:gd name="connsiteY24" fmla="*/ 210503 h 289560"/>
                  <a:gd name="connsiteX25" fmla="*/ 17145 w 103822"/>
                  <a:gd name="connsiteY25" fmla="*/ 243840 h 289560"/>
                  <a:gd name="connsiteX26" fmla="*/ 19050 w 103822"/>
                  <a:gd name="connsiteY26" fmla="*/ 246698 h 289560"/>
                  <a:gd name="connsiteX27" fmla="*/ 45720 w 103822"/>
                  <a:gd name="connsiteY27" fmla="*/ 246698 h 289560"/>
                  <a:gd name="connsiteX28" fmla="*/ 45720 w 103822"/>
                  <a:gd name="connsiteY28" fmla="*/ 253365 h 289560"/>
                  <a:gd name="connsiteX29" fmla="*/ 47625 w 103822"/>
                  <a:gd name="connsiteY29" fmla="*/ 255270 h 289560"/>
                  <a:gd name="connsiteX30" fmla="*/ 48577 w 103822"/>
                  <a:gd name="connsiteY30" fmla="*/ 255270 h 289560"/>
                  <a:gd name="connsiteX31" fmla="*/ 48577 w 103822"/>
                  <a:gd name="connsiteY31" fmla="*/ 262890 h 289560"/>
                  <a:gd name="connsiteX32" fmla="*/ 46673 w 103822"/>
                  <a:gd name="connsiteY32" fmla="*/ 264795 h 289560"/>
                  <a:gd name="connsiteX33" fmla="*/ 36195 w 103822"/>
                  <a:gd name="connsiteY33" fmla="*/ 264795 h 289560"/>
                  <a:gd name="connsiteX34" fmla="*/ 34290 w 103822"/>
                  <a:gd name="connsiteY34" fmla="*/ 266700 h 289560"/>
                  <a:gd name="connsiteX35" fmla="*/ 34290 w 103822"/>
                  <a:gd name="connsiteY35" fmla="*/ 273368 h 289560"/>
                  <a:gd name="connsiteX36" fmla="*/ 36195 w 103822"/>
                  <a:gd name="connsiteY36" fmla="*/ 275273 h 289560"/>
                  <a:gd name="connsiteX37" fmla="*/ 46673 w 103822"/>
                  <a:gd name="connsiteY37" fmla="*/ 275273 h 289560"/>
                  <a:gd name="connsiteX38" fmla="*/ 48577 w 103822"/>
                  <a:gd name="connsiteY38" fmla="*/ 277178 h 289560"/>
                  <a:gd name="connsiteX39" fmla="*/ 48577 w 103822"/>
                  <a:gd name="connsiteY39" fmla="*/ 287655 h 289560"/>
                  <a:gd name="connsiteX40" fmla="*/ 50483 w 103822"/>
                  <a:gd name="connsiteY40" fmla="*/ 289560 h 289560"/>
                  <a:gd name="connsiteX41" fmla="*/ 55245 w 103822"/>
                  <a:gd name="connsiteY41" fmla="*/ 289560 h 289560"/>
                  <a:gd name="connsiteX42" fmla="*/ 57150 w 103822"/>
                  <a:gd name="connsiteY42" fmla="*/ 287655 h 289560"/>
                  <a:gd name="connsiteX43" fmla="*/ 57150 w 103822"/>
                  <a:gd name="connsiteY43" fmla="*/ 277178 h 289560"/>
                  <a:gd name="connsiteX44" fmla="*/ 59055 w 103822"/>
                  <a:gd name="connsiteY44" fmla="*/ 275273 h 289560"/>
                  <a:gd name="connsiteX45" fmla="*/ 69533 w 103822"/>
                  <a:gd name="connsiteY45" fmla="*/ 275273 h 289560"/>
                  <a:gd name="connsiteX46" fmla="*/ 71438 w 103822"/>
                  <a:gd name="connsiteY46" fmla="*/ 273368 h 289560"/>
                  <a:gd name="connsiteX47" fmla="*/ 71438 w 103822"/>
                  <a:gd name="connsiteY47" fmla="*/ 268605 h 289560"/>
                  <a:gd name="connsiteX48" fmla="*/ 69533 w 103822"/>
                  <a:gd name="connsiteY48" fmla="*/ 266700 h 289560"/>
                  <a:gd name="connsiteX49" fmla="*/ 59055 w 103822"/>
                  <a:gd name="connsiteY49" fmla="*/ 266700 h 289560"/>
                  <a:gd name="connsiteX50" fmla="*/ 57150 w 103822"/>
                  <a:gd name="connsiteY50" fmla="*/ 264795 h 289560"/>
                  <a:gd name="connsiteX51" fmla="*/ 57150 w 103822"/>
                  <a:gd name="connsiteY51" fmla="*/ 257175 h 289560"/>
                  <a:gd name="connsiteX52" fmla="*/ 58102 w 103822"/>
                  <a:gd name="connsiteY52" fmla="*/ 257175 h 289560"/>
                  <a:gd name="connsiteX53" fmla="*/ 60008 w 103822"/>
                  <a:gd name="connsiteY53" fmla="*/ 255270 h 289560"/>
                  <a:gd name="connsiteX54" fmla="*/ 60008 w 103822"/>
                  <a:gd name="connsiteY54" fmla="*/ 248603 h 289560"/>
                  <a:gd name="connsiteX55" fmla="*/ 86677 w 103822"/>
                  <a:gd name="connsiteY55" fmla="*/ 248603 h 289560"/>
                  <a:gd name="connsiteX56" fmla="*/ 88583 w 103822"/>
                  <a:gd name="connsiteY56" fmla="*/ 245745 h 289560"/>
                  <a:gd name="connsiteX57" fmla="*/ 74295 w 103822"/>
                  <a:gd name="connsiteY57" fmla="*/ 212407 h 289560"/>
                  <a:gd name="connsiteX58" fmla="*/ 76200 w 103822"/>
                  <a:gd name="connsiteY58" fmla="*/ 212407 h 289560"/>
                  <a:gd name="connsiteX59" fmla="*/ 79058 w 103822"/>
                  <a:gd name="connsiteY59" fmla="*/ 210503 h 289560"/>
                  <a:gd name="connsiteX60" fmla="*/ 76200 w 103822"/>
                  <a:gd name="connsiteY60" fmla="*/ 207645 h 289560"/>
                  <a:gd name="connsiteX61" fmla="*/ 74295 w 103822"/>
                  <a:gd name="connsiteY61" fmla="*/ 207645 h 289560"/>
                  <a:gd name="connsiteX62" fmla="*/ 74295 w 103822"/>
                  <a:gd name="connsiteY62" fmla="*/ 202882 h 289560"/>
                  <a:gd name="connsiteX63" fmla="*/ 78105 w 103822"/>
                  <a:gd name="connsiteY63" fmla="*/ 202882 h 289560"/>
                  <a:gd name="connsiteX64" fmla="*/ 80963 w 103822"/>
                  <a:gd name="connsiteY64" fmla="*/ 200025 h 289560"/>
                  <a:gd name="connsiteX65" fmla="*/ 80963 w 103822"/>
                  <a:gd name="connsiteY65" fmla="*/ 197168 h 289560"/>
                  <a:gd name="connsiteX66" fmla="*/ 78105 w 103822"/>
                  <a:gd name="connsiteY66" fmla="*/ 194310 h 289560"/>
                  <a:gd name="connsiteX67" fmla="*/ 74295 w 103822"/>
                  <a:gd name="connsiteY67" fmla="*/ 194310 h 289560"/>
                  <a:gd name="connsiteX68" fmla="*/ 74295 w 103822"/>
                  <a:gd name="connsiteY68" fmla="*/ 190500 h 289560"/>
                  <a:gd name="connsiteX69" fmla="*/ 82867 w 103822"/>
                  <a:gd name="connsiteY69" fmla="*/ 190500 h 289560"/>
                  <a:gd name="connsiteX70" fmla="*/ 85725 w 103822"/>
                  <a:gd name="connsiteY70" fmla="*/ 187643 h 289560"/>
                  <a:gd name="connsiteX71" fmla="*/ 85725 w 103822"/>
                  <a:gd name="connsiteY71" fmla="*/ 184785 h 289560"/>
                  <a:gd name="connsiteX72" fmla="*/ 82867 w 103822"/>
                  <a:gd name="connsiteY72" fmla="*/ 181928 h 289560"/>
                  <a:gd name="connsiteX73" fmla="*/ 69533 w 103822"/>
                  <a:gd name="connsiteY73" fmla="*/ 181928 h 289560"/>
                  <a:gd name="connsiteX74" fmla="*/ 75248 w 103822"/>
                  <a:gd name="connsiteY74" fmla="*/ 63818 h 289560"/>
                  <a:gd name="connsiteX75" fmla="*/ 81915 w 103822"/>
                  <a:gd name="connsiteY75" fmla="*/ 63818 h 289560"/>
                  <a:gd name="connsiteX76" fmla="*/ 83820 w 103822"/>
                  <a:gd name="connsiteY76" fmla="*/ 61912 h 289560"/>
                  <a:gd name="connsiteX77" fmla="*/ 83820 w 103822"/>
                  <a:gd name="connsiteY77" fmla="*/ 42862 h 289560"/>
                  <a:gd name="connsiteX78" fmla="*/ 102870 w 103822"/>
                  <a:gd name="connsiteY78" fmla="*/ 23813 h 289560"/>
                  <a:gd name="connsiteX79" fmla="*/ 97155 w 103822"/>
                  <a:gd name="connsiteY79" fmla="*/ 16192 h 289560"/>
                  <a:gd name="connsiteX80" fmla="*/ 97155 w 103822"/>
                  <a:gd name="connsiteY80" fmla="*/ 12383 h 289560"/>
                  <a:gd name="connsiteX81" fmla="*/ 100965 w 103822"/>
                  <a:gd name="connsiteY81" fmla="*/ 12383 h 289560"/>
                  <a:gd name="connsiteX82" fmla="*/ 103823 w 103822"/>
                  <a:gd name="connsiteY82" fmla="*/ 9525 h 289560"/>
                  <a:gd name="connsiteX83" fmla="*/ 103823 w 103822"/>
                  <a:gd name="connsiteY83" fmla="*/ 0 h 289560"/>
                  <a:gd name="connsiteX84" fmla="*/ 58102 w 103822"/>
                  <a:gd name="connsiteY84" fmla="*/ 0 h 289560"/>
                  <a:gd name="connsiteX85" fmla="*/ 55245 w 103822"/>
                  <a:gd name="connsiteY85" fmla="*/ 0 h 289560"/>
                  <a:gd name="connsiteX86" fmla="*/ 48577 w 103822"/>
                  <a:gd name="connsiteY86" fmla="*/ 0 h 289560"/>
                  <a:gd name="connsiteX87" fmla="*/ 45720 w 103822"/>
                  <a:gd name="connsiteY87" fmla="*/ 0 h 289560"/>
                  <a:gd name="connsiteX88" fmla="*/ 0 w 103822"/>
                  <a:gd name="connsiteY88" fmla="*/ 0 h 289560"/>
                  <a:gd name="connsiteX89" fmla="*/ 0 w 103822"/>
                  <a:gd name="connsiteY89" fmla="*/ 9525 h 289560"/>
                  <a:gd name="connsiteX90" fmla="*/ 4763 w 103822"/>
                  <a:gd name="connsiteY90" fmla="*/ 11430 h 289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103822" h="289560">
                    <a:moveTo>
                      <a:pt x="4763" y="11430"/>
                    </a:moveTo>
                    <a:lnTo>
                      <a:pt x="8573" y="11430"/>
                    </a:lnTo>
                    <a:lnTo>
                      <a:pt x="8573" y="15240"/>
                    </a:lnTo>
                    <a:cubicBezTo>
                      <a:pt x="8573" y="15240"/>
                      <a:pt x="2858" y="14288"/>
                      <a:pt x="2858" y="22860"/>
                    </a:cubicBezTo>
                    <a:cubicBezTo>
                      <a:pt x="2858" y="31433"/>
                      <a:pt x="21908" y="41910"/>
                      <a:pt x="21908" y="41910"/>
                    </a:cubicBezTo>
                    <a:lnTo>
                      <a:pt x="21908" y="60960"/>
                    </a:lnTo>
                    <a:cubicBezTo>
                      <a:pt x="21908" y="61912"/>
                      <a:pt x="22860" y="62865"/>
                      <a:pt x="23813" y="62865"/>
                    </a:cubicBezTo>
                    <a:lnTo>
                      <a:pt x="30480" y="62865"/>
                    </a:lnTo>
                    <a:cubicBezTo>
                      <a:pt x="38100" y="89535"/>
                      <a:pt x="36195" y="177165"/>
                      <a:pt x="36195" y="180975"/>
                    </a:cubicBezTo>
                    <a:lnTo>
                      <a:pt x="22860" y="180975"/>
                    </a:lnTo>
                    <a:cubicBezTo>
                      <a:pt x="20955" y="180975"/>
                      <a:pt x="20002" y="181928"/>
                      <a:pt x="20002" y="183833"/>
                    </a:cubicBezTo>
                    <a:lnTo>
                      <a:pt x="20002" y="186690"/>
                    </a:lnTo>
                    <a:cubicBezTo>
                      <a:pt x="20002" y="188595"/>
                      <a:pt x="20955" y="189548"/>
                      <a:pt x="22860" y="189548"/>
                    </a:cubicBezTo>
                    <a:lnTo>
                      <a:pt x="31433" y="189548"/>
                    </a:lnTo>
                    <a:lnTo>
                      <a:pt x="31433" y="193357"/>
                    </a:lnTo>
                    <a:lnTo>
                      <a:pt x="27623" y="193357"/>
                    </a:lnTo>
                    <a:cubicBezTo>
                      <a:pt x="25717" y="193357"/>
                      <a:pt x="24765" y="194310"/>
                      <a:pt x="24765" y="196215"/>
                    </a:cubicBezTo>
                    <a:lnTo>
                      <a:pt x="24765" y="198120"/>
                    </a:lnTo>
                    <a:cubicBezTo>
                      <a:pt x="24765" y="200025"/>
                      <a:pt x="25717" y="200978"/>
                      <a:pt x="27623" y="200978"/>
                    </a:cubicBezTo>
                    <a:lnTo>
                      <a:pt x="31433" y="200978"/>
                    </a:lnTo>
                    <a:lnTo>
                      <a:pt x="31433" y="205740"/>
                    </a:lnTo>
                    <a:lnTo>
                      <a:pt x="29527" y="205740"/>
                    </a:lnTo>
                    <a:cubicBezTo>
                      <a:pt x="28575" y="205740"/>
                      <a:pt x="26670" y="206693"/>
                      <a:pt x="26670" y="207645"/>
                    </a:cubicBezTo>
                    <a:cubicBezTo>
                      <a:pt x="26670" y="209550"/>
                      <a:pt x="27623" y="210503"/>
                      <a:pt x="29527" y="210503"/>
                    </a:cubicBezTo>
                    <a:lnTo>
                      <a:pt x="31433" y="210503"/>
                    </a:lnTo>
                    <a:cubicBezTo>
                      <a:pt x="31433" y="219075"/>
                      <a:pt x="23813" y="232410"/>
                      <a:pt x="17145" y="243840"/>
                    </a:cubicBezTo>
                    <a:cubicBezTo>
                      <a:pt x="16192" y="244793"/>
                      <a:pt x="17145" y="246698"/>
                      <a:pt x="19050" y="246698"/>
                    </a:cubicBezTo>
                    <a:lnTo>
                      <a:pt x="45720" y="246698"/>
                    </a:lnTo>
                    <a:lnTo>
                      <a:pt x="45720" y="253365"/>
                    </a:lnTo>
                    <a:cubicBezTo>
                      <a:pt x="45720" y="254318"/>
                      <a:pt x="46673" y="255270"/>
                      <a:pt x="47625" y="255270"/>
                    </a:cubicBezTo>
                    <a:lnTo>
                      <a:pt x="48577" y="255270"/>
                    </a:lnTo>
                    <a:lnTo>
                      <a:pt x="48577" y="262890"/>
                    </a:lnTo>
                    <a:cubicBezTo>
                      <a:pt x="48577" y="263843"/>
                      <a:pt x="47625" y="264795"/>
                      <a:pt x="46673" y="264795"/>
                    </a:cubicBezTo>
                    <a:lnTo>
                      <a:pt x="36195" y="264795"/>
                    </a:lnTo>
                    <a:cubicBezTo>
                      <a:pt x="35242" y="264795"/>
                      <a:pt x="34290" y="265748"/>
                      <a:pt x="34290" y="266700"/>
                    </a:cubicBezTo>
                    <a:lnTo>
                      <a:pt x="34290" y="273368"/>
                    </a:lnTo>
                    <a:cubicBezTo>
                      <a:pt x="34290" y="274320"/>
                      <a:pt x="35242" y="275273"/>
                      <a:pt x="36195" y="275273"/>
                    </a:cubicBezTo>
                    <a:lnTo>
                      <a:pt x="46673" y="275273"/>
                    </a:lnTo>
                    <a:cubicBezTo>
                      <a:pt x="47625" y="275273"/>
                      <a:pt x="48577" y="276225"/>
                      <a:pt x="48577" y="277178"/>
                    </a:cubicBezTo>
                    <a:lnTo>
                      <a:pt x="48577" y="287655"/>
                    </a:lnTo>
                    <a:cubicBezTo>
                      <a:pt x="48577" y="288607"/>
                      <a:pt x="49530" y="289560"/>
                      <a:pt x="50483" y="289560"/>
                    </a:cubicBezTo>
                    <a:lnTo>
                      <a:pt x="55245" y="289560"/>
                    </a:lnTo>
                    <a:cubicBezTo>
                      <a:pt x="56198" y="289560"/>
                      <a:pt x="57150" y="288607"/>
                      <a:pt x="57150" y="287655"/>
                    </a:cubicBezTo>
                    <a:lnTo>
                      <a:pt x="57150" y="277178"/>
                    </a:lnTo>
                    <a:cubicBezTo>
                      <a:pt x="57150" y="276225"/>
                      <a:pt x="58102" y="275273"/>
                      <a:pt x="59055" y="275273"/>
                    </a:cubicBezTo>
                    <a:lnTo>
                      <a:pt x="69533" y="275273"/>
                    </a:lnTo>
                    <a:cubicBezTo>
                      <a:pt x="70485" y="275273"/>
                      <a:pt x="71438" y="274320"/>
                      <a:pt x="71438" y="273368"/>
                    </a:cubicBezTo>
                    <a:lnTo>
                      <a:pt x="71438" y="268605"/>
                    </a:lnTo>
                    <a:cubicBezTo>
                      <a:pt x="71438" y="267653"/>
                      <a:pt x="70485" y="266700"/>
                      <a:pt x="69533" y="266700"/>
                    </a:cubicBezTo>
                    <a:lnTo>
                      <a:pt x="59055" y="266700"/>
                    </a:lnTo>
                    <a:cubicBezTo>
                      <a:pt x="58102" y="266700"/>
                      <a:pt x="57150" y="265748"/>
                      <a:pt x="57150" y="264795"/>
                    </a:cubicBezTo>
                    <a:lnTo>
                      <a:pt x="57150" y="257175"/>
                    </a:lnTo>
                    <a:lnTo>
                      <a:pt x="58102" y="257175"/>
                    </a:lnTo>
                    <a:cubicBezTo>
                      <a:pt x="59055" y="257175"/>
                      <a:pt x="60008" y="256223"/>
                      <a:pt x="60008" y="255270"/>
                    </a:cubicBezTo>
                    <a:lnTo>
                      <a:pt x="60008" y="248603"/>
                    </a:lnTo>
                    <a:lnTo>
                      <a:pt x="86677" y="248603"/>
                    </a:lnTo>
                    <a:cubicBezTo>
                      <a:pt x="88583" y="248603"/>
                      <a:pt x="89535" y="246698"/>
                      <a:pt x="88583" y="245745"/>
                    </a:cubicBezTo>
                    <a:cubicBezTo>
                      <a:pt x="80963" y="234315"/>
                      <a:pt x="74295" y="220980"/>
                      <a:pt x="74295" y="212407"/>
                    </a:cubicBezTo>
                    <a:lnTo>
                      <a:pt x="76200" y="212407"/>
                    </a:lnTo>
                    <a:cubicBezTo>
                      <a:pt x="77152" y="212407"/>
                      <a:pt x="79058" y="211455"/>
                      <a:pt x="79058" y="210503"/>
                    </a:cubicBezTo>
                    <a:cubicBezTo>
                      <a:pt x="79058" y="208598"/>
                      <a:pt x="78105" y="207645"/>
                      <a:pt x="76200" y="207645"/>
                    </a:cubicBezTo>
                    <a:lnTo>
                      <a:pt x="74295" y="207645"/>
                    </a:lnTo>
                    <a:lnTo>
                      <a:pt x="74295" y="202882"/>
                    </a:lnTo>
                    <a:lnTo>
                      <a:pt x="78105" y="202882"/>
                    </a:lnTo>
                    <a:cubicBezTo>
                      <a:pt x="80010" y="202882"/>
                      <a:pt x="80963" y="201930"/>
                      <a:pt x="80963" y="200025"/>
                    </a:cubicBezTo>
                    <a:lnTo>
                      <a:pt x="80963" y="197168"/>
                    </a:lnTo>
                    <a:cubicBezTo>
                      <a:pt x="80963" y="195262"/>
                      <a:pt x="80010" y="194310"/>
                      <a:pt x="78105" y="194310"/>
                    </a:cubicBezTo>
                    <a:lnTo>
                      <a:pt x="74295" y="194310"/>
                    </a:lnTo>
                    <a:lnTo>
                      <a:pt x="74295" y="190500"/>
                    </a:lnTo>
                    <a:lnTo>
                      <a:pt x="82867" y="190500"/>
                    </a:lnTo>
                    <a:cubicBezTo>
                      <a:pt x="84773" y="190500"/>
                      <a:pt x="85725" y="189548"/>
                      <a:pt x="85725" y="187643"/>
                    </a:cubicBezTo>
                    <a:lnTo>
                      <a:pt x="85725" y="184785"/>
                    </a:lnTo>
                    <a:cubicBezTo>
                      <a:pt x="85725" y="182880"/>
                      <a:pt x="84773" y="181928"/>
                      <a:pt x="82867" y="181928"/>
                    </a:cubicBezTo>
                    <a:lnTo>
                      <a:pt x="69533" y="181928"/>
                    </a:lnTo>
                    <a:cubicBezTo>
                      <a:pt x="69533" y="178118"/>
                      <a:pt x="67627" y="90487"/>
                      <a:pt x="75248" y="63818"/>
                    </a:cubicBezTo>
                    <a:lnTo>
                      <a:pt x="81915" y="63818"/>
                    </a:lnTo>
                    <a:cubicBezTo>
                      <a:pt x="82867" y="63818"/>
                      <a:pt x="83820" y="62865"/>
                      <a:pt x="83820" y="61912"/>
                    </a:cubicBezTo>
                    <a:lnTo>
                      <a:pt x="83820" y="42862"/>
                    </a:lnTo>
                    <a:cubicBezTo>
                      <a:pt x="83820" y="42862"/>
                      <a:pt x="102870" y="32385"/>
                      <a:pt x="102870" y="23813"/>
                    </a:cubicBezTo>
                    <a:cubicBezTo>
                      <a:pt x="102870" y="15240"/>
                      <a:pt x="97155" y="16192"/>
                      <a:pt x="97155" y="16192"/>
                    </a:cubicBezTo>
                    <a:lnTo>
                      <a:pt x="97155" y="12383"/>
                    </a:lnTo>
                    <a:lnTo>
                      <a:pt x="100965" y="12383"/>
                    </a:lnTo>
                    <a:cubicBezTo>
                      <a:pt x="102870" y="12383"/>
                      <a:pt x="103823" y="11430"/>
                      <a:pt x="103823" y="9525"/>
                    </a:cubicBezTo>
                    <a:lnTo>
                      <a:pt x="103823" y="0"/>
                    </a:lnTo>
                    <a:lnTo>
                      <a:pt x="58102" y="0"/>
                    </a:lnTo>
                    <a:lnTo>
                      <a:pt x="55245" y="0"/>
                    </a:lnTo>
                    <a:lnTo>
                      <a:pt x="48577" y="0"/>
                    </a:lnTo>
                    <a:lnTo>
                      <a:pt x="45720" y="0"/>
                    </a:lnTo>
                    <a:lnTo>
                      <a:pt x="0" y="0"/>
                    </a:lnTo>
                    <a:lnTo>
                      <a:pt x="0" y="9525"/>
                    </a:lnTo>
                    <a:cubicBezTo>
                      <a:pt x="1905" y="10477"/>
                      <a:pt x="2858" y="11430"/>
                      <a:pt x="4763" y="114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任意多边形: 形状 19"/>
              <p:cNvSpPr/>
              <p:nvPr/>
            </p:nvSpPr>
            <p:spPr>
              <a:xfrm>
                <a:off x="4667250" y="2666046"/>
                <a:ext cx="101917" cy="200025"/>
              </a:xfrm>
              <a:custGeom>
                <a:avLst/>
                <a:gdLst>
                  <a:gd name="connsiteX0" fmla="*/ 2857 w 101917"/>
                  <a:gd name="connsiteY0" fmla="*/ 10478 h 200025"/>
                  <a:gd name="connsiteX1" fmla="*/ 6668 w 101917"/>
                  <a:gd name="connsiteY1" fmla="*/ 10478 h 200025"/>
                  <a:gd name="connsiteX2" fmla="*/ 6668 w 101917"/>
                  <a:gd name="connsiteY2" fmla="*/ 14288 h 200025"/>
                  <a:gd name="connsiteX3" fmla="*/ 952 w 101917"/>
                  <a:gd name="connsiteY3" fmla="*/ 21908 h 200025"/>
                  <a:gd name="connsiteX4" fmla="*/ 20002 w 101917"/>
                  <a:gd name="connsiteY4" fmla="*/ 40958 h 200025"/>
                  <a:gd name="connsiteX5" fmla="*/ 20002 w 101917"/>
                  <a:gd name="connsiteY5" fmla="*/ 60008 h 200025"/>
                  <a:gd name="connsiteX6" fmla="*/ 21907 w 101917"/>
                  <a:gd name="connsiteY6" fmla="*/ 61913 h 200025"/>
                  <a:gd name="connsiteX7" fmla="*/ 28575 w 101917"/>
                  <a:gd name="connsiteY7" fmla="*/ 61913 h 200025"/>
                  <a:gd name="connsiteX8" fmla="*/ 34290 w 101917"/>
                  <a:gd name="connsiteY8" fmla="*/ 112395 h 200025"/>
                  <a:gd name="connsiteX9" fmla="*/ 20955 w 101917"/>
                  <a:gd name="connsiteY9" fmla="*/ 112395 h 200025"/>
                  <a:gd name="connsiteX10" fmla="*/ 18098 w 101917"/>
                  <a:gd name="connsiteY10" fmla="*/ 115253 h 200025"/>
                  <a:gd name="connsiteX11" fmla="*/ 18098 w 101917"/>
                  <a:gd name="connsiteY11" fmla="*/ 120015 h 200025"/>
                  <a:gd name="connsiteX12" fmla="*/ 20955 w 101917"/>
                  <a:gd name="connsiteY12" fmla="*/ 122873 h 200025"/>
                  <a:gd name="connsiteX13" fmla="*/ 29527 w 101917"/>
                  <a:gd name="connsiteY13" fmla="*/ 122873 h 200025"/>
                  <a:gd name="connsiteX14" fmla="*/ 29527 w 101917"/>
                  <a:gd name="connsiteY14" fmla="*/ 126683 h 200025"/>
                  <a:gd name="connsiteX15" fmla="*/ 25718 w 101917"/>
                  <a:gd name="connsiteY15" fmla="*/ 126683 h 200025"/>
                  <a:gd name="connsiteX16" fmla="*/ 22860 w 101917"/>
                  <a:gd name="connsiteY16" fmla="*/ 129540 h 200025"/>
                  <a:gd name="connsiteX17" fmla="*/ 22860 w 101917"/>
                  <a:gd name="connsiteY17" fmla="*/ 131445 h 200025"/>
                  <a:gd name="connsiteX18" fmla="*/ 25718 w 101917"/>
                  <a:gd name="connsiteY18" fmla="*/ 133350 h 200025"/>
                  <a:gd name="connsiteX19" fmla="*/ 30480 w 101917"/>
                  <a:gd name="connsiteY19" fmla="*/ 133350 h 200025"/>
                  <a:gd name="connsiteX20" fmla="*/ 23813 w 101917"/>
                  <a:gd name="connsiteY20" fmla="*/ 157163 h 200025"/>
                  <a:gd name="connsiteX21" fmla="*/ 43815 w 101917"/>
                  <a:gd name="connsiteY21" fmla="*/ 188595 h 200025"/>
                  <a:gd name="connsiteX22" fmla="*/ 42863 w 101917"/>
                  <a:gd name="connsiteY22" fmla="*/ 192405 h 200025"/>
                  <a:gd name="connsiteX23" fmla="*/ 50482 w 101917"/>
                  <a:gd name="connsiteY23" fmla="*/ 200025 h 200025"/>
                  <a:gd name="connsiteX24" fmla="*/ 58102 w 101917"/>
                  <a:gd name="connsiteY24" fmla="*/ 192405 h 200025"/>
                  <a:gd name="connsiteX25" fmla="*/ 57150 w 101917"/>
                  <a:gd name="connsiteY25" fmla="*/ 188595 h 200025"/>
                  <a:gd name="connsiteX26" fmla="*/ 77152 w 101917"/>
                  <a:gd name="connsiteY26" fmla="*/ 157163 h 200025"/>
                  <a:gd name="connsiteX27" fmla="*/ 71438 w 101917"/>
                  <a:gd name="connsiteY27" fmla="*/ 134303 h 200025"/>
                  <a:gd name="connsiteX28" fmla="*/ 76200 w 101917"/>
                  <a:gd name="connsiteY28" fmla="*/ 134303 h 200025"/>
                  <a:gd name="connsiteX29" fmla="*/ 79057 w 101917"/>
                  <a:gd name="connsiteY29" fmla="*/ 131445 h 200025"/>
                  <a:gd name="connsiteX30" fmla="*/ 79057 w 101917"/>
                  <a:gd name="connsiteY30" fmla="*/ 129540 h 200025"/>
                  <a:gd name="connsiteX31" fmla="*/ 76200 w 101917"/>
                  <a:gd name="connsiteY31" fmla="*/ 126683 h 200025"/>
                  <a:gd name="connsiteX32" fmla="*/ 72390 w 101917"/>
                  <a:gd name="connsiteY32" fmla="*/ 126683 h 200025"/>
                  <a:gd name="connsiteX33" fmla="*/ 72390 w 101917"/>
                  <a:gd name="connsiteY33" fmla="*/ 122873 h 200025"/>
                  <a:gd name="connsiteX34" fmla="*/ 80963 w 101917"/>
                  <a:gd name="connsiteY34" fmla="*/ 122873 h 200025"/>
                  <a:gd name="connsiteX35" fmla="*/ 83820 w 101917"/>
                  <a:gd name="connsiteY35" fmla="*/ 120015 h 200025"/>
                  <a:gd name="connsiteX36" fmla="*/ 83820 w 101917"/>
                  <a:gd name="connsiteY36" fmla="*/ 117158 h 200025"/>
                  <a:gd name="connsiteX37" fmla="*/ 80963 w 101917"/>
                  <a:gd name="connsiteY37" fmla="*/ 114300 h 200025"/>
                  <a:gd name="connsiteX38" fmla="*/ 67627 w 101917"/>
                  <a:gd name="connsiteY38" fmla="*/ 114300 h 200025"/>
                  <a:gd name="connsiteX39" fmla="*/ 73343 w 101917"/>
                  <a:gd name="connsiteY39" fmla="*/ 63818 h 200025"/>
                  <a:gd name="connsiteX40" fmla="*/ 80010 w 101917"/>
                  <a:gd name="connsiteY40" fmla="*/ 63818 h 200025"/>
                  <a:gd name="connsiteX41" fmla="*/ 81915 w 101917"/>
                  <a:gd name="connsiteY41" fmla="*/ 61913 h 200025"/>
                  <a:gd name="connsiteX42" fmla="*/ 81915 w 101917"/>
                  <a:gd name="connsiteY42" fmla="*/ 42863 h 200025"/>
                  <a:gd name="connsiteX43" fmla="*/ 100965 w 101917"/>
                  <a:gd name="connsiteY43" fmla="*/ 23813 h 200025"/>
                  <a:gd name="connsiteX44" fmla="*/ 95250 w 101917"/>
                  <a:gd name="connsiteY44" fmla="*/ 16193 h 200025"/>
                  <a:gd name="connsiteX45" fmla="*/ 95250 w 101917"/>
                  <a:gd name="connsiteY45" fmla="*/ 12383 h 200025"/>
                  <a:gd name="connsiteX46" fmla="*/ 99060 w 101917"/>
                  <a:gd name="connsiteY46" fmla="*/ 12383 h 200025"/>
                  <a:gd name="connsiteX47" fmla="*/ 101918 w 101917"/>
                  <a:gd name="connsiteY47" fmla="*/ 9525 h 200025"/>
                  <a:gd name="connsiteX48" fmla="*/ 101918 w 101917"/>
                  <a:gd name="connsiteY48" fmla="*/ 0 h 200025"/>
                  <a:gd name="connsiteX49" fmla="*/ 57150 w 101917"/>
                  <a:gd name="connsiteY49" fmla="*/ 0 h 200025"/>
                  <a:gd name="connsiteX50" fmla="*/ 54293 w 101917"/>
                  <a:gd name="connsiteY50" fmla="*/ 0 h 200025"/>
                  <a:gd name="connsiteX51" fmla="*/ 47625 w 101917"/>
                  <a:gd name="connsiteY51" fmla="*/ 0 h 200025"/>
                  <a:gd name="connsiteX52" fmla="*/ 44768 w 101917"/>
                  <a:gd name="connsiteY52" fmla="*/ 0 h 200025"/>
                  <a:gd name="connsiteX53" fmla="*/ 0 w 101917"/>
                  <a:gd name="connsiteY53" fmla="*/ 0 h 200025"/>
                  <a:gd name="connsiteX54" fmla="*/ 0 w 101917"/>
                  <a:gd name="connsiteY54" fmla="*/ 9525 h 200025"/>
                  <a:gd name="connsiteX55" fmla="*/ 2857 w 101917"/>
                  <a:gd name="connsiteY55" fmla="*/ 10478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01917" h="200025">
                    <a:moveTo>
                      <a:pt x="2857" y="10478"/>
                    </a:moveTo>
                    <a:lnTo>
                      <a:pt x="6668" y="10478"/>
                    </a:lnTo>
                    <a:lnTo>
                      <a:pt x="6668" y="14288"/>
                    </a:lnTo>
                    <a:cubicBezTo>
                      <a:pt x="6668" y="14288"/>
                      <a:pt x="952" y="13335"/>
                      <a:pt x="952" y="21908"/>
                    </a:cubicBezTo>
                    <a:cubicBezTo>
                      <a:pt x="952" y="30480"/>
                      <a:pt x="20002" y="40958"/>
                      <a:pt x="20002" y="40958"/>
                    </a:cubicBezTo>
                    <a:lnTo>
                      <a:pt x="20002" y="60008"/>
                    </a:lnTo>
                    <a:cubicBezTo>
                      <a:pt x="20002" y="60960"/>
                      <a:pt x="20955" y="61913"/>
                      <a:pt x="21907" y="61913"/>
                    </a:cubicBezTo>
                    <a:lnTo>
                      <a:pt x="28575" y="61913"/>
                    </a:lnTo>
                    <a:cubicBezTo>
                      <a:pt x="36195" y="88583"/>
                      <a:pt x="34290" y="108585"/>
                      <a:pt x="34290" y="112395"/>
                    </a:cubicBezTo>
                    <a:lnTo>
                      <a:pt x="20955" y="112395"/>
                    </a:lnTo>
                    <a:cubicBezTo>
                      <a:pt x="19050" y="112395"/>
                      <a:pt x="18098" y="113348"/>
                      <a:pt x="18098" y="115253"/>
                    </a:cubicBezTo>
                    <a:lnTo>
                      <a:pt x="18098" y="120015"/>
                    </a:lnTo>
                    <a:cubicBezTo>
                      <a:pt x="18098" y="121920"/>
                      <a:pt x="19050" y="122873"/>
                      <a:pt x="20955" y="122873"/>
                    </a:cubicBezTo>
                    <a:lnTo>
                      <a:pt x="29527" y="122873"/>
                    </a:lnTo>
                    <a:lnTo>
                      <a:pt x="29527" y="126683"/>
                    </a:lnTo>
                    <a:lnTo>
                      <a:pt x="25718" y="126683"/>
                    </a:lnTo>
                    <a:cubicBezTo>
                      <a:pt x="23813" y="126683"/>
                      <a:pt x="22860" y="127635"/>
                      <a:pt x="22860" y="129540"/>
                    </a:cubicBezTo>
                    <a:lnTo>
                      <a:pt x="22860" y="131445"/>
                    </a:lnTo>
                    <a:cubicBezTo>
                      <a:pt x="22860" y="133350"/>
                      <a:pt x="23813" y="133350"/>
                      <a:pt x="25718" y="133350"/>
                    </a:cubicBezTo>
                    <a:lnTo>
                      <a:pt x="30480" y="133350"/>
                    </a:lnTo>
                    <a:cubicBezTo>
                      <a:pt x="26670" y="140970"/>
                      <a:pt x="23813" y="150495"/>
                      <a:pt x="23813" y="157163"/>
                    </a:cubicBezTo>
                    <a:cubicBezTo>
                      <a:pt x="23813" y="169545"/>
                      <a:pt x="32385" y="184785"/>
                      <a:pt x="43815" y="188595"/>
                    </a:cubicBezTo>
                    <a:cubicBezTo>
                      <a:pt x="42863" y="189548"/>
                      <a:pt x="42863" y="191453"/>
                      <a:pt x="42863" y="192405"/>
                    </a:cubicBezTo>
                    <a:cubicBezTo>
                      <a:pt x="42863" y="196215"/>
                      <a:pt x="45720" y="200025"/>
                      <a:pt x="50482" y="200025"/>
                    </a:cubicBezTo>
                    <a:cubicBezTo>
                      <a:pt x="54293" y="200025"/>
                      <a:pt x="58102" y="197167"/>
                      <a:pt x="58102" y="192405"/>
                    </a:cubicBezTo>
                    <a:cubicBezTo>
                      <a:pt x="58102" y="190500"/>
                      <a:pt x="57150" y="189548"/>
                      <a:pt x="57150" y="188595"/>
                    </a:cubicBezTo>
                    <a:cubicBezTo>
                      <a:pt x="68580" y="184785"/>
                      <a:pt x="77152" y="169545"/>
                      <a:pt x="77152" y="157163"/>
                    </a:cubicBezTo>
                    <a:cubicBezTo>
                      <a:pt x="77152" y="150495"/>
                      <a:pt x="75248" y="141923"/>
                      <a:pt x="71438" y="134303"/>
                    </a:cubicBezTo>
                    <a:lnTo>
                      <a:pt x="76200" y="134303"/>
                    </a:lnTo>
                    <a:cubicBezTo>
                      <a:pt x="78105" y="134303"/>
                      <a:pt x="79057" y="133350"/>
                      <a:pt x="79057" y="131445"/>
                    </a:cubicBezTo>
                    <a:lnTo>
                      <a:pt x="79057" y="129540"/>
                    </a:lnTo>
                    <a:cubicBezTo>
                      <a:pt x="79057" y="127635"/>
                      <a:pt x="78105" y="126683"/>
                      <a:pt x="76200" y="126683"/>
                    </a:cubicBezTo>
                    <a:lnTo>
                      <a:pt x="72390" y="126683"/>
                    </a:lnTo>
                    <a:lnTo>
                      <a:pt x="72390" y="122873"/>
                    </a:lnTo>
                    <a:lnTo>
                      <a:pt x="80963" y="122873"/>
                    </a:lnTo>
                    <a:cubicBezTo>
                      <a:pt x="82868" y="122873"/>
                      <a:pt x="83820" y="121920"/>
                      <a:pt x="83820" y="120015"/>
                    </a:cubicBezTo>
                    <a:lnTo>
                      <a:pt x="83820" y="117158"/>
                    </a:lnTo>
                    <a:cubicBezTo>
                      <a:pt x="83820" y="115253"/>
                      <a:pt x="82868" y="114300"/>
                      <a:pt x="80963" y="114300"/>
                    </a:cubicBezTo>
                    <a:lnTo>
                      <a:pt x="67627" y="114300"/>
                    </a:lnTo>
                    <a:cubicBezTo>
                      <a:pt x="67627" y="110490"/>
                      <a:pt x="65723" y="90488"/>
                      <a:pt x="73343" y="63818"/>
                    </a:cubicBezTo>
                    <a:lnTo>
                      <a:pt x="80010" y="63818"/>
                    </a:lnTo>
                    <a:cubicBezTo>
                      <a:pt x="80963" y="63818"/>
                      <a:pt x="81915" y="62865"/>
                      <a:pt x="81915" y="61913"/>
                    </a:cubicBezTo>
                    <a:lnTo>
                      <a:pt x="81915" y="42863"/>
                    </a:lnTo>
                    <a:cubicBezTo>
                      <a:pt x="81915" y="42863"/>
                      <a:pt x="100965" y="32385"/>
                      <a:pt x="100965" y="23813"/>
                    </a:cubicBezTo>
                    <a:cubicBezTo>
                      <a:pt x="100965" y="15240"/>
                      <a:pt x="95250" y="16193"/>
                      <a:pt x="95250" y="16193"/>
                    </a:cubicBezTo>
                    <a:lnTo>
                      <a:pt x="95250" y="12383"/>
                    </a:lnTo>
                    <a:lnTo>
                      <a:pt x="99060" y="12383"/>
                    </a:lnTo>
                    <a:cubicBezTo>
                      <a:pt x="100965" y="12383"/>
                      <a:pt x="101918" y="11430"/>
                      <a:pt x="101918" y="9525"/>
                    </a:cubicBezTo>
                    <a:lnTo>
                      <a:pt x="101918" y="0"/>
                    </a:lnTo>
                    <a:lnTo>
                      <a:pt x="57150" y="0"/>
                    </a:lnTo>
                    <a:lnTo>
                      <a:pt x="54293" y="0"/>
                    </a:lnTo>
                    <a:lnTo>
                      <a:pt x="47625" y="0"/>
                    </a:lnTo>
                    <a:lnTo>
                      <a:pt x="44768" y="0"/>
                    </a:lnTo>
                    <a:lnTo>
                      <a:pt x="0" y="0"/>
                    </a:lnTo>
                    <a:lnTo>
                      <a:pt x="0" y="9525"/>
                    </a:lnTo>
                    <a:cubicBezTo>
                      <a:pt x="0" y="9525"/>
                      <a:pt x="1905" y="10478"/>
                      <a:pt x="2857" y="10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任意多边形: 形状 20"/>
              <p:cNvSpPr/>
              <p:nvPr/>
            </p:nvSpPr>
            <p:spPr>
              <a:xfrm>
                <a:off x="4269104" y="2664141"/>
                <a:ext cx="103822" cy="176212"/>
              </a:xfrm>
              <a:custGeom>
                <a:avLst/>
                <a:gdLst>
                  <a:gd name="connsiteX0" fmla="*/ 4763 w 103822"/>
                  <a:gd name="connsiteY0" fmla="*/ 12383 h 176212"/>
                  <a:gd name="connsiteX1" fmla="*/ 8573 w 103822"/>
                  <a:gd name="connsiteY1" fmla="*/ 12383 h 176212"/>
                  <a:gd name="connsiteX2" fmla="*/ 8573 w 103822"/>
                  <a:gd name="connsiteY2" fmla="*/ 16192 h 176212"/>
                  <a:gd name="connsiteX3" fmla="*/ 2858 w 103822"/>
                  <a:gd name="connsiteY3" fmla="*/ 23813 h 176212"/>
                  <a:gd name="connsiteX4" fmla="*/ 21908 w 103822"/>
                  <a:gd name="connsiteY4" fmla="*/ 42863 h 176212"/>
                  <a:gd name="connsiteX5" fmla="*/ 21908 w 103822"/>
                  <a:gd name="connsiteY5" fmla="*/ 61913 h 176212"/>
                  <a:gd name="connsiteX6" fmla="*/ 23813 w 103822"/>
                  <a:gd name="connsiteY6" fmla="*/ 63818 h 176212"/>
                  <a:gd name="connsiteX7" fmla="*/ 30480 w 103822"/>
                  <a:gd name="connsiteY7" fmla="*/ 63818 h 176212"/>
                  <a:gd name="connsiteX8" fmla="*/ 36195 w 103822"/>
                  <a:gd name="connsiteY8" fmla="*/ 136208 h 176212"/>
                  <a:gd name="connsiteX9" fmla="*/ 31433 w 103822"/>
                  <a:gd name="connsiteY9" fmla="*/ 144780 h 176212"/>
                  <a:gd name="connsiteX10" fmla="*/ 31433 w 103822"/>
                  <a:gd name="connsiteY10" fmla="*/ 148590 h 176212"/>
                  <a:gd name="connsiteX11" fmla="*/ 27623 w 103822"/>
                  <a:gd name="connsiteY11" fmla="*/ 148590 h 176212"/>
                  <a:gd name="connsiteX12" fmla="*/ 24765 w 103822"/>
                  <a:gd name="connsiteY12" fmla="*/ 151448 h 176212"/>
                  <a:gd name="connsiteX13" fmla="*/ 24765 w 103822"/>
                  <a:gd name="connsiteY13" fmla="*/ 174308 h 176212"/>
                  <a:gd name="connsiteX14" fmla="*/ 27623 w 103822"/>
                  <a:gd name="connsiteY14" fmla="*/ 176213 h 176212"/>
                  <a:gd name="connsiteX15" fmla="*/ 78105 w 103822"/>
                  <a:gd name="connsiteY15" fmla="*/ 176213 h 176212"/>
                  <a:gd name="connsiteX16" fmla="*/ 80963 w 103822"/>
                  <a:gd name="connsiteY16" fmla="*/ 173355 h 176212"/>
                  <a:gd name="connsiteX17" fmla="*/ 80963 w 103822"/>
                  <a:gd name="connsiteY17" fmla="*/ 151448 h 176212"/>
                  <a:gd name="connsiteX18" fmla="*/ 78105 w 103822"/>
                  <a:gd name="connsiteY18" fmla="*/ 148590 h 176212"/>
                  <a:gd name="connsiteX19" fmla="*/ 74295 w 103822"/>
                  <a:gd name="connsiteY19" fmla="*/ 148590 h 176212"/>
                  <a:gd name="connsiteX20" fmla="*/ 74295 w 103822"/>
                  <a:gd name="connsiteY20" fmla="*/ 144780 h 176212"/>
                  <a:gd name="connsiteX21" fmla="*/ 69533 w 103822"/>
                  <a:gd name="connsiteY21" fmla="*/ 136208 h 176212"/>
                  <a:gd name="connsiteX22" fmla="*/ 75248 w 103822"/>
                  <a:gd name="connsiteY22" fmla="*/ 63818 h 176212"/>
                  <a:gd name="connsiteX23" fmla="*/ 81915 w 103822"/>
                  <a:gd name="connsiteY23" fmla="*/ 63818 h 176212"/>
                  <a:gd name="connsiteX24" fmla="*/ 83820 w 103822"/>
                  <a:gd name="connsiteY24" fmla="*/ 61913 h 176212"/>
                  <a:gd name="connsiteX25" fmla="*/ 83820 w 103822"/>
                  <a:gd name="connsiteY25" fmla="*/ 42863 h 176212"/>
                  <a:gd name="connsiteX26" fmla="*/ 102870 w 103822"/>
                  <a:gd name="connsiteY26" fmla="*/ 23813 h 176212"/>
                  <a:gd name="connsiteX27" fmla="*/ 97155 w 103822"/>
                  <a:gd name="connsiteY27" fmla="*/ 16192 h 176212"/>
                  <a:gd name="connsiteX28" fmla="*/ 97155 w 103822"/>
                  <a:gd name="connsiteY28" fmla="*/ 12383 h 176212"/>
                  <a:gd name="connsiteX29" fmla="*/ 100965 w 103822"/>
                  <a:gd name="connsiteY29" fmla="*/ 12383 h 176212"/>
                  <a:gd name="connsiteX30" fmla="*/ 103823 w 103822"/>
                  <a:gd name="connsiteY30" fmla="*/ 9525 h 176212"/>
                  <a:gd name="connsiteX31" fmla="*/ 103823 w 103822"/>
                  <a:gd name="connsiteY31" fmla="*/ 0 h 176212"/>
                  <a:gd name="connsiteX32" fmla="*/ 58102 w 103822"/>
                  <a:gd name="connsiteY32" fmla="*/ 0 h 176212"/>
                  <a:gd name="connsiteX33" fmla="*/ 55245 w 103822"/>
                  <a:gd name="connsiteY33" fmla="*/ 0 h 176212"/>
                  <a:gd name="connsiteX34" fmla="*/ 48577 w 103822"/>
                  <a:gd name="connsiteY34" fmla="*/ 0 h 176212"/>
                  <a:gd name="connsiteX35" fmla="*/ 45720 w 103822"/>
                  <a:gd name="connsiteY35" fmla="*/ 0 h 176212"/>
                  <a:gd name="connsiteX36" fmla="*/ 0 w 103822"/>
                  <a:gd name="connsiteY36" fmla="*/ 0 h 176212"/>
                  <a:gd name="connsiteX37" fmla="*/ 0 w 103822"/>
                  <a:gd name="connsiteY37" fmla="*/ 9525 h 176212"/>
                  <a:gd name="connsiteX38" fmla="*/ 4763 w 103822"/>
                  <a:gd name="connsiteY38" fmla="*/ 12383 h 176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03822" h="176212">
                    <a:moveTo>
                      <a:pt x="4763" y="12383"/>
                    </a:moveTo>
                    <a:lnTo>
                      <a:pt x="8573" y="12383"/>
                    </a:lnTo>
                    <a:lnTo>
                      <a:pt x="8573" y="16192"/>
                    </a:lnTo>
                    <a:cubicBezTo>
                      <a:pt x="8573" y="16192"/>
                      <a:pt x="2858" y="15240"/>
                      <a:pt x="2858" y="23813"/>
                    </a:cubicBezTo>
                    <a:cubicBezTo>
                      <a:pt x="2858" y="32385"/>
                      <a:pt x="21908" y="42863"/>
                      <a:pt x="21908" y="42863"/>
                    </a:cubicBezTo>
                    <a:lnTo>
                      <a:pt x="21908" y="61913"/>
                    </a:lnTo>
                    <a:cubicBezTo>
                      <a:pt x="21908" y="62865"/>
                      <a:pt x="22860" y="63818"/>
                      <a:pt x="23813" y="63818"/>
                    </a:cubicBezTo>
                    <a:lnTo>
                      <a:pt x="30480" y="63818"/>
                    </a:lnTo>
                    <a:cubicBezTo>
                      <a:pt x="38100" y="90488"/>
                      <a:pt x="36195" y="132398"/>
                      <a:pt x="36195" y="136208"/>
                    </a:cubicBezTo>
                    <a:lnTo>
                      <a:pt x="31433" y="144780"/>
                    </a:lnTo>
                    <a:lnTo>
                      <a:pt x="31433" y="148590"/>
                    </a:lnTo>
                    <a:lnTo>
                      <a:pt x="27623" y="148590"/>
                    </a:lnTo>
                    <a:cubicBezTo>
                      <a:pt x="25717" y="148590"/>
                      <a:pt x="24765" y="149543"/>
                      <a:pt x="24765" y="151448"/>
                    </a:cubicBezTo>
                    <a:lnTo>
                      <a:pt x="24765" y="174308"/>
                    </a:lnTo>
                    <a:cubicBezTo>
                      <a:pt x="24765" y="176213"/>
                      <a:pt x="25717" y="176213"/>
                      <a:pt x="27623" y="176213"/>
                    </a:cubicBezTo>
                    <a:lnTo>
                      <a:pt x="78105" y="176213"/>
                    </a:lnTo>
                    <a:cubicBezTo>
                      <a:pt x="80010" y="176213"/>
                      <a:pt x="80963" y="175260"/>
                      <a:pt x="80963" y="173355"/>
                    </a:cubicBezTo>
                    <a:lnTo>
                      <a:pt x="80963" y="151448"/>
                    </a:lnTo>
                    <a:cubicBezTo>
                      <a:pt x="80963" y="149543"/>
                      <a:pt x="80010" y="148590"/>
                      <a:pt x="78105" y="148590"/>
                    </a:cubicBezTo>
                    <a:lnTo>
                      <a:pt x="74295" y="148590"/>
                    </a:lnTo>
                    <a:lnTo>
                      <a:pt x="74295" y="144780"/>
                    </a:lnTo>
                    <a:lnTo>
                      <a:pt x="69533" y="136208"/>
                    </a:lnTo>
                    <a:cubicBezTo>
                      <a:pt x="69533" y="132398"/>
                      <a:pt x="67627" y="89535"/>
                      <a:pt x="75248" y="63818"/>
                    </a:cubicBezTo>
                    <a:lnTo>
                      <a:pt x="81915" y="63818"/>
                    </a:lnTo>
                    <a:cubicBezTo>
                      <a:pt x="82868" y="63818"/>
                      <a:pt x="83820" y="62865"/>
                      <a:pt x="83820" y="61913"/>
                    </a:cubicBezTo>
                    <a:lnTo>
                      <a:pt x="83820" y="42863"/>
                    </a:lnTo>
                    <a:cubicBezTo>
                      <a:pt x="83820" y="42863"/>
                      <a:pt x="102870" y="32385"/>
                      <a:pt x="102870" y="23813"/>
                    </a:cubicBezTo>
                    <a:cubicBezTo>
                      <a:pt x="102870" y="15240"/>
                      <a:pt x="97155" y="16192"/>
                      <a:pt x="97155" y="16192"/>
                    </a:cubicBezTo>
                    <a:lnTo>
                      <a:pt x="97155" y="12383"/>
                    </a:lnTo>
                    <a:lnTo>
                      <a:pt x="100965" y="12383"/>
                    </a:lnTo>
                    <a:cubicBezTo>
                      <a:pt x="102870" y="12383"/>
                      <a:pt x="103823" y="11430"/>
                      <a:pt x="103823" y="9525"/>
                    </a:cubicBezTo>
                    <a:lnTo>
                      <a:pt x="103823" y="0"/>
                    </a:lnTo>
                    <a:lnTo>
                      <a:pt x="58102" y="0"/>
                    </a:lnTo>
                    <a:lnTo>
                      <a:pt x="55245" y="0"/>
                    </a:lnTo>
                    <a:lnTo>
                      <a:pt x="48577" y="0"/>
                    </a:lnTo>
                    <a:lnTo>
                      <a:pt x="45720" y="0"/>
                    </a:lnTo>
                    <a:lnTo>
                      <a:pt x="0" y="0"/>
                    </a:lnTo>
                    <a:lnTo>
                      <a:pt x="0" y="9525"/>
                    </a:lnTo>
                    <a:cubicBezTo>
                      <a:pt x="953" y="11430"/>
                      <a:pt x="2858" y="12383"/>
                      <a:pt x="4763" y="123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任意多边形: 形状 21"/>
              <p:cNvSpPr/>
              <p:nvPr/>
            </p:nvSpPr>
            <p:spPr>
              <a:xfrm>
                <a:off x="4467225" y="2665094"/>
                <a:ext cx="106727" cy="160972"/>
              </a:xfrm>
              <a:custGeom>
                <a:avLst/>
                <a:gdLst>
                  <a:gd name="connsiteX0" fmla="*/ 2857 w 106727"/>
                  <a:gd name="connsiteY0" fmla="*/ 11430 h 160972"/>
                  <a:gd name="connsiteX1" fmla="*/ 6668 w 106727"/>
                  <a:gd name="connsiteY1" fmla="*/ 11430 h 160972"/>
                  <a:gd name="connsiteX2" fmla="*/ 6668 w 106727"/>
                  <a:gd name="connsiteY2" fmla="*/ 15240 h 160972"/>
                  <a:gd name="connsiteX3" fmla="*/ 952 w 106727"/>
                  <a:gd name="connsiteY3" fmla="*/ 22860 h 160972"/>
                  <a:gd name="connsiteX4" fmla="*/ 20002 w 106727"/>
                  <a:gd name="connsiteY4" fmla="*/ 41910 h 160972"/>
                  <a:gd name="connsiteX5" fmla="*/ 29527 w 106727"/>
                  <a:gd name="connsiteY5" fmla="*/ 59055 h 160972"/>
                  <a:gd name="connsiteX6" fmla="*/ 5715 w 106727"/>
                  <a:gd name="connsiteY6" fmla="*/ 119062 h 160972"/>
                  <a:gd name="connsiteX7" fmla="*/ 20002 w 106727"/>
                  <a:gd name="connsiteY7" fmla="*/ 160020 h 160972"/>
                  <a:gd name="connsiteX8" fmla="*/ 37148 w 106727"/>
                  <a:gd name="connsiteY8" fmla="*/ 160973 h 160972"/>
                  <a:gd name="connsiteX9" fmla="*/ 46673 w 106727"/>
                  <a:gd name="connsiteY9" fmla="*/ 157162 h 160972"/>
                  <a:gd name="connsiteX10" fmla="*/ 70485 w 106727"/>
                  <a:gd name="connsiteY10" fmla="*/ 135255 h 160972"/>
                  <a:gd name="connsiteX11" fmla="*/ 106680 w 106727"/>
                  <a:gd name="connsiteY11" fmla="*/ 107633 h 160972"/>
                  <a:gd name="connsiteX12" fmla="*/ 100965 w 106727"/>
                  <a:gd name="connsiteY12" fmla="*/ 101918 h 160972"/>
                  <a:gd name="connsiteX13" fmla="*/ 98107 w 106727"/>
                  <a:gd name="connsiteY13" fmla="*/ 92393 h 160972"/>
                  <a:gd name="connsiteX14" fmla="*/ 73343 w 106727"/>
                  <a:gd name="connsiteY14" fmla="*/ 92393 h 160972"/>
                  <a:gd name="connsiteX15" fmla="*/ 82868 w 106727"/>
                  <a:gd name="connsiteY15" fmla="*/ 42862 h 160972"/>
                  <a:gd name="connsiteX16" fmla="*/ 101918 w 106727"/>
                  <a:gd name="connsiteY16" fmla="*/ 23813 h 160972"/>
                  <a:gd name="connsiteX17" fmla="*/ 96202 w 106727"/>
                  <a:gd name="connsiteY17" fmla="*/ 16192 h 160972"/>
                  <a:gd name="connsiteX18" fmla="*/ 96202 w 106727"/>
                  <a:gd name="connsiteY18" fmla="*/ 12383 h 160972"/>
                  <a:gd name="connsiteX19" fmla="*/ 100013 w 106727"/>
                  <a:gd name="connsiteY19" fmla="*/ 12383 h 160972"/>
                  <a:gd name="connsiteX20" fmla="*/ 102870 w 106727"/>
                  <a:gd name="connsiteY20" fmla="*/ 9525 h 160972"/>
                  <a:gd name="connsiteX21" fmla="*/ 102870 w 106727"/>
                  <a:gd name="connsiteY21" fmla="*/ 0 h 160972"/>
                  <a:gd name="connsiteX22" fmla="*/ 57150 w 106727"/>
                  <a:gd name="connsiteY22" fmla="*/ 0 h 160972"/>
                  <a:gd name="connsiteX23" fmla="*/ 54293 w 106727"/>
                  <a:gd name="connsiteY23" fmla="*/ 0 h 160972"/>
                  <a:gd name="connsiteX24" fmla="*/ 47625 w 106727"/>
                  <a:gd name="connsiteY24" fmla="*/ 0 h 160972"/>
                  <a:gd name="connsiteX25" fmla="*/ 44768 w 106727"/>
                  <a:gd name="connsiteY25" fmla="*/ 0 h 160972"/>
                  <a:gd name="connsiteX26" fmla="*/ 0 w 106727"/>
                  <a:gd name="connsiteY26" fmla="*/ 0 h 160972"/>
                  <a:gd name="connsiteX27" fmla="*/ 0 w 106727"/>
                  <a:gd name="connsiteY27" fmla="*/ 9525 h 160972"/>
                  <a:gd name="connsiteX28" fmla="*/ 2857 w 106727"/>
                  <a:gd name="connsiteY28" fmla="*/ 11430 h 160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6727" h="160972">
                    <a:moveTo>
                      <a:pt x="2857" y="11430"/>
                    </a:moveTo>
                    <a:lnTo>
                      <a:pt x="6668" y="11430"/>
                    </a:lnTo>
                    <a:lnTo>
                      <a:pt x="6668" y="15240"/>
                    </a:lnTo>
                    <a:cubicBezTo>
                      <a:pt x="6668" y="15240"/>
                      <a:pt x="952" y="14288"/>
                      <a:pt x="952" y="22860"/>
                    </a:cubicBezTo>
                    <a:cubicBezTo>
                      <a:pt x="952" y="31433"/>
                      <a:pt x="20002" y="41910"/>
                      <a:pt x="20002" y="41910"/>
                    </a:cubicBezTo>
                    <a:cubicBezTo>
                      <a:pt x="20002" y="41910"/>
                      <a:pt x="33338" y="50483"/>
                      <a:pt x="29527" y="59055"/>
                    </a:cubicBezTo>
                    <a:cubicBezTo>
                      <a:pt x="25718" y="68580"/>
                      <a:pt x="2857" y="98108"/>
                      <a:pt x="5715" y="119062"/>
                    </a:cubicBezTo>
                    <a:cubicBezTo>
                      <a:pt x="8573" y="140018"/>
                      <a:pt x="13335" y="158115"/>
                      <a:pt x="20002" y="160020"/>
                    </a:cubicBezTo>
                    <a:cubicBezTo>
                      <a:pt x="23813" y="160973"/>
                      <a:pt x="30480" y="160973"/>
                      <a:pt x="37148" y="160973"/>
                    </a:cubicBezTo>
                    <a:cubicBezTo>
                      <a:pt x="41910" y="160973"/>
                      <a:pt x="42863" y="160020"/>
                      <a:pt x="46673" y="157162"/>
                    </a:cubicBezTo>
                    <a:cubicBezTo>
                      <a:pt x="55245" y="151448"/>
                      <a:pt x="62865" y="143828"/>
                      <a:pt x="70485" y="135255"/>
                    </a:cubicBezTo>
                    <a:cubicBezTo>
                      <a:pt x="70485" y="135255"/>
                      <a:pt x="105727" y="131445"/>
                      <a:pt x="106680" y="107633"/>
                    </a:cubicBezTo>
                    <a:cubicBezTo>
                      <a:pt x="106680" y="107633"/>
                      <a:pt x="107632" y="101918"/>
                      <a:pt x="100965" y="101918"/>
                    </a:cubicBezTo>
                    <a:cubicBezTo>
                      <a:pt x="100965" y="101918"/>
                      <a:pt x="101918" y="93345"/>
                      <a:pt x="98107" y="92393"/>
                    </a:cubicBezTo>
                    <a:cubicBezTo>
                      <a:pt x="93345" y="92393"/>
                      <a:pt x="73343" y="92393"/>
                      <a:pt x="73343" y="92393"/>
                    </a:cubicBezTo>
                    <a:cubicBezTo>
                      <a:pt x="73343" y="92393"/>
                      <a:pt x="59055" y="60960"/>
                      <a:pt x="82868" y="42862"/>
                    </a:cubicBezTo>
                    <a:cubicBezTo>
                      <a:pt x="82868" y="42862"/>
                      <a:pt x="101918" y="32385"/>
                      <a:pt x="101918" y="23813"/>
                    </a:cubicBezTo>
                    <a:cubicBezTo>
                      <a:pt x="101918" y="15240"/>
                      <a:pt x="96202" y="16192"/>
                      <a:pt x="96202" y="16192"/>
                    </a:cubicBezTo>
                    <a:lnTo>
                      <a:pt x="96202" y="12383"/>
                    </a:lnTo>
                    <a:lnTo>
                      <a:pt x="100013" y="12383"/>
                    </a:lnTo>
                    <a:cubicBezTo>
                      <a:pt x="101918" y="12383"/>
                      <a:pt x="102870" y="11430"/>
                      <a:pt x="102870" y="9525"/>
                    </a:cubicBezTo>
                    <a:lnTo>
                      <a:pt x="102870" y="0"/>
                    </a:lnTo>
                    <a:lnTo>
                      <a:pt x="57150" y="0"/>
                    </a:lnTo>
                    <a:lnTo>
                      <a:pt x="54293" y="0"/>
                    </a:lnTo>
                    <a:lnTo>
                      <a:pt x="47625" y="0"/>
                    </a:lnTo>
                    <a:lnTo>
                      <a:pt x="44768" y="0"/>
                    </a:lnTo>
                    <a:lnTo>
                      <a:pt x="0" y="0"/>
                    </a:lnTo>
                    <a:lnTo>
                      <a:pt x="0" y="9525"/>
                    </a:lnTo>
                    <a:cubicBezTo>
                      <a:pt x="0" y="10477"/>
                      <a:pt x="952" y="11430"/>
                      <a:pt x="2857" y="114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任意多边形: 形状 22"/>
              <p:cNvSpPr/>
              <p:nvPr/>
            </p:nvSpPr>
            <p:spPr>
              <a:xfrm>
                <a:off x="5263514" y="2666046"/>
                <a:ext cx="103822" cy="200025"/>
              </a:xfrm>
              <a:custGeom>
                <a:avLst/>
                <a:gdLst>
                  <a:gd name="connsiteX0" fmla="*/ 99060 w 103822"/>
                  <a:gd name="connsiteY0" fmla="*/ 10478 h 200025"/>
                  <a:gd name="connsiteX1" fmla="*/ 95250 w 103822"/>
                  <a:gd name="connsiteY1" fmla="*/ 10478 h 200025"/>
                  <a:gd name="connsiteX2" fmla="*/ 95250 w 103822"/>
                  <a:gd name="connsiteY2" fmla="*/ 14288 h 200025"/>
                  <a:gd name="connsiteX3" fmla="*/ 100965 w 103822"/>
                  <a:gd name="connsiteY3" fmla="*/ 21908 h 200025"/>
                  <a:gd name="connsiteX4" fmla="*/ 81915 w 103822"/>
                  <a:gd name="connsiteY4" fmla="*/ 40958 h 200025"/>
                  <a:gd name="connsiteX5" fmla="*/ 81915 w 103822"/>
                  <a:gd name="connsiteY5" fmla="*/ 60008 h 200025"/>
                  <a:gd name="connsiteX6" fmla="*/ 80010 w 103822"/>
                  <a:gd name="connsiteY6" fmla="*/ 61913 h 200025"/>
                  <a:gd name="connsiteX7" fmla="*/ 73343 w 103822"/>
                  <a:gd name="connsiteY7" fmla="*/ 61913 h 200025"/>
                  <a:gd name="connsiteX8" fmla="*/ 67627 w 103822"/>
                  <a:gd name="connsiteY8" fmla="*/ 112395 h 200025"/>
                  <a:gd name="connsiteX9" fmla="*/ 80963 w 103822"/>
                  <a:gd name="connsiteY9" fmla="*/ 112395 h 200025"/>
                  <a:gd name="connsiteX10" fmla="*/ 83820 w 103822"/>
                  <a:gd name="connsiteY10" fmla="*/ 115253 h 200025"/>
                  <a:gd name="connsiteX11" fmla="*/ 83820 w 103822"/>
                  <a:gd name="connsiteY11" fmla="*/ 120015 h 200025"/>
                  <a:gd name="connsiteX12" fmla="*/ 80963 w 103822"/>
                  <a:gd name="connsiteY12" fmla="*/ 122873 h 200025"/>
                  <a:gd name="connsiteX13" fmla="*/ 72390 w 103822"/>
                  <a:gd name="connsiteY13" fmla="*/ 122873 h 200025"/>
                  <a:gd name="connsiteX14" fmla="*/ 72390 w 103822"/>
                  <a:gd name="connsiteY14" fmla="*/ 126683 h 200025"/>
                  <a:gd name="connsiteX15" fmla="*/ 76200 w 103822"/>
                  <a:gd name="connsiteY15" fmla="*/ 126683 h 200025"/>
                  <a:gd name="connsiteX16" fmla="*/ 79058 w 103822"/>
                  <a:gd name="connsiteY16" fmla="*/ 129540 h 200025"/>
                  <a:gd name="connsiteX17" fmla="*/ 79058 w 103822"/>
                  <a:gd name="connsiteY17" fmla="*/ 131445 h 200025"/>
                  <a:gd name="connsiteX18" fmla="*/ 76200 w 103822"/>
                  <a:gd name="connsiteY18" fmla="*/ 133350 h 200025"/>
                  <a:gd name="connsiteX19" fmla="*/ 71438 w 103822"/>
                  <a:gd name="connsiteY19" fmla="*/ 133350 h 200025"/>
                  <a:gd name="connsiteX20" fmla="*/ 78105 w 103822"/>
                  <a:gd name="connsiteY20" fmla="*/ 157163 h 200025"/>
                  <a:gd name="connsiteX21" fmla="*/ 58102 w 103822"/>
                  <a:gd name="connsiteY21" fmla="*/ 188595 h 200025"/>
                  <a:gd name="connsiteX22" fmla="*/ 59055 w 103822"/>
                  <a:gd name="connsiteY22" fmla="*/ 192405 h 200025"/>
                  <a:gd name="connsiteX23" fmla="*/ 51435 w 103822"/>
                  <a:gd name="connsiteY23" fmla="*/ 200025 h 200025"/>
                  <a:gd name="connsiteX24" fmla="*/ 43815 w 103822"/>
                  <a:gd name="connsiteY24" fmla="*/ 192405 h 200025"/>
                  <a:gd name="connsiteX25" fmla="*/ 44768 w 103822"/>
                  <a:gd name="connsiteY25" fmla="*/ 188595 h 200025"/>
                  <a:gd name="connsiteX26" fmla="*/ 24765 w 103822"/>
                  <a:gd name="connsiteY26" fmla="*/ 157163 h 200025"/>
                  <a:gd name="connsiteX27" fmla="*/ 30480 w 103822"/>
                  <a:gd name="connsiteY27" fmla="*/ 134303 h 200025"/>
                  <a:gd name="connsiteX28" fmla="*/ 25718 w 103822"/>
                  <a:gd name="connsiteY28" fmla="*/ 134303 h 200025"/>
                  <a:gd name="connsiteX29" fmla="*/ 22860 w 103822"/>
                  <a:gd name="connsiteY29" fmla="*/ 131445 h 200025"/>
                  <a:gd name="connsiteX30" fmla="*/ 22860 w 103822"/>
                  <a:gd name="connsiteY30" fmla="*/ 129540 h 200025"/>
                  <a:gd name="connsiteX31" fmla="*/ 25718 w 103822"/>
                  <a:gd name="connsiteY31" fmla="*/ 126683 h 200025"/>
                  <a:gd name="connsiteX32" fmla="*/ 29527 w 103822"/>
                  <a:gd name="connsiteY32" fmla="*/ 126683 h 200025"/>
                  <a:gd name="connsiteX33" fmla="*/ 29527 w 103822"/>
                  <a:gd name="connsiteY33" fmla="*/ 122873 h 200025"/>
                  <a:gd name="connsiteX34" fmla="*/ 20955 w 103822"/>
                  <a:gd name="connsiteY34" fmla="*/ 122873 h 200025"/>
                  <a:gd name="connsiteX35" fmla="*/ 18098 w 103822"/>
                  <a:gd name="connsiteY35" fmla="*/ 120015 h 200025"/>
                  <a:gd name="connsiteX36" fmla="*/ 18098 w 103822"/>
                  <a:gd name="connsiteY36" fmla="*/ 117158 h 200025"/>
                  <a:gd name="connsiteX37" fmla="*/ 20955 w 103822"/>
                  <a:gd name="connsiteY37" fmla="*/ 114300 h 200025"/>
                  <a:gd name="connsiteX38" fmla="*/ 34290 w 103822"/>
                  <a:gd name="connsiteY38" fmla="*/ 114300 h 200025"/>
                  <a:gd name="connsiteX39" fmla="*/ 28575 w 103822"/>
                  <a:gd name="connsiteY39" fmla="*/ 63818 h 200025"/>
                  <a:gd name="connsiteX40" fmla="*/ 21908 w 103822"/>
                  <a:gd name="connsiteY40" fmla="*/ 63818 h 200025"/>
                  <a:gd name="connsiteX41" fmla="*/ 20002 w 103822"/>
                  <a:gd name="connsiteY41" fmla="*/ 61913 h 200025"/>
                  <a:gd name="connsiteX42" fmla="*/ 20002 w 103822"/>
                  <a:gd name="connsiteY42" fmla="*/ 42863 h 200025"/>
                  <a:gd name="connsiteX43" fmla="*/ 952 w 103822"/>
                  <a:gd name="connsiteY43" fmla="*/ 23813 h 200025"/>
                  <a:gd name="connsiteX44" fmla="*/ 6668 w 103822"/>
                  <a:gd name="connsiteY44" fmla="*/ 16193 h 200025"/>
                  <a:gd name="connsiteX45" fmla="*/ 6668 w 103822"/>
                  <a:gd name="connsiteY45" fmla="*/ 12383 h 200025"/>
                  <a:gd name="connsiteX46" fmla="*/ 2858 w 103822"/>
                  <a:gd name="connsiteY46" fmla="*/ 12383 h 200025"/>
                  <a:gd name="connsiteX47" fmla="*/ 0 w 103822"/>
                  <a:gd name="connsiteY47" fmla="*/ 9525 h 200025"/>
                  <a:gd name="connsiteX48" fmla="*/ 0 w 103822"/>
                  <a:gd name="connsiteY48" fmla="*/ 0 h 200025"/>
                  <a:gd name="connsiteX49" fmla="*/ 45720 w 103822"/>
                  <a:gd name="connsiteY49" fmla="*/ 0 h 200025"/>
                  <a:gd name="connsiteX50" fmla="*/ 48577 w 103822"/>
                  <a:gd name="connsiteY50" fmla="*/ 0 h 200025"/>
                  <a:gd name="connsiteX51" fmla="*/ 55245 w 103822"/>
                  <a:gd name="connsiteY51" fmla="*/ 0 h 200025"/>
                  <a:gd name="connsiteX52" fmla="*/ 58102 w 103822"/>
                  <a:gd name="connsiteY52" fmla="*/ 0 h 200025"/>
                  <a:gd name="connsiteX53" fmla="*/ 103823 w 103822"/>
                  <a:gd name="connsiteY53" fmla="*/ 0 h 200025"/>
                  <a:gd name="connsiteX54" fmla="*/ 103823 w 103822"/>
                  <a:gd name="connsiteY54" fmla="*/ 9525 h 200025"/>
                  <a:gd name="connsiteX55" fmla="*/ 99060 w 103822"/>
                  <a:gd name="connsiteY55" fmla="*/ 10478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03822" h="200025">
                    <a:moveTo>
                      <a:pt x="99060" y="10478"/>
                    </a:moveTo>
                    <a:lnTo>
                      <a:pt x="95250" y="10478"/>
                    </a:lnTo>
                    <a:lnTo>
                      <a:pt x="95250" y="14288"/>
                    </a:lnTo>
                    <a:cubicBezTo>
                      <a:pt x="95250" y="14288"/>
                      <a:pt x="100965" y="13335"/>
                      <a:pt x="100965" y="21908"/>
                    </a:cubicBezTo>
                    <a:cubicBezTo>
                      <a:pt x="100965" y="30480"/>
                      <a:pt x="81915" y="40958"/>
                      <a:pt x="81915" y="40958"/>
                    </a:cubicBezTo>
                    <a:lnTo>
                      <a:pt x="81915" y="60008"/>
                    </a:lnTo>
                    <a:cubicBezTo>
                      <a:pt x="81915" y="60960"/>
                      <a:pt x="80963" y="61913"/>
                      <a:pt x="80010" y="61913"/>
                    </a:cubicBezTo>
                    <a:lnTo>
                      <a:pt x="73343" y="61913"/>
                    </a:lnTo>
                    <a:cubicBezTo>
                      <a:pt x="65723" y="88583"/>
                      <a:pt x="67627" y="108585"/>
                      <a:pt x="67627" y="112395"/>
                    </a:cubicBezTo>
                    <a:lnTo>
                      <a:pt x="80963" y="112395"/>
                    </a:lnTo>
                    <a:cubicBezTo>
                      <a:pt x="82868" y="112395"/>
                      <a:pt x="83820" y="113348"/>
                      <a:pt x="83820" y="115253"/>
                    </a:cubicBezTo>
                    <a:lnTo>
                      <a:pt x="83820" y="120015"/>
                    </a:lnTo>
                    <a:cubicBezTo>
                      <a:pt x="83820" y="121920"/>
                      <a:pt x="82868" y="122873"/>
                      <a:pt x="80963" y="122873"/>
                    </a:cubicBezTo>
                    <a:lnTo>
                      <a:pt x="72390" y="122873"/>
                    </a:lnTo>
                    <a:lnTo>
                      <a:pt x="72390" y="126683"/>
                    </a:lnTo>
                    <a:lnTo>
                      <a:pt x="76200" y="126683"/>
                    </a:lnTo>
                    <a:cubicBezTo>
                      <a:pt x="78105" y="126683"/>
                      <a:pt x="79058" y="127635"/>
                      <a:pt x="79058" y="129540"/>
                    </a:cubicBezTo>
                    <a:lnTo>
                      <a:pt x="79058" y="131445"/>
                    </a:lnTo>
                    <a:cubicBezTo>
                      <a:pt x="79058" y="133350"/>
                      <a:pt x="78105" y="133350"/>
                      <a:pt x="76200" y="133350"/>
                    </a:cubicBezTo>
                    <a:lnTo>
                      <a:pt x="71438" y="133350"/>
                    </a:lnTo>
                    <a:cubicBezTo>
                      <a:pt x="75248" y="140970"/>
                      <a:pt x="78105" y="150495"/>
                      <a:pt x="78105" y="157163"/>
                    </a:cubicBezTo>
                    <a:cubicBezTo>
                      <a:pt x="78105" y="169545"/>
                      <a:pt x="69533" y="184785"/>
                      <a:pt x="58102" y="188595"/>
                    </a:cubicBezTo>
                    <a:cubicBezTo>
                      <a:pt x="59055" y="189548"/>
                      <a:pt x="59055" y="191453"/>
                      <a:pt x="59055" y="192405"/>
                    </a:cubicBezTo>
                    <a:cubicBezTo>
                      <a:pt x="59055" y="196215"/>
                      <a:pt x="56198" y="200025"/>
                      <a:pt x="51435" y="200025"/>
                    </a:cubicBezTo>
                    <a:cubicBezTo>
                      <a:pt x="47625" y="200025"/>
                      <a:pt x="43815" y="197167"/>
                      <a:pt x="43815" y="192405"/>
                    </a:cubicBezTo>
                    <a:cubicBezTo>
                      <a:pt x="43815" y="190500"/>
                      <a:pt x="44768" y="189548"/>
                      <a:pt x="44768" y="188595"/>
                    </a:cubicBezTo>
                    <a:cubicBezTo>
                      <a:pt x="33338" y="184785"/>
                      <a:pt x="24765" y="169545"/>
                      <a:pt x="24765" y="157163"/>
                    </a:cubicBezTo>
                    <a:cubicBezTo>
                      <a:pt x="24765" y="150495"/>
                      <a:pt x="26670" y="141923"/>
                      <a:pt x="30480" y="134303"/>
                    </a:cubicBezTo>
                    <a:lnTo>
                      <a:pt x="25718" y="134303"/>
                    </a:lnTo>
                    <a:cubicBezTo>
                      <a:pt x="23813" y="134303"/>
                      <a:pt x="22860" y="133350"/>
                      <a:pt x="22860" y="131445"/>
                    </a:cubicBezTo>
                    <a:lnTo>
                      <a:pt x="22860" y="129540"/>
                    </a:lnTo>
                    <a:cubicBezTo>
                      <a:pt x="22860" y="127635"/>
                      <a:pt x="23813" y="126683"/>
                      <a:pt x="25718" y="126683"/>
                    </a:cubicBezTo>
                    <a:lnTo>
                      <a:pt x="29527" y="126683"/>
                    </a:lnTo>
                    <a:lnTo>
                      <a:pt x="29527" y="122873"/>
                    </a:lnTo>
                    <a:lnTo>
                      <a:pt x="20955" y="122873"/>
                    </a:lnTo>
                    <a:cubicBezTo>
                      <a:pt x="19050" y="122873"/>
                      <a:pt x="18098" y="121920"/>
                      <a:pt x="18098" y="120015"/>
                    </a:cubicBezTo>
                    <a:lnTo>
                      <a:pt x="18098" y="117158"/>
                    </a:lnTo>
                    <a:cubicBezTo>
                      <a:pt x="18098" y="115253"/>
                      <a:pt x="19050" y="114300"/>
                      <a:pt x="20955" y="114300"/>
                    </a:cubicBezTo>
                    <a:lnTo>
                      <a:pt x="34290" y="114300"/>
                    </a:lnTo>
                    <a:cubicBezTo>
                      <a:pt x="34290" y="110490"/>
                      <a:pt x="36195" y="90488"/>
                      <a:pt x="28575" y="63818"/>
                    </a:cubicBezTo>
                    <a:lnTo>
                      <a:pt x="21908" y="63818"/>
                    </a:lnTo>
                    <a:cubicBezTo>
                      <a:pt x="20955" y="63818"/>
                      <a:pt x="20002" y="62865"/>
                      <a:pt x="20002" y="61913"/>
                    </a:cubicBezTo>
                    <a:lnTo>
                      <a:pt x="20002" y="42863"/>
                    </a:lnTo>
                    <a:cubicBezTo>
                      <a:pt x="20002" y="42863"/>
                      <a:pt x="952" y="32385"/>
                      <a:pt x="952" y="23813"/>
                    </a:cubicBezTo>
                    <a:cubicBezTo>
                      <a:pt x="952" y="15240"/>
                      <a:pt x="6668" y="16193"/>
                      <a:pt x="6668" y="16193"/>
                    </a:cubicBezTo>
                    <a:lnTo>
                      <a:pt x="6668" y="12383"/>
                    </a:lnTo>
                    <a:lnTo>
                      <a:pt x="2858" y="12383"/>
                    </a:lnTo>
                    <a:cubicBezTo>
                      <a:pt x="952" y="12383"/>
                      <a:pt x="0" y="11430"/>
                      <a:pt x="0" y="9525"/>
                    </a:cubicBezTo>
                    <a:lnTo>
                      <a:pt x="0" y="0"/>
                    </a:lnTo>
                    <a:lnTo>
                      <a:pt x="45720" y="0"/>
                    </a:lnTo>
                    <a:lnTo>
                      <a:pt x="48577" y="0"/>
                    </a:lnTo>
                    <a:lnTo>
                      <a:pt x="55245" y="0"/>
                    </a:lnTo>
                    <a:lnTo>
                      <a:pt x="58102" y="0"/>
                    </a:lnTo>
                    <a:lnTo>
                      <a:pt x="103823" y="0"/>
                    </a:lnTo>
                    <a:lnTo>
                      <a:pt x="103823" y="9525"/>
                    </a:lnTo>
                    <a:cubicBezTo>
                      <a:pt x="101918" y="9525"/>
                      <a:pt x="100965" y="10478"/>
                      <a:pt x="99060" y="10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任意多边形: 形状 23"/>
              <p:cNvSpPr/>
              <p:nvPr/>
            </p:nvSpPr>
            <p:spPr>
              <a:xfrm>
                <a:off x="5660707" y="2664141"/>
                <a:ext cx="103822" cy="176212"/>
              </a:xfrm>
              <a:custGeom>
                <a:avLst/>
                <a:gdLst>
                  <a:gd name="connsiteX0" fmla="*/ 99060 w 103822"/>
                  <a:gd name="connsiteY0" fmla="*/ 12383 h 176212"/>
                  <a:gd name="connsiteX1" fmla="*/ 95250 w 103822"/>
                  <a:gd name="connsiteY1" fmla="*/ 12383 h 176212"/>
                  <a:gd name="connsiteX2" fmla="*/ 95250 w 103822"/>
                  <a:gd name="connsiteY2" fmla="*/ 16192 h 176212"/>
                  <a:gd name="connsiteX3" fmla="*/ 100965 w 103822"/>
                  <a:gd name="connsiteY3" fmla="*/ 23813 h 176212"/>
                  <a:gd name="connsiteX4" fmla="*/ 81915 w 103822"/>
                  <a:gd name="connsiteY4" fmla="*/ 42863 h 176212"/>
                  <a:gd name="connsiteX5" fmla="*/ 81915 w 103822"/>
                  <a:gd name="connsiteY5" fmla="*/ 61913 h 176212"/>
                  <a:gd name="connsiteX6" fmla="*/ 80010 w 103822"/>
                  <a:gd name="connsiteY6" fmla="*/ 63818 h 176212"/>
                  <a:gd name="connsiteX7" fmla="*/ 73342 w 103822"/>
                  <a:gd name="connsiteY7" fmla="*/ 63818 h 176212"/>
                  <a:gd name="connsiteX8" fmla="*/ 67627 w 103822"/>
                  <a:gd name="connsiteY8" fmla="*/ 136208 h 176212"/>
                  <a:gd name="connsiteX9" fmla="*/ 72390 w 103822"/>
                  <a:gd name="connsiteY9" fmla="*/ 144780 h 176212"/>
                  <a:gd name="connsiteX10" fmla="*/ 72390 w 103822"/>
                  <a:gd name="connsiteY10" fmla="*/ 148590 h 176212"/>
                  <a:gd name="connsiteX11" fmla="*/ 76200 w 103822"/>
                  <a:gd name="connsiteY11" fmla="*/ 148590 h 176212"/>
                  <a:gd name="connsiteX12" fmla="*/ 79058 w 103822"/>
                  <a:gd name="connsiteY12" fmla="*/ 151448 h 176212"/>
                  <a:gd name="connsiteX13" fmla="*/ 79058 w 103822"/>
                  <a:gd name="connsiteY13" fmla="*/ 174308 h 176212"/>
                  <a:gd name="connsiteX14" fmla="*/ 76200 w 103822"/>
                  <a:gd name="connsiteY14" fmla="*/ 176213 h 176212"/>
                  <a:gd name="connsiteX15" fmla="*/ 25717 w 103822"/>
                  <a:gd name="connsiteY15" fmla="*/ 176213 h 176212"/>
                  <a:gd name="connsiteX16" fmla="*/ 22860 w 103822"/>
                  <a:gd name="connsiteY16" fmla="*/ 173355 h 176212"/>
                  <a:gd name="connsiteX17" fmla="*/ 22860 w 103822"/>
                  <a:gd name="connsiteY17" fmla="*/ 151448 h 176212"/>
                  <a:gd name="connsiteX18" fmla="*/ 25717 w 103822"/>
                  <a:gd name="connsiteY18" fmla="*/ 148590 h 176212"/>
                  <a:gd name="connsiteX19" fmla="*/ 29527 w 103822"/>
                  <a:gd name="connsiteY19" fmla="*/ 148590 h 176212"/>
                  <a:gd name="connsiteX20" fmla="*/ 29527 w 103822"/>
                  <a:gd name="connsiteY20" fmla="*/ 144780 h 176212"/>
                  <a:gd name="connsiteX21" fmla="*/ 34290 w 103822"/>
                  <a:gd name="connsiteY21" fmla="*/ 136208 h 176212"/>
                  <a:gd name="connsiteX22" fmla="*/ 28575 w 103822"/>
                  <a:gd name="connsiteY22" fmla="*/ 63818 h 176212"/>
                  <a:gd name="connsiteX23" fmla="*/ 21908 w 103822"/>
                  <a:gd name="connsiteY23" fmla="*/ 63818 h 176212"/>
                  <a:gd name="connsiteX24" fmla="*/ 20002 w 103822"/>
                  <a:gd name="connsiteY24" fmla="*/ 61913 h 176212"/>
                  <a:gd name="connsiteX25" fmla="*/ 20002 w 103822"/>
                  <a:gd name="connsiteY25" fmla="*/ 42863 h 176212"/>
                  <a:gd name="connsiteX26" fmla="*/ 952 w 103822"/>
                  <a:gd name="connsiteY26" fmla="*/ 23813 h 176212"/>
                  <a:gd name="connsiteX27" fmla="*/ 6667 w 103822"/>
                  <a:gd name="connsiteY27" fmla="*/ 16192 h 176212"/>
                  <a:gd name="connsiteX28" fmla="*/ 6667 w 103822"/>
                  <a:gd name="connsiteY28" fmla="*/ 12383 h 176212"/>
                  <a:gd name="connsiteX29" fmla="*/ 2858 w 103822"/>
                  <a:gd name="connsiteY29" fmla="*/ 12383 h 176212"/>
                  <a:gd name="connsiteX30" fmla="*/ 0 w 103822"/>
                  <a:gd name="connsiteY30" fmla="*/ 9525 h 176212"/>
                  <a:gd name="connsiteX31" fmla="*/ 0 w 103822"/>
                  <a:gd name="connsiteY31" fmla="*/ 0 h 176212"/>
                  <a:gd name="connsiteX32" fmla="*/ 45720 w 103822"/>
                  <a:gd name="connsiteY32" fmla="*/ 0 h 176212"/>
                  <a:gd name="connsiteX33" fmla="*/ 48577 w 103822"/>
                  <a:gd name="connsiteY33" fmla="*/ 0 h 176212"/>
                  <a:gd name="connsiteX34" fmla="*/ 55245 w 103822"/>
                  <a:gd name="connsiteY34" fmla="*/ 0 h 176212"/>
                  <a:gd name="connsiteX35" fmla="*/ 58102 w 103822"/>
                  <a:gd name="connsiteY35" fmla="*/ 0 h 176212"/>
                  <a:gd name="connsiteX36" fmla="*/ 103822 w 103822"/>
                  <a:gd name="connsiteY36" fmla="*/ 0 h 176212"/>
                  <a:gd name="connsiteX37" fmla="*/ 103822 w 103822"/>
                  <a:gd name="connsiteY37" fmla="*/ 9525 h 176212"/>
                  <a:gd name="connsiteX38" fmla="*/ 99060 w 103822"/>
                  <a:gd name="connsiteY38" fmla="*/ 12383 h 176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03822" h="176212">
                    <a:moveTo>
                      <a:pt x="99060" y="12383"/>
                    </a:moveTo>
                    <a:lnTo>
                      <a:pt x="95250" y="12383"/>
                    </a:lnTo>
                    <a:lnTo>
                      <a:pt x="95250" y="16192"/>
                    </a:lnTo>
                    <a:cubicBezTo>
                      <a:pt x="95250" y="16192"/>
                      <a:pt x="100965" y="15240"/>
                      <a:pt x="100965" y="23813"/>
                    </a:cubicBezTo>
                    <a:cubicBezTo>
                      <a:pt x="100965" y="32385"/>
                      <a:pt x="81915" y="42863"/>
                      <a:pt x="81915" y="42863"/>
                    </a:cubicBezTo>
                    <a:lnTo>
                      <a:pt x="81915" y="61913"/>
                    </a:lnTo>
                    <a:cubicBezTo>
                      <a:pt x="81915" y="62865"/>
                      <a:pt x="80963" y="63818"/>
                      <a:pt x="80010" y="63818"/>
                    </a:cubicBezTo>
                    <a:lnTo>
                      <a:pt x="73342" y="63818"/>
                    </a:lnTo>
                    <a:cubicBezTo>
                      <a:pt x="65722" y="90488"/>
                      <a:pt x="67627" y="132398"/>
                      <a:pt x="67627" y="136208"/>
                    </a:cubicBezTo>
                    <a:lnTo>
                      <a:pt x="72390" y="144780"/>
                    </a:lnTo>
                    <a:lnTo>
                      <a:pt x="72390" y="148590"/>
                    </a:lnTo>
                    <a:lnTo>
                      <a:pt x="76200" y="148590"/>
                    </a:lnTo>
                    <a:cubicBezTo>
                      <a:pt x="78105" y="148590"/>
                      <a:pt x="79058" y="149543"/>
                      <a:pt x="79058" y="151448"/>
                    </a:cubicBezTo>
                    <a:lnTo>
                      <a:pt x="79058" y="174308"/>
                    </a:lnTo>
                    <a:cubicBezTo>
                      <a:pt x="79058" y="176213"/>
                      <a:pt x="78105" y="176213"/>
                      <a:pt x="76200" y="176213"/>
                    </a:cubicBezTo>
                    <a:lnTo>
                      <a:pt x="25717" y="176213"/>
                    </a:lnTo>
                    <a:cubicBezTo>
                      <a:pt x="23813" y="176213"/>
                      <a:pt x="22860" y="175260"/>
                      <a:pt x="22860" y="173355"/>
                    </a:cubicBezTo>
                    <a:lnTo>
                      <a:pt x="22860" y="151448"/>
                    </a:lnTo>
                    <a:cubicBezTo>
                      <a:pt x="22860" y="149543"/>
                      <a:pt x="23813" y="148590"/>
                      <a:pt x="25717" y="148590"/>
                    </a:cubicBezTo>
                    <a:lnTo>
                      <a:pt x="29527" y="148590"/>
                    </a:lnTo>
                    <a:lnTo>
                      <a:pt x="29527" y="144780"/>
                    </a:lnTo>
                    <a:lnTo>
                      <a:pt x="34290" y="136208"/>
                    </a:lnTo>
                    <a:cubicBezTo>
                      <a:pt x="34290" y="132398"/>
                      <a:pt x="36195" y="89535"/>
                      <a:pt x="28575" y="63818"/>
                    </a:cubicBezTo>
                    <a:lnTo>
                      <a:pt x="21908" y="63818"/>
                    </a:lnTo>
                    <a:cubicBezTo>
                      <a:pt x="20955" y="63818"/>
                      <a:pt x="20002" y="62865"/>
                      <a:pt x="20002" y="61913"/>
                    </a:cubicBezTo>
                    <a:lnTo>
                      <a:pt x="20002" y="42863"/>
                    </a:lnTo>
                    <a:cubicBezTo>
                      <a:pt x="20002" y="42863"/>
                      <a:pt x="952" y="32385"/>
                      <a:pt x="952" y="23813"/>
                    </a:cubicBezTo>
                    <a:cubicBezTo>
                      <a:pt x="952" y="15240"/>
                      <a:pt x="6667" y="16192"/>
                      <a:pt x="6667" y="16192"/>
                    </a:cubicBezTo>
                    <a:lnTo>
                      <a:pt x="6667" y="12383"/>
                    </a:lnTo>
                    <a:lnTo>
                      <a:pt x="2858" y="12383"/>
                    </a:lnTo>
                    <a:cubicBezTo>
                      <a:pt x="952" y="12383"/>
                      <a:pt x="0" y="11430"/>
                      <a:pt x="0" y="9525"/>
                    </a:cubicBezTo>
                    <a:lnTo>
                      <a:pt x="0" y="0"/>
                    </a:lnTo>
                    <a:lnTo>
                      <a:pt x="45720" y="0"/>
                    </a:lnTo>
                    <a:lnTo>
                      <a:pt x="48577" y="0"/>
                    </a:lnTo>
                    <a:lnTo>
                      <a:pt x="55245" y="0"/>
                    </a:lnTo>
                    <a:lnTo>
                      <a:pt x="58102" y="0"/>
                    </a:lnTo>
                    <a:lnTo>
                      <a:pt x="103822" y="0"/>
                    </a:lnTo>
                    <a:lnTo>
                      <a:pt x="103822" y="9525"/>
                    </a:lnTo>
                    <a:cubicBezTo>
                      <a:pt x="101917" y="11430"/>
                      <a:pt x="100965" y="12383"/>
                      <a:pt x="99060" y="123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任意多边形: 形状 24"/>
              <p:cNvSpPr/>
              <p:nvPr/>
            </p:nvSpPr>
            <p:spPr>
              <a:xfrm>
                <a:off x="5458730" y="2664141"/>
                <a:ext cx="106980" cy="161925"/>
              </a:xfrm>
              <a:custGeom>
                <a:avLst/>
                <a:gdLst>
                  <a:gd name="connsiteX0" fmla="*/ 103869 w 106980"/>
                  <a:gd name="connsiteY0" fmla="*/ 12383 h 161925"/>
                  <a:gd name="connsiteX1" fmla="*/ 100060 w 106980"/>
                  <a:gd name="connsiteY1" fmla="*/ 12383 h 161925"/>
                  <a:gd name="connsiteX2" fmla="*/ 100060 w 106980"/>
                  <a:gd name="connsiteY2" fmla="*/ 16192 h 161925"/>
                  <a:gd name="connsiteX3" fmla="*/ 105774 w 106980"/>
                  <a:gd name="connsiteY3" fmla="*/ 23813 h 161925"/>
                  <a:gd name="connsiteX4" fmla="*/ 86724 w 106980"/>
                  <a:gd name="connsiteY4" fmla="*/ 42863 h 161925"/>
                  <a:gd name="connsiteX5" fmla="*/ 77199 w 106980"/>
                  <a:gd name="connsiteY5" fmla="*/ 60008 h 161925"/>
                  <a:gd name="connsiteX6" fmla="*/ 101012 w 106980"/>
                  <a:gd name="connsiteY6" fmla="*/ 120015 h 161925"/>
                  <a:gd name="connsiteX7" fmla="*/ 86724 w 106980"/>
                  <a:gd name="connsiteY7" fmla="*/ 160973 h 161925"/>
                  <a:gd name="connsiteX8" fmla="*/ 69579 w 106980"/>
                  <a:gd name="connsiteY8" fmla="*/ 161925 h 161925"/>
                  <a:gd name="connsiteX9" fmla="*/ 60054 w 106980"/>
                  <a:gd name="connsiteY9" fmla="*/ 158115 h 161925"/>
                  <a:gd name="connsiteX10" fmla="*/ 36242 w 106980"/>
                  <a:gd name="connsiteY10" fmla="*/ 136208 h 161925"/>
                  <a:gd name="connsiteX11" fmla="*/ 47 w 106980"/>
                  <a:gd name="connsiteY11" fmla="*/ 108585 h 161925"/>
                  <a:gd name="connsiteX12" fmla="*/ 5762 w 106980"/>
                  <a:gd name="connsiteY12" fmla="*/ 102870 h 161925"/>
                  <a:gd name="connsiteX13" fmla="*/ 8619 w 106980"/>
                  <a:gd name="connsiteY13" fmla="*/ 93345 h 161925"/>
                  <a:gd name="connsiteX14" fmla="*/ 32432 w 106980"/>
                  <a:gd name="connsiteY14" fmla="*/ 92393 h 161925"/>
                  <a:gd name="connsiteX15" fmla="*/ 22907 w 106980"/>
                  <a:gd name="connsiteY15" fmla="*/ 42863 h 161925"/>
                  <a:gd name="connsiteX16" fmla="*/ 3857 w 106980"/>
                  <a:gd name="connsiteY16" fmla="*/ 23813 h 161925"/>
                  <a:gd name="connsiteX17" fmla="*/ 9572 w 106980"/>
                  <a:gd name="connsiteY17" fmla="*/ 16192 h 161925"/>
                  <a:gd name="connsiteX18" fmla="*/ 9572 w 106980"/>
                  <a:gd name="connsiteY18" fmla="*/ 12383 h 161925"/>
                  <a:gd name="connsiteX19" fmla="*/ 5762 w 106980"/>
                  <a:gd name="connsiteY19" fmla="*/ 12383 h 161925"/>
                  <a:gd name="connsiteX20" fmla="*/ 2904 w 106980"/>
                  <a:gd name="connsiteY20" fmla="*/ 9525 h 161925"/>
                  <a:gd name="connsiteX21" fmla="*/ 2904 w 106980"/>
                  <a:gd name="connsiteY21" fmla="*/ 0 h 161925"/>
                  <a:gd name="connsiteX22" fmla="*/ 48624 w 106980"/>
                  <a:gd name="connsiteY22" fmla="*/ 0 h 161925"/>
                  <a:gd name="connsiteX23" fmla="*/ 51482 w 106980"/>
                  <a:gd name="connsiteY23" fmla="*/ 0 h 161925"/>
                  <a:gd name="connsiteX24" fmla="*/ 58149 w 106980"/>
                  <a:gd name="connsiteY24" fmla="*/ 0 h 161925"/>
                  <a:gd name="connsiteX25" fmla="*/ 61007 w 106980"/>
                  <a:gd name="connsiteY25" fmla="*/ 0 h 161925"/>
                  <a:gd name="connsiteX26" fmla="*/ 106727 w 106980"/>
                  <a:gd name="connsiteY26" fmla="*/ 0 h 161925"/>
                  <a:gd name="connsiteX27" fmla="*/ 106727 w 106980"/>
                  <a:gd name="connsiteY27" fmla="*/ 9525 h 161925"/>
                  <a:gd name="connsiteX28" fmla="*/ 103869 w 106980"/>
                  <a:gd name="connsiteY28" fmla="*/ 12383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6980" h="161925">
                    <a:moveTo>
                      <a:pt x="103869" y="12383"/>
                    </a:moveTo>
                    <a:lnTo>
                      <a:pt x="100060" y="12383"/>
                    </a:lnTo>
                    <a:lnTo>
                      <a:pt x="100060" y="16192"/>
                    </a:lnTo>
                    <a:cubicBezTo>
                      <a:pt x="100060" y="16192"/>
                      <a:pt x="105774" y="15240"/>
                      <a:pt x="105774" y="23813"/>
                    </a:cubicBezTo>
                    <a:cubicBezTo>
                      <a:pt x="105774" y="32385"/>
                      <a:pt x="86724" y="42863"/>
                      <a:pt x="86724" y="42863"/>
                    </a:cubicBezTo>
                    <a:cubicBezTo>
                      <a:pt x="86724" y="42863"/>
                      <a:pt x="73390" y="51435"/>
                      <a:pt x="77199" y="60008"/>
                    </a:cubicBezTo>
                    <a:cubicBezTo>
                      <a:pt x="81010" y="69533"/>
                      <a:pt x="103869" y="99060"/>
                      <a:pt x="101012" y="120015"/>
                    </a:cubicBezTo>
                    <a:cubicBezTo>
                      <a:pt x="98154" y="140970"/>
                      <a:pt x="93392" y="159068"/>
                      <a:pt x="86724" y="160973"/>
                    </a:cubicBezTo>
                    <a:cubicBezTo>
                      <a:pt x="82915" y="161925"/>
                      <a:pt x="76247" y="161925"/>
                      <a:pt x="69579" y="161925"/>
                    </a:cubicBezTo>
                    <a:cubicBezTo>
                      <a:pt x="64817" y="161925"/>
                      <a:pt x="63865" y="160973"/>
                      <a:pt x="60054" y="158115"/>
                    </a:cubicBezTo>
                    <a:cubicBezTo>
                      <a:pt x="51482" y="152400"/>
                      <a:pt x="43862" y="144780"/>
                      <a:pt x="36242" y="136208"/>
                    </a:cubicBezTo>
                    <a:cubicBezTo>
                      <a:pt x="36242" y="136208"/>
                      <a:pt x="999" y="132398"/>
                      <a:pt x="47" y="108585"/>
                    </a:cubicBezTo>
                    <a:cubicBezTo>
                      <a:pt x="47" y="108585"/>
                      <a:pt x="-906" y="102870"/>
                      <a:pt x="5762" y="102870"/>
                    </a:cubicBezTo>
                    <a:cubicBezTo>
                      <a:pt x="5762" y="102870"/>
                      <a:pt x="4810" y="94298"/>
                      <a:pt x="8619" y="93345"/>
                    </a:cubicBezTo>
                    <a:cubicBezTo>
                      <a:pt x="12429" y="92393"/>
                      <a:pt x="32432" y="92393"/>
                      <a:pt x="32432" y="92393"/>
                    </a:cubicBezTo>
                    <a:cubicBezTo>
                      <a:pt x="32432" y="92393"/>
                      <a:pt x="46719" y="60960"/>
                      <a:pt x="22907" y="42863"/>
                    </a:cubicBezTo>
                    <a:cubicBezTo>
                      <a:pt x="22907" y="42863"/>
                      <a:pt x="3857" y="32385"/>
                      <a:pt x="3857" y="23813"/>
                    </a:cubicBezTo>
                    <a:cubicBezTo>
                      <a:pt x="3857" y="15240"/>
                      <a:pt x="9572" y="16192"/>
                      <a:pt x="9572" y="16192"/>
                    </a:cubicBezTo>
                    <a:lnTo>
                      <a:pt x="9572" y="12383"/>
                    </a:lnTo>
                    <a:lnTo>
                      <a:pt x="5762" y="12383"/>
                    </a:lnTo>
                    <a:cubicBezTo>
                      <a:pt x="3857" y="12383"/>
                      <a:pt x="2904" y="11430"/>
                      <a:pt x="2904" y="9525"/>
                    </a:cubicBezTo>
                    <a:lnTo>
                      <a:pt x="2904" y="0"/>
                    </a:lnTo>
                    <a:lnTo>
                      <a:pt x="48624" y="0"/>
                    </a:lnTo>
                    <a:lnTo>
                      <a:pt x="51482" y="0"/>
                    </a:lnTo>
                    <a:lnTo>
                      <a:pt x="58149" y="0"/>
                    </a:lnTo>
                    <a:lnTo>
                      <a:pt x="61007" y="0"/>
                    </a:lnTo>
                    <a:lnTo>
                      <a:pt x="106727" y="0"/>
                    </a:lnTo>
                    <a:lnTo>
                      <a:pt x="106727" y="9525"/>
                    </a:lnTo>
                    <a:cubicBezTo>
                      <a:pt x="107679" y="11430"/>
                      <a:pt x="105774" y="12383"/>
                      <a:pt x="103869" y="123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" name="任意多边形: 形状 25"/>
            <p:cNvSpPr/>
            <p:nvPr/>
          </p:nvSpPr>
          <p:spPr>
            <a:xfrm>
              <a:off x="7714297" y="3772478"/>
              <a:ext cx="320749" cy="535678"/>
            </a:xfrm>
            <a:custGeom>
              <a:avLst/>
              <a:gdLst>
                <a:gd name="connsiteX0" fmla="*/ 8572 w 320749"/>
                <a:gd name="connsiteY0" fmla="*/ 445191 h 535678"/>
                <a:gd name="connsiteX1" fmla="*/ 16193 w 320749"/>
                <a:gd name="connsiteY1" fmla="*/ 448049 h 535678"/>
                <a:gd name="connsiteX2" fmla="*/ 18097 w 320749"/>
                <a:gd name="connsiteY2" fmla="*/ 441381 h 535678"/>
                <a:gd name="connsiteX3" fmla="*/ 10478 w 320749"/>
                <a:gd name="connsiteY3" fmla="*/ 424236 h 535678"/>
                <a:gd name="connsiteX4" fmla="*/ 61913 w 320749"/>
                <a:gd name="connsiteY4" fmla="*/ 403281 h 535678"/>
                <a:gd name="connsiteX5" fmla="*/ 72390 w 320749"/>
                <a:gd name="connsiteY5" fmla="*/ 369944 h 535678"/>
                <a:gd name="connsiteX6" fmla="*/ 77153 w 320749"/>
                <a:gd name="connsiteY6" fmla="*/ 368039 h 535678"/>
                <a:gd name="connsiteX7" fmla="*/ 92393 w 320749"/>
                <a:gd name="connsiteY7" fmla="*/ 372801 h 535678"/>
                <a:gd name="connsiteX8" fmla="*/ 168593 w 320749"/>
                <a:gd name="connsiteY8" fmla="*/ 174681 h 535678"/>
                <a:gd name="connsiteX9" fmla="*/ 140018 w 320749"/>
                <a:gd name="connsiteY9" fmla="*/ 165156 h 535678"/>
                <a:gd name="connsiteX10" fmla="*/ 135255 w 320749"/>
                <a:gd name="connsiteY10" fmla="*/ 158489 h 535678"/>
                <a:gd name="connsiteX11" fmla="*/ 137160 w 320749"/>
                <a:gd name="connsiteY11" fmla="*/ 152774 h 535678"/>
                <a:gd name="connsiteX12" fmla="*/ 144780 w 320749"/>
                <a:gd name="connsiteY12" fmla="*/ 149916 h 535678"/>
                <a:gd name="connsiteX13" fmla="*/ 163830 w 320749"/>
                <a:gd name="connsiteY13" fmla="*/ 155631 h 535678"/>
                <a:gd name="connsiteX14" fmla="*/ 165735 w 320749"/>
                <a:gd name="connsiteY14" fmla="*/ 149916 h 535678"/>
                <a:gd name="connsiteX15" fmla="*/ 158115 w 320749"/>
                <a:gd name="connsiteY15" fmla="*/ 147059 h 535678"/>
                <a:gd name="connsiteX16" fmla="*/ 153353 w 320749"/>
                <a:gd name="connsiteY16" fmla="*/ 140391 h 535678"/>
                <a:gd name="connsiteX17" fmla="*/ 154305 w 320749"/>
                <a:gd name="connsiteY17" fmla="*/ 137534 h 535678"/>
                <a:gd name="connsiteX18" fmla="*/ 161925 w 320749"/>
                <a:gd name="connsiteY18" fmla="*/ 134676 h 535678"/>
                <a:gd name="connsiteX19" fmla="*/ 170497 w 320749"/>
                <a:gd name="connsiteY19" fmla="*/ 137534 h 535678"/>
                <a:gd name="connsiteX20" fmla="*/ 173355 w 320749"/>
                <a:gd name="connsiteY20" fmla="*/ 128961 h 535678"/>
                <a:gd name="connsiteX21" fmla="*/ 169545 w 320749"/>
                <a:gd name="connsiteY21" fmla="*/ 128009 h 535678"/>
                <a:gd name="connsiteX22" fmla="*/ 164783 w 320749"/>
                <a:gd name="connsiteY22" fmla="*/ 122294 h 535678"/>
                <a:gd name="connsiteX23" fmla="*/ 172403 w 320749"/>
                <a:gd name="connsiteY23" fmla="*/ 118484 h 535678"/>
                <a:gd name="connsiteX24" fmla="*/ 177165 w 320749"/>
                <a:gd name="connsiteY24" fmla="*/ 120389 h 535678"/>
                <a:gd name="connsiteX25" fmla="*/ 163830 w 320749"/>
                <a:gd name="connsiteY25" fmla="*/ 53714 h 535678"/>
                <a:gd name="connsiteX26" fmla="*/ 169545 w 320749"/>
                <a:gd name="connsiteY26" fmla="*/ 49904 h 535678"/>
                <a:gd name="connsiteX27" fmla="*/ 227647 w 320749"/>
                <a:gd name="connsiteY27" fmla="*/ 68001 h 535678"/>
                <a:gd name="connsiteX28" fmla="*/ 231458 w 320749"/>
                <a:gd name="connsiteY28" fmla="*/ 55619 h 535678"/>
                <a:gd name="connsiteX29" fmla="*/ 237172 w 320749"/>
                <a:gd name="connsiteY29" fmla="*/ 53714 h 535678"/>
                <a:gd name="connsiteX30" fmla="*/ 239078 w 320749"/>
                <a:gd name="connsiteY30" fmla="*/ 54666 h 535678"/>
                <a:gd name="connsiteX31" fmla="*/ 242888 w 320749"/>
                <a:gd name="connsiteY31" fmla="*/ 42284 h 535678"/>
                <a:gd name="connsiteX32" fmla="*/ 240030 w 320749"/>
                <a:gd name="connsiteY32" fmla="*/ 37521 h 535678"/>
                <a:gd name="connsiteX33" fmla="*/ 218122 w 320749"/>
                <a:gd name="connsiteY33" fmla="*/ 30854 h 535678"/>
                <a:gd name="connsiteX34" fmla="*/ 215265 w 320749"/>
                <a:gd name="connsiteY34" fmla="*/ 26091 h 535678"/>
                <a:gd name="connsiteX35" fmla="*/ 218122 w 320749"/>
                <a:gd name="connsiteY35" fmla="*/ 17519 h 535678"/>
                <a:gd name="connsiteX36" fmla="*/ 222885 w 320749"/>
                <a:gd name="connsiteY36" fmla="*/ 15614 h 535678"/>
                <a:gd name="connsiteX37" fmla="*/ 244793 w 320749"/>
                <a:gd name="connsiteY37" fmla="*/ 22281 h 535678"/>
                <a:gd name="connsiteX38" fmla="*/ 249555 w 320749"/>
                <a:gd name="connsiteY38" fmla="*/ 20376 h 535678"/>
                <a:gd name="connsiteX39" fmla="*/ 255270 w 320749"/>
                <a:gd name="connsiteY39" fmla="*/ 2279 h 535678"/>
                <a:gd name="connsiteX40" fmla="*/ 260033 w 320749"/>
                <a:gd name="connsiteY40" fmla="*/ 374 h 535678"/>
                <a:gd name="connsiteX41" fmla="*/ 270510 w 320749"/>
                <a:gd name="connsiteY41" fmla="*/ 4184 h 535678"/>
                <a:gd name="connsiteX42" fmla="*/ 273368 w 320749"/>
                <a:gd name="connsiteY42" fmla="*/ 8946 h 535678"/>
                <a:gd name="connsiteX43" fmla="*/ 267653 w 320749"/>
                <a:gd name="connsiteY43" fmla="*/ 27044 h 535678"/>
                <a:gd name="connsiteX44" fmla="*/ 270510 w 320749"/>
                <a:gd name="connsiteY44" fmla="*/ 31806 h 535678"/>
                <a:gd name="connsiteX45" fmla="*/ 292418 w 320749"/>
                <a:gd name="connsiteY45" fmla="*/ 38474 h 535678"/>
                <a:gd name="connsiteX46" fmla="*/ 295275 w 320749"/>
                <a:gd name="connsiteY46" fmla="*/ 43236 h 535678"/>
                <a:gd name="connsiteX47" fmla="*/ 292418 w 320749"/>
                <a:gd name="connsiteY47" fmla="*/ 51809 h 535678"/>
                <a:gd name="connsiteX48" fmla="*/ 287655 w 320749"/>
                <a:gd name="connsiteY48" fmla="*/ 53714 h 535678"/>
                <a:gd name="connsiteX49" fmla="*/ 265747 w 320749"/>
                <a:gd name="connsiteY49" fmla="*/ 47046 h 535678"/>
                <a:gd name="connsiteX50" fmla="*/ 260985 w 320749"/>
                <a:gd name="connsiteY50" fmla="*/ 48951 h 535678"/>
                <a:gd name="connsiteX51" fmla="*/ 257175 w 320749"/>
                <a:gd name="connsiteY51" fmla="*/ 61334 h 535678"/>
                <a:gd name="connsiteX52" fmla="*/ 259080 w 320749"/>
                <a:gd name="connsiteY52" fmla="*/ 62286 h 535678"/>
                <a:gd name="connsiteX53" fmla="*/ 262890 w 320749"/>
                <a:gd name="connsiteY53" fmla="*/ 67049 h 535678"/>
                <a:gd name="connsiteX54" fmla="*/ 259080 w 320749"/>
                <a:gd name="connsiteY54" fmla="*/ 79431 h 535678"/>
                <a:gd name="connsiteX55" fmla="*/ 317183 w 320749"/>
                <a:gd name="connsiteY55" fmla="*/ 97529 h 535678"/>
                <a:gd name="connsiteX56" fmla="*/ 319088 w 320749"/>
                <a:gd name="connsiteY56" fmla="*/ 104196 h 535678"/>
                <a:gd name="connsiteX57" fmla="*/ 269558 w 320749"/>
                <a:gd name="connsiteY57" fmla="*/ 151821 h 535678"/>
                <a:gd name="connsiteX58" fmla="*/ 274320 w 320749"/>
                <a:gd name="connsiteY58" fmla="*/ 152774 h 535678"/>
                <a:gd name="connsiteX59" fmla="*/ 279083 w 320749"/>
                <a:gd name="connsiteY59" fmla="*/ 158489 h 535678"/>
                <a:gd name="connsiteX60" fmla="*/ 271463 w 320749"/>
                <a:gd name="connsiteY60" fmla="*/ 162299 h 535678"/>
                <a:gd name="connsiteX61" fmla="*/ 267653 w 320749"/>
                <a:gd name="connsiteY61" fmla="*/ 161346 h 535678"/>
                <a:gd name="connsiteX62" fmla="*/ 264795 w 320749"/>
                <a:gd name="connsiteY62" fmla="*/ 169919 h 535678"/>
                <a:gd name="connsiteX63" fmla="*/ 273368 w 320749"/>
                <a:gd name="connsiteY63" fmla="*/ 172776 h 535678"/>
                <a:gd name="connsiteX64" fmla="*/ 278130 w 320749"/>
                <a:gd name="connsiteY64" fmla="*/ 179444 h 535678"/>
                <a:gd name="connsiteX65" fmla="*/ 277178 w 320749"/>
                <a:gd name="connsiteY65" fmla="*/ 182301 h 535678"/>
                <a:gd name="connsiteX66" fmla="*/ 269558 w 320749"/>
                <a:gd name="connsiteY66" fmla="*/ 185159 h 535678"/>
                <a:gd name="connsiteX67" fmla="*/ 261938 w 320749"/>
                <a:gd name="connsiteY67" fmla="*/ 182301 h 535678"/>
                <a:gd name="connsiteX68" fmla="*/ 260033 w 320749"/>
                <a:gd name="connsiteY68" fmla="*/ 188016 h 535678"/>
                <a:gd name="connsiteX69" fmla="*/ 279083 w 320749"/>
                <a:gd name="connsiteY69" fmla="*/ 193731 h 535678"/>
                <a:gd name="connsiteX70" fmla="*/ 283845 w 320749"/>
                <a:gd name="connsiteY70" fmla="*/ 200399 h 535678"/>
                <a:gd name="connsiteX71" fmla="*/ 281940 w 320749"/>
                <a:gd name="connsiteY71" fmla="*/ 206114 h 535678"/>
                <a:gd name="connsiteX72" fmla="*/ 274320 w 320749"/>
                <a:gd name="connsiteY72" fmla="*/ 208971 h 535678"/>
                <a:gd name="connsiteX73" fmla="*/ 245745 w 320749"/>
                <a:gd name="connsiteY73" fmla="*/ 199446 h 535678"/>
                <a:gd name="connsiteX74" fmla="*/ 195263 w 320749"/>
                <a:gd name="connsiteY74" fmla="*/ 405186 h 535678"/>
                <a:gd name="connsiteX75" fmla="*/ 210503 w 320749"/>
                <a:gd name="connsiteY75" fmla="*/ 409949 h 535678"/>
                <a:gd name="connsiteX76" fmla="*/ 213360 w 320749"/>
                <a:gd name="connsiteY76" fmla="*/ 413759 h 535678"/>
                <a:gd name="connsiteX77" fmla="*/ 202883 w 320749"/>
                <a:gd name="connsiteY77" fmla="*/ 447096 h 535678"/>
                <a:gd name="connsiteX78" fmla="*/ 233363 w 320749"/>
                <a:gd name="connsiteY78" fmla="*/ 492816 h 535678"/>
                <a:gd name="connsiteX79" fmla="*/ 217170 w 320749"/>
                <a:gd name="connsiteY79" fmla="*/ 502341 h 535678"/>
                <a:gd name="connsiteX80" fmla="*/ 214313 w 320749"/>
                <a:gd name="connsiteY80" fmla="*/ 509009 h 535678"/>
                <a:gd name="connsiteX81" fmla="*/ 221933 w 320749"/>
                <a:gd name="connsiteY81" fmla="*/ 511866 h 535678"/>
                <a:gd name="connsiteX82" fmla="*/ 226695 w 320749"/>
                <a:gd name="connsiteY82" fmla="*/ 519486 h 535678"/>
                <a:gd name="connsiteX83" fmla="*/ 221933 w 320749"/>
                <a:gd name="connsiteY83" fmla="*/ 535679 h 535678"/>
                <a:gd name="connsiteX84" fmla="*/ 123825 w 320749"/>
                <a:gd name="connsiteY84" fmla="*/ 505199 h 535678"/>
                <a:gd name="connsiteX85" fmla="*/ 118110 w 320749"/>
                <a:gd name="connsiteY85" fmla="*/ 503294 h 535678"/>
                <a:gd name="connsiteX86" fmla="*/ 103822 w 320749"/>
                <a:gd name="connsiteY86" fmla="*/ 498531 h 535678"/>
                <a:gd name="connsiteX87" fmla="*/ 98108 w 320749"/>
                <a:gd name="connsiteY87" fmla="*/ 496626 h 535678"/>
                <a:gd name="connsiteX88" fmla="*/ 0 w 320749"/>
                <a:gd name="connsiteY88" fmla="*/ 466146 h 535678"/>
                <a:gd name="connsiteX89" fmla="*/ 4763 w 320749"/>
                <a:gd name="connsiteY89" fmla="*/ 449954 h 535678"/>
                <a:gd name="connsiteX90" fmla="*/ 8572 w 320749"/>
                <a:gd name="connsiteY90" fmla="*/ 445191 h 535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20749" h="535678">
                  <a:moveTo>
                    <a:pt x="8572" y="445191"/>
                  </a:moveTo>
                  <a:lnTo>
                    <a:pt x="16193" y="448049"/>
                  </a:lnTo>
                  <a:lnTo>
                    <a:pt x="18097" y="441381"/>
                  </a:lnTo>
                  <a:cubicBezTo>
                    <a:pt x="18097" y="441381"/>
                    <a:pt x="5715" y="438524"/>
                    <a:pt x="10478" y="424236"/>
                  </a:cubicBezTo>
                  <a:cubicBezTo>
                    <a:pt x="15240" y="409949"/>
                    <a:pt x="61913" y="403281"/>
                    <a:pt x="61913" y="403281"/>
                  </a:cubicBezTo>
                  <a:lnTo>
                    <a:pt x="72390" y="369944"/>
                  </a:lnTo>
                  <a:cubicBezTo>
                    <a:pt x="73343" y="368039"/>
                    <a:pt x="75247" y="368039"/>
                    <a:pt x="77153" y="368039"/>
                  </a:cubicBezTo>
                  <a:lnTo>
                    <a:pt x="92393" y="372801"/>
                  </a:lnTo>
                  <a:cubicBezTo>
                    <a:pt x="123825" y="332796"/>
                    <a:pt x="166688" y="181349"/>
                    <a:pt x="168593" y="174681"/>
                  </a:cubicBezTo>
                  <a:lnTo>
                    <a:pt x="140018" y="165156"/>
                  </a:lnTo>
                  <a:cubicBezTo>
                    <a:pt x="137160" y="164204"/>
                    <a:pt x="135255" y="161346"/>
                    <a:pt x="135255" y="158489"/>
                  </a:cubicBezTo>
                  <a:lnTo>
                    <a:pt x="137160" y="152774"/>
                  </a:lnTo>
                  <a:cubicBezTo>
                    <a:pt x="138113" y="149916"/>
                    <a:pt x="140970" y="148964"/>
                    <a:pt x="144780" y="149916"/>
                  </a:cubicBezTo>
                  <a:lnTo>
                    <a:pt x="163830" y="155631"/>
                  </a:lnTo>
                  <a:lnTo>
                    <a:pt x="165735" y="149916"/>
                  </a:lnTo>
                  <a:lnTo>
                    <a:pt x="158115" y="147059"/>
                  </a:lnTo>
                  <a:cubicBezTo>
                    <a:pt x="155258" y="146106"/>
                    <a:pt x="153353" y="143249"/>
                    <a:pt x="153353" y="140391"/>
                  </a:cubicBezTo>
                  <a:lnTo>
                    <a:pt x="154305" y="137534"/>
                  </a:lnTo>
                  <a:cubicBezTo>
                    <a:pt x="155258" y="134676"/>
                    <a:pt x="158115" y="133724"/>
                    <a:pt x="161925" y="134676"/>
                  </a:cubicBezTo>
                  <a:lnTo>
                    <a:pt x="170497" y="137534"/>
                  </a:lnTo>
                  <a:lnTo>
                    <a:pt x="173355" y="128961"/>
                  </a:lnTo>
                  <a:lnTo>
                    <a:pt x="169545" y="128009"/>
                  </a:lnTo>
                  <a:cubicBezTo>
                    <a:pt x="166688" y="127056"/>
                    <a:pt x="164783" y="125151"/>
                    <a:pt x="164783" y="122294"/>
                  </a:cubicBezTo>
                  <a:cubicBezTo>
                    <a:pt x="164783" y="119436"/>
                    <a:pt x="168593" y="117531"/>
                    <a:pt x="172403" y="118484"/>
                  </a:cubicBezTo>
                  <a:lnTo>
                    <a:pt x="177165" y="120389"/>
                  </a:lnTo>
                  <a:cubicBezTo>
                    <a:pt x="180975" y="106101"/>
                    <a:pt x="172403" y="77526"/>
                    <a:pt x="163830" y="53714"/>
                  </a:cubicBezTo>
                  <a:cubicBezTo>
                    <a:pt x="162878" y="50856"/>
                    <a:pt x="165735" y="48951"/>
                    <a:pt x="169545" y="49904"/>
                  </a:cubicBezTo>
                  <a:lnTo>
                    <a:pt x="227647" y="68001"/>
                  </a:lnTo>
                  <a:lnTo>
                    <a:pt x="231458" y="55619"/>
                  </a:lnTo>
                  <a:cubicBezTo>
                    <a:pt x="232410" y="53714"/>
                    <a:pt x="234315" y="52761"/>
                    <a:pt x="237172" y="53714"/>
                  </a:cubicBezTo>
                  <a:lnTo>
                    <a:pt x="239078" y="54666"/>
                  </a:lnTo>
                  <a:lnTo>
                    <a:pt x="242888" y="42284"/>
                  </a:lnTo>
                  <a:cubicBezTo>
                    <a:pt x="243840" y="40379"/>
                    <a:pt x="241935" y="38474"/>
                    <a:pt x="240030" y="37521"/>
                  </a:cubicBezTo>
                  <a:lnTo>
                    <a:pt x="218122" y="30854"/>
                  </a:lnTo>
                  <a:cubicBezTo>
                    <a:pt x="216218" y="29901"/>
                    <a:pt x="214313" y="27996"/>
                    <a:pt x="215265" y="26091"/>
                  </a:cubicBezTo>
                  <a:lnTo>
                    <a:pt x="218122" y="17519"/>
                  </a:lnTo>
                  <a:cubicBezTo>
                    <a:pt x="219075" y="15614"/>
                    <a:pt x="220980" y="14661"/>
                    <a:pt x="222885" y="15614"/>
                  </a:cubicBezTo>
                  <a:lnTo>
                    <a:pt x="244793" y="22281"/>
                  </a:lnTo>
                  <a:cubicBezTo>
                    <a:pt x="246697" y="23234"/>
                    <a:pt x="249555" y="22281"/>
                    <a:pt x="249555" y="20376"/>
                  </a:cubicBezTo>
                  <a:lnTo>
                    <a:pt x="255270" y="2279"/>
                  </a:lnTo>
                  <a:cubicBezTo>
                    <a:pt x="256222" y="374"/>
                    <a:pt x="258128" y="-579"/>
                    <a:pt x="260033" y="374"/>
                  </a:cubicBezTo>
                  <a:lnTo>
                    <a:pt x="270510" y="4184"/>
                  </a:lnTo>
                  <a:cubicBezTo>
                    <a:pt x="272415" y="5136"/>
                    <a:pt x="274320" y="7041"/>
                    <a:pt x="273368" y="8946"/>
                  </a:cubicBezTo>
                  <a:lnTo>
                    <a:pt x="267653" y="27044"/>
                  </a:lnTo>
                  <a:cubicBezTo>
                    <a:pt x="266700" y="28949"/>
                    <a:pt x="268605" y="30854"/>
                    <a:pt x="270510" y="31806"/>
                  </a:cubicBezTo>
                  <a:lnTo>
                    <a:pt x="292418" y="38474"/>
                  </a:lnTo>
                  <a:cubicBezTo>
                    <a:pt x="294322" y="39426"/>
                    <a:pt x="296228" y="41331"/>
                    <a:pt x="295275" y="43236"/>
                  </a:cubicBezTo>
                  <a:lnTo>
                    <a:pt x="292418" y="51809"/>
                  </a:lnTo>
                  <a:cubicBezTo>
                    <a:pt x="291465" y="53714"/>
                    <a:pt x="289560" y="54666"/>
                    <a:pt x="287655" y="53714"/>
                  </a:cubicBezTo>
                  <a:lnTo>
                    <a:pt x="265747" y="47046"/>
                  </a:lnTo>
                  <a:cubicBezTo>
                    <a:pt x="263843" y="46094"/>
                    <a:pt x="260985" y="47046"/>
                    <a:pt x="260985" y="48951"/>
                  </a:cubicBezTo>
                  <a:lnTo>
                    <a:pt x="257175" y="61334"/>
                  </a:lnTo>
                  <a:lnTo>
                    <a:pt x="259080" y="62286"/>
                  </a:lnTo>
                  <a:cubicBezTo>
                    <a:pt x="261938" y="63239"/>
                    <a:pt x="262890" y="65144"/>
                    <a:pt x="262890" y="67049"/>
                  </a:cubicBezTo>
                  <a:lnTo>
                    <a:pt x="259080" y="79431"/>
                  </a:lnTo>
                  <a:lnTo>
                    <a:pt x="317183" y="97529"/>
                  </a:lnTo>
                  <a:cubicBezTo>
                    <a:pt x="320993" y="98481"/>
                    <a:pt x="321945" y="102291"/>
                    <a:pt x="319088" y="104196"/>
                  </a:cubicBezTo>
                  <a:cubicBezTo>
                    <a:pt x="297180" y="118484"/>
                    <a:pt x="274320" y="137534"/>
                    <a:pt x="269558" y="151821"/>
                  </a:cubicBezTo>
                  <a:lnTo>
                    <a:pt x="274320" y="152774"/>
                  </a:lnTo>
                  <a:cubicBezTo>
                    <a:pt x="277178" y="153726"/>
                    <a:pt x="279083" y="155631"/>
                    <a:pt x="279083" y="158489"/>
                  </a:cubicBezTo>
                  <a:cubicBezTo>
                    <a:pt x="279083" y="161346"/>
                    <a:pt x="275272" y="163251"/>
                    <a:pt x="271463" y="162299"/>
                  </a:cubicBezTo>
                  <a:lnTo>
                    <a:pt x="267653" y="161346"/>
                  </a:lnTo>
                  <a:lnTo>
                    <a:pt x="264795" y="169919"/>
                  </a:lnTo>
                  <a:lnTo>
                    <a:pt x="273368" y="172776"/>
                  </a:lnTo>
                  <a:cubicBezTo>
                    <a:pt x="276225" y="173729"/>
                    <a:pt x="278130" y="176586"/>
                    <a:pt x="278130" y="179444"/>
                  </a:cubicBezTo>
                  <a:lnTo>
                    <a:pt x="277178" y="182301"/>
                  </a:lnTo>
                  <a:cubicBezTo>
                    <a:pt x="276225" y="185159"/>
                    <a:pt x="273368" y="186111"/>
                    <a:pt x="269558" y="185159"/>
                  </a:cubicBezTo>
                  <a:lnTo>
                    <a:pt x="261938" y="182301"/>
                  </a:lnTo>
                  <a:lnTo>
                    <a:pt x="260033" y="188016"/>
                  </a:lnTo>
                  <a:lnTo>
                    <a:pt x="279083" y="193731"/>
                  </a:lnTo>
                  <a:cubicBezTo>
                    <a:pt x="281940" y="194684"/>
                    <a:pt x="283845" y="197541"/>
                    <a:pt x="283845" y="200399"/>
                  </a:cubicBezTo>
                  <a:lnTo>
                    <a:pt x="281940" y="206114"/>
                  </a:lnTo>
                  <a:cubicBezTo>
                    <a:pt x="280988" y="208971"/>
                    <a:pt x="278130" y="209924"/>
                    <a:pt x="274320" y="208971"/>
                  </a:cubicBezTo>
                  <a:lnTo>
                    <a:pt x="245745" y="199446"/>
                  </a:lnTo>
                  <a:cubicBezTo>
                    <a:pt x="242888" y="206114"/>
                    <a:pt x="192405" y="355656"/>
                    <a:pt x="195263" y="405186"/>
                  </a:cubicBezTo>
                  <a:lnTo>
                    <a:pt x="210503" y="409949"/>
                  </a:lnTo>
                  <a:cubicBezTo>
                    <a:pt x="212408" y="410901"/>
                    <a:pt x="213360" y="412806"/>
                    <a:pt x="213360" y="413759"/>
                  </a:cubicBezTo>
                  <a:lnTo>
                    <a:pt x="202883" y="447096"/>
                  </a:lnTo>
                  <a:cubicBezTo>
                    <a:pt x="202883" y="447096"/>
                    <a:pt x="238125" y="478529"/>
                    <a:pt x="233363" y="492816"/>
                  </a:cubicBezTo>
                  <a:cubicBezTo>
                    <a:pt x="228600" y="507104"/>
                    <a:pt x="217170" y="502341"/>
                    <a:pt x="217170" y="502341"/>
                  </a:cubicBezTo>
                  <a:lnTo>
                    <a:pt x="214313" y="509009"/>
                  </a:lnTo>
                  <a:lnTo>
                    <a:pt x="221933" y="511866"/>
                  </a:lnTo>
                  <a:cubicBezTo>
                    <a:pt x="225743" y="512819"/>
                    <a:pt x="227647" y="516629"/>
                    <a:pt x="226695" y="519486"/>
                  </a:cubicBezTo>
                  <a:lnTo>
                    <a:pt x="221933" y="535679"/>
                  </a:lnTo>
                  <a:lnTo>
                    <a:pt x="123825" y="505199"/>
                  </a:lnTo>
                  <a:lnTo>
                    <a:pt x="118110" y="503294"/>
                  </a:lnTo>
                  <a:lnTo>
                    <a:pt x="103822" y="498531"/>
                  </a:lnTo>
                  <a:lnTo>
                    <a:pt x="98108" y="496626"/>
                  </a:lnTo>
                  <a:lnTo>
                    <a:pt x="0" y="466146"/>
                  </a:lnTo>
                  <a:lnTo>
                    <a:pt x="4763" y="449954"/>
                  </a:lnTo>
                  <a:cubicBezTo>
                    <a:pt x="953" y="445191"/>
                    <a:pt x="4763" y="443286"/>
                    <a:pt x="8572" y="44519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任意多边形: 形状 26"/>
            <p:cNvSpPr/>
            <p:nvPr/>
          </p:nvSpPr>
          <p:spPr>
            <a:xfrm>
              <a:off x="4162425" y="2546984"/>
              <a:ext cx="248602" cy="523875"/>
            </a:xfrm>
            <a:custGeom>
              <a:avLst/>
              <a:gdLst>
                <a:gd name="connsiteX0" fmla="*/ 7620 w 248602"/>
                <a:gd name="connsiteY0" fmla="*/ 497205 h 523875"/>
                <a:gd name="connsiteX1" fmla="*/ 16193 w 248602"/>
                <a:gd name="connsiteY1" fmla="*/ 497205 h 523875"/>
                <a:gd name="connsiteX2" fmla="*/ 16193 w 248602"/>
                <a:gd name="connsiteY2" fmla="*/ 488633 h 523875"/>
                <a:gd name="connsiteX3" fmla="*/ 2858 w 248602"/>
                <a:gd name="connsiteY3" fmla="*/ 471488 h 523875"/>
                <a:gd name="connsiteX4" fmla="*/ 48578 w 248602"/>
                <a:gd name="connsiteY4" fmla="*/ 430530 h 523875"/>
                <a:gd name="connsiteX5" fmla="*/ 48578 w 248602"/>
                <a:gd name="connsiteY5" fmla="*/ 389573 h 523875"/>
                <a:gd name="connsiteX6" fmla="*/ 52388 w 248602"/>
                <a:gd name="connsiteY6" fmla="*/ 385763 h 523875"/>
                <a:gd name="connsiteX7" fmla="*/ 69533 w 248602"/>
                <a:gd name="connsiteY7" fmla="*/ 385763 h 523875"/>
                <a:gd name="connsiteX8" fmla="*/ 83820 w 248602"/>
                <a:gd name="connsiteY8" fmla="*/ 217170 h 523875"/>
                <a:gd name="connsiteX9" fmla="*/ 51435 w 248602"/>
                <a:gd name="connsiteY9" fmla="*/ 217170 h 523875"/>
                <a:gd name="connsiteX10" fmla="*/ 44768 w 248602"/>
                <a:gd name="connsiteY10" fmla="*/ 211455 h 523875"/>
                <a:gd name="connsiteX11" fmla="*/ 44768 w 248602"/>
                <a:gd name="connsiteY11" fmla="*/ 204788 h 523875"/>
                <a:gd name="connsiteX12" fmla="*/ 51435 w 248602"/>
                <a:gd name="connsiteY12" fmla="*/ 199073 h 523875"/>
                <a:gd name="connsiteX13" fmla="*/ 72390 w 248602"/>
                <a:gd name="connsiteY13" fmla="*/ 199073 h 523875"/>
                <a:gd name="connsiteX14" fmla="*/ 72390 w 248602"/>
                <a:gd name="connsiteY14" fmla="*/ 192405 h 523875"/>
                <a:gd name="connsiteX15" fmla="*/ 63818 w 248602"/>
                <a:gd name="connsiteY15" fmla="*/ 192405 h 523875"/>
                <a:gd name="connsiteX16" fmla="*/ 57150 w 248602"/>
                <a:gd name="connsiteY16" fmla="*/ 186690 h 523875"/>
                <a:gd name="connsiteX17" fmla="*/ 57150 w 248602"/>
                <a:gd name="connsiteY17" fmla="*/ 182880 h 523875"/>
                <a:gd name="connsiteX18" fmla="*/ 63818 w 248602"/>
                <a:gd name="connsiteY18" fmla="*/ 177165 h 523875"/>
                <a:gd name="connsiteX19" fmla="*/ 73343 w 248602"/>
                <a:gd name="connsiteY19" fmla="*/ 177165 h 523875"/>
                <a:gd name="connsiteX20" fmla="*/ 73343 w 248602"/>
                <a:gd name="connsiteY20" fmla="*/ 165735 h 523875"/>
                <a:gd name="connsiteX21" fmla="*/ 68580 w 248602"/>
                <a:gd name="connsiteY21" fmla="*/ 165735 h 523875"/>
                <a:gd name="connsiteX22" fmla="*/ 61913 w 248602"/>
                <a:gd name="connsiteY22" fmla="*/ 160020 h 523875"/>
                <a:gd name="connsiteX23" fmla="*/ 68580 w 248602"/>
                <a:gd name="connsiteY23" fmla="*/ 154305 h 523875"/>
                <a:gd name="connsiteX24" fmla="*/ 73343 w 248602"/>
                <a:gd name="connsiteY24" fmla="*/ 154305 h 523875"/>
                <a:gd name="connsiteX25" fmla="*/ 7620 w 248602"/>
                <a:gd name="connsiteY25" fmla="*/ 43815 h 523875"/>
                <a:gd name="connsiteX26" fmla="*/ 8573 w 248602"/>
                <a:gd name="connsiteY26" fmla="*/ 42863 h 523875"/>
                <a:gd name="connsiteX27" fmla="*/ 33338 w 248602"/>
                <a:gd name="connsiteY27" fmla="*/ 59055 h 523875"/>
                <a:gd name="connsiteX28" fmla="*/ 33338 w 248602"/>
                <a:gd name="connsiteY28" fmla="*/ 42863 h 523875"/>
                <a:gd name="connsiteX29" fmla="*/ 35243 w 248602"/>
                <a:gd name="connsiteY29" fmla="*/ 41910 h 523875"/>
                <a:gd name="connsiteX30" fmla="*/ 71438 w 248602"/>
                <a:gd name="connsiteY30" fmla="*/ 60960 h 523875"/>
                <a:gd name="connsiteX31" fmla="*/ 107633 w 248602"/>
                <a:gd name="connsiteY31" fmla="*/ 40005 h 523875"/>
                <a:gd name="connsiteX32" fmla="*/ 99060 w 248602"/>
                <a:gd name="connsiteY32" fmla="*/ 22860 h 523875"/>
                <a:gd name="connsiteX33" fmla="*/ 124778 w 248602"/>
                <a:gd name="connsiteY33" fmla="*/ 0 h 523875"/>
                <a:gd name="connsiteX34" fmla="*/ 150495 w 248602"/>
                <a:gd name="connsiteY34" fmla="*/ 22860 h 523875"/>
                <a:gd name="connsiteX35" fmla="*/ 141923 w 248602"/>
                <a:gd name="connsiteY35" fmla="*/ 40005 h 523875"/>
                <a:gd name="connsiteX36" fmla="*/ 178118 w 248602"/>
                <a:gd name="connsiteY36" fmla="*/ 60960 h 523875"/>
                <a:gd name="connsiteX37" fmla="*/ 214313 w 248602"/>
                <a:gd name="connsiteY37" fmla="*/ 41910 h 523875"/>
                <a:gd name="connsiteX38" fmla="*/ 216218 w 248602"/>
                <a:gd name="connsiteY38" fmla="*/ 42863 h 523875"/>
                <a:gd name="connsiteX39" fmla="*/ 216218 w 248602"/>
                <a:gd name="connsiteY39" fmla="*/ 59055 h 523875"/>
                <a:gd name="connsiteX40" fmla="*/ 240983 w 248602"/>
                <a:gd name="connsiteY40" fmla="*/ 42863 h 523875"/>
                <a:gd name="connsiteX41" fmla="*/ 241935 w 248602"/>
                <a:gd name="connsiteY41" fmla="*/ 43815 h 523875"/>
                <a:gd name="connsiteX42" fmla="*/ 175260 w 248602"/>
                <a:gd name="connsiteY42" fmla="*/ 154305 h 523875"/>
                <a:gd name="connsiteX43" fmla="*/ 180023 w 248602"/>
                <a:gd name="connsiteY43" fmla="*/ 154305 h 523875"/>
                <a:gd name="connsiteX44" fmla="*/ 186690 w 248602"/>
                <a:gd name="connsiteY44" fmla="*/ 160020 h 523875"/>
                <a:gd name="connsiteX45" fmla="*/ 180023 w 248602"/>
                <a:gd name="connsiteY45" fmla="*/ 165735 h 523875"/>
                <a:gd name="connsiteX46" fmla="*/ 175260 w 248602"/>
                <a:gd name="connsiteY46" fmla="*/ 165735 h 523875"/>
                <a:gd name="connsiteX47" fmla="*/ 175260 w 248602"/>
                <a:gd name="connsiteY47" fmla="*/ 177165 h 523875"/>
                <a:gd name="connsiteX48" fmla="*/ 184785 w 248602"/>
                <a:gd name="connsiteY48" fmla="*/ 177165 h 523875"/>
                <a:gd name="connsiteX49" fmla="*/ 191453 w 248602"/>
                <a:gd name="connsiteY49" fmla="*/ 182880 h 523875"/>
                <a:gd name="connsiteX50" fmla="*/ 191453 w 248602"/>
                <a:gd name="connsiteY50" fmla="*/ 186690 h 523875"/>
                <a:gd name="connsiteX51" fmla="*/ 184785 w 248602"/>
                <a:gd name="connsiteY51" fmla="*/ 192405 h 523875"/>
                <a:gd name="connsiteX52" fmla="*/ 176213 w 248602"/>
                <a:gd name="connsiteY52" fmla="*/ 192405 h 523875"/>
                <a:gd name="connsiteX53" fmla="*/ 176213 w 248602"/>
                <a:gd name="connsiteY53" fmla="*/ 199073 h 523875"/>
                <a:gd name="connsiteX54" fmla="*/ 197168 w 248602"/>
                <a:gd name="connsiteY54" fmla="*/ 199073 h 523875"/>
                <a:gd name="connsiteX55" fmla="*/ 203835 w 248602"/>
                <a:gd name="connsiteY55" fmla="*/ 204788 h 523875"/>
                <a:gd name="connsiteX56" fmla="*/ 203835 w 248602"/>
                <a:gd name="connsiteY56" fmla="*/ 211455 h 523875"/>
                <a:gd name="connsiteX57" fmla="*/ 197168 w 248602"/>
                <a:gd name="connsiteY57" fmla="*/ 217170 h 523875"/>
                <a:gd name="connsiteX58" fmla="*/ 164783 w 248602"/>
                <a:gd name="connsiteY58" fmla="*/ 217170 h 523875"/>
                <a:gd name="connsiteX59" fmla="*/ 179070 w 248602"/>
                <a:gd name="connsiteY59" fmla="*/ 385763 h 523875"/>
                <a:gd name="connsiteX60" fmla="*/ 196215 w 248602"/>
                <a:gd name="connsiteY60" fmla="*/ 385763 h 523875"/>
                <a:gd name="connsiteX61" fmla="*/ 200025 w 248602"/>
                <a:gd name="connsiteY61" fmla="*/ 389573 h 523875"/>
                <a:gd name="connsiteX62" fmla="*/ 200025 w 248602"/>
                <a:gd name="connsiteY62" fmla="*/ 430530 h 523875"/>
                <a:gd name="connsiteX63" fmla="*/ 245745 w 248602"/>
                <a:gd name="connsiteY63" fmla="*/ 471488 h 523875"/>
                <a:gd name="connsiteX64" fmla="*/ 232410 w 248602"/>
                <a:gd name="connsiteY64" fmla="*/ 488633 h 523875"/>
                <a:gd name="connsiteX65" fmla="*/ 232410 w 248602"/>
                <a:gd name="connsiteY65" fmla="*/ 497205 h 523875"/>
                <a:gd name="connsiteX66" fmla="*/ 240983 w 248602"/>
                <a:gd name="connsiteY66" fmla="*/ 497205 h 523875"/>
                <a:gd name="connsiteX67" fmla="*/ 248603 w 248602"/>
                <a:gd name="connsiteY67" fmla="*/ 503873 h 523875"/>
                <a:gd name="connsiteX68" fmla="*/ 248603 w 248602"/>
                <a:gd name="connsiteY68" fmla="*/ 523875 h 523875"/>
                <a:gd name="connsiteX69" fmla="*/ 138113 w 248602"/>
                <a:gd name="connsiteY69" fmla="*/ 523875 h 523875"/>
                <a:gd name="connsiteX70" fmla="*/ 132398 w 248602"/>
                <a:gd name="connsiteY70" fmla="*/ 523875 h 523875"/>
                <a:gd name="connsiteX71" fmla="*/ 116205 w 248602"/>
                <a:gd name="connsiteY71" fmla="*/ 523875 h 523875"/>
                <a:gd name="connsiteX72" fmla="*/ 110490 w 248602"/>
                <a:gd name="connsiteY72" fmla="*/ 523875 h 523875"/>
                <a:gd name="connsiteX73" fmla="*/ 0 w 248602"/>
                <a:gd name="connsiteY73" fmla="*/ 523875 h 523875"/>
                <a:gd name="connsiteX74" fmla="*/ 0 w 248602"/>
                <a:gd name="connsiteY74" fmla="*/ 503873 h 523875"/>
                <a:gd name="connsiteX75" fmla="*/ 7620 w 248602"/>
                <a:gd name="connsiteY75" fmla="*/ 49720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48602" h="523875">
                  <a:moveTo>
                    <a:pt x="7620" y="497205"/>
                  </a:moveTo>
                  <a:lnTo>
                    <a:pt x="16193" y="497205"/>
                  </a:lnTo>
                  <a:lnTo>
                    <a:pt x="16193" y="488633"/>
                  </a:lnTo>
                  <a:cubicBezTo>
                    <a:pt x="16193" y="488633"/>
                    <a:pt x="2858" y="490538"/>
                    <a:pt x="2858" y="471488"/>
                  </a:cubicBezTo>
                  <a:cubicBezTo>
                    <a:pt x="2858" y="452438"/>
                    <a:pt x="48578" y="430530"/>
                    <a:pt x="48578" y="430530"/>
                  </a:cubicBezTo>
                  <a:lnTo>
                    <a:pt x="48578" y="389573"/>
                  </a:lnTo>
                  <a:cubicBezTo>
                    <a:pt x="48578" y="387668"/>
                    <a:pt x="50483" y="385763"/>
                    <a:pt x="52388" y="385763"/>
                  </a:cubicBezTo>
                  <a:lnTo>
                    <a:pt x="69533" y="385763"/>
                  </a:lnTo>
                  <a:cubicBezTo>
                    <a:pt x="88583" y="330518"/>
                    <a:pt x="84773" y="225743"/>
                    <a:pt x="83820" y="217170"/>
                  </a:cubicBezTo>
                  <a:lnTo>
                    <a:pt x="51435" y="217170"/>
                  </a:lnTo>
                  <a:cubicBezTo>
                    <a:pt x="47625" y="217170"/>
                    <a:pt x="44768" y="214313"/>
                    <a:pt x="44768" y="211455"/>
                  </a:cubicBezTo>
                  <a:lnTo>
                    <a:pt x="44768" y="204788"/>
                  </a:lnTo>
                  <a:cubicBezTo>
                    <a:pt x="44768" y="201930"/>
                    <a:pt x="47625" y="199073"/>
                    <a:pt x="51435" y="199073"/>
                  </a:cubicBezTo>
                  <a:lnTo>
                    <a:pt x="72390" y="199073"/>
                  </a:lnTo>
                  <a:lnTo>
                    <a:pt x="72390" y="192405"/>
                  </a:lnTo>
                  <a:lnTo>
                    <a:pt x="63818" y="192405"/>
                  </a:lnTo>
                  <a:cubicBezTo>
                    <a:pt x="60008" y="192405"/>
                    <a:pt x="57150" y="189548"/>
                    <a:pt x="57150" y="186690"/>
                  </a:cubicBezTo>
                  <a:lnTo>
                    <a:pt x="57150" y="182880"/>
                  </a:lnTo>
                  <a:cubicBezTo>
                    <a:pt x="57150" y="180023"/>
                    <a:pt x="60008" y="177165"/>
                    <a:pt x="63818" y="177165"/>
                  </a:cubicBezTo>
                  <a:lnTo>
                    <a:pt x="73343" y="177165"/>
                  </a:lnTo>
                  <a:lnTo>
                    <a:pt x="73343" y="165735"/>
                  </a:lnTo>
                  <a:lnTo>
                    <a:pt x="68580" y="165735"/>
                  </a:lnTo>
                  <a:cubicBezTo>
                    <a:pt x="64770" y="165735"/>
                    <a:pt x="61913" y="162878"/>
                    <a:pt x="61913" y="160020"/>
                  </a:cubicBezTo>
                  <a:cubicBezTo>
                    <a:pt x="61913" y="157163"/>
                    <a:pt x="64770" y="154305"/>
                    <a:pt x="68580" y="154305"/>
                  </a:cubicBezTo>
                  <a:lnTo>
                    <a:pt x="73343" y="154305"/>
                  </a:lnTo>
                  <a:cubicBezTo>
                    <a:pt x="73343" y="122873"/>
                    <a:pt x="19050" y="56198"/>
                    <a:pt x="7620" y="43815"/>
                  </a:cubicBezTo>
                  <a:cubicBezTo>
                    <a:pt x="7620" y="43815"/>
                    <a:pt x="7620" y="42863"/>
                    <a:pt x="8573" y="42863"/>
                  </a:cubicBezTo>
                  <a:lnTo>
                    <a:pt x="33338" y="59055"/>
                  </a:lnTo>
                  <a:lnTo>
                    <a:pt x="33338" y="42863"/>
                  </a:lnTo>
                  <a:cubicBezTo>
                    <a:pt x="33338" y="41910"/>
                    <a:pt x="34290" y="40958"/>
                    <a:pt x="35243" y="41910"/>
                  </a:cubicBezTo>
                  <a:lnTo>
                    <a:pt x="71438" y="60960"/>
                  </a:lnTo>
                  <a:lnTo>
                    <a:pt x="107633" y="40005"/>
                  </a:lnTo>
                  <a:cubicBezTo>
                    <a:pt x="101918" y="36195"/>
                    <a:pt x="99060" y="29528"/>
                    <a:pt x="99060" y="22860"/>
                  </a:cubicBezTo>
                  <a:cubicBezTo>
                    <a:pt x="99060" y="10478"/>
                    <a:pt x="110490" y="0"/>
                    <a:pt x="124778" y="0"/>
                  </a:cubicBezTo>
                  <a:cubicBezTo>
                    <a:pt x="139065" y="0"/>
                    <a:pt x="150495" y="10478"/>
                    <a:pt x="150495" y="22860"/>
                  </a:cubicBezTo>
                  <a:cubicBezTo>
                    <a:pt x="150495" y="29528"/>
                    <a:pt x="146685" y="35243"/>
                    <a:pt x="141923" y="40005"/>
                  </a:cubicBezTo>
                  <a:lnTo>
                    <a:pt x="178118" y="60960"/>
                  </a:lnTo>
                  <a:lnTo>
                    <a:pt x="214313" y="41910"/>
                  </a:lnTo>
                  <a:cubicBezTo>
                    <a:pt x="215265" y="40958"/>
                    <a:pt x="216218" y="41910"/>
                    <a:pt x="216218" y="42863"/>
                  </a:cubicBezTo>
                  <a:lnTo>
                    <a:pt x="216218" y="59055"/>
                  </a:lnTo>
                  <a:lnTo>
                    <a:pt x="240983" y="42863"/>
                  </a:lnTo>
                  <a:cubicBezTo>
                    <a:pt x="240983" y="42863"/>
                    <a:pt x="241935" y="42863"/>
                    <a:pt x="241935" y="43815"/>
                  </a:cubicBezTo>
                  <a:cubicBezTo>
                    <a:pt x="230505" y="57150"/>
                    <a:pt x="176213" y="122873"/>
                    <a:pt x="175260" y="154305"/>
                  </a:cubicBezTo>
                  <a:lnTo>
                    <a:pt x="180023" y="154305"/>
                  </a:lnTo>
                  <a:cubicBezTo>
                    <a:pt x="183833" y="154305"/>
                    <a:pt x="186690" y="157163"/>
                    <a:pt x="186690" y="160020"/>
                  </a:cubicBezTo>
                  <a:cubicBezTo>
                    <a:pt x="186690" y="162878"/>
                    <a:pt x="183833" y="165735"/>
                    <a:pt x="180023" y="165735"/>
                  </a:cubicBezTo>
                  <a:lnTo>
                    <a:pt x="175260" y="165735"/>
                  </a:lnTo>
                  <a:lnTo>
                    <a:pt x="175260" y="177165"/>
                  </a:lnTo>
                  <a:lnTo>
                    <a:pt x="184785" y="177165"/>
                  </a:lnTo>
                  <a:cubicBezTo>
                    <a:pt x="188595" y="177165"/>
                    <a:pt x="191453" y="180023"/>
                    <a:pt x="191453" y="182880"/>
                  </a:cubicBezTo>
                  <a:lnTo>
                    <a:pt x="191453" y="186690"/>
                  </a:lnTo>
                  <a:cubicBezTo>
                    <a:pt x="191453" y="189548"/>
                    <a:pt x="188595" y="192405"/>
                    <a:pt x="184785" y="192405"/>
                  </a:cubicBezTo>
                  <a:lnTo>
                    <a:pt x="176213" y="192405"/>
                  </a:lnTo>
                  <a:lnTo>
                    <a:pt x="176213" y="199073"/>
                  </a:lnTo>
                  <a:lnTo>
                    <a:pt x="197168" y="199073"/>
                  </a:lnTo>
                  <a:cubicBezTo>
                    <a:pt x="200978" y="199073"/>
                    <a:pt x="203835" y="201930"/>
                    <a:pt x="203835" y="204788"/>
                  </a:cubicBezTo>
                  <a:lnTo>
                    <a:pt x="203835" y="211455"/>
                  </a:lnTo>
                  <a:cubicBezTo>
                    <a:pt x="203835" y="214313"/>
                    <a:pt x="200978" y="217170"/>
                    <a:pt x="197168" y="217170"/>
                  </a:cubicBezTo>
                  <a:lnTo>
                    <a:pt x="164783" y="217170"/>
                  </a:lnTo>
                  <a:cubicBezTo>
                    <a:pt x="164783" y="225743"/>
                    <a:pt x="160020" y="330518"/>
                    <a:pt x="179070" y="385763"/>
                  </a:cubicBezTo>
                  <a:lnTo>
                    <a:pt x="196215" y="385763"/>
                  </a:lnTo>
                  <a:cubicBezTo>
                    <a:pt x="198120" y="385763"/>
                    <a:pt x="200025" y="387668"/>
                    <a:pt x="200025" y="389573"/>
                  </a:cubicBezTo>
                  <a:lnTo>
                    <a:pt x="200025" y="430530"/>
                  </a:lnTo>
                  <a:cubicBezTo>
                    <a:pt x="200025" y="430530"/>
                    <a:pt x="245745" y="453390"/>
                    <a:pt x="245745" y="471488"/>
                  </a:cubicBezTo>
                  <a:cubicBezTo>
                    <a:pt x="245745" y="490538"/>
                    <a:pt x="232410" y="488633"/>
                    <a:pt x="232410" y="488633"/>
                  </a:cubicBezTo>
                  <a:lnTo>
                    <a:pt x="232410" y="497205"/>
                  </a:lnTo>
                  <a:lnTo>
                    <a:pt x="240983" y="497205"/>
                  </a:lnTo>
                  <a:cubicBezTo>
                    <a:pt x="244793" y="497205"/>
                    <a:pt x="248603" y="500063"/>
                    <a:pt x="248603" y="503873"/>
                  </a:cubicBezTo>
                  <a:lnTo>
                    <a:pt x="248603" y="523875"/>
                  </a:lnTo>
                  <a:lnTo>
                    <a:pt x="138113" y="523875"/>
                  </a:lnTo>
                  <a:lnTo>
                    <a:pt x="132398" y="523875"/>
                  </a:lnTo>
                  <a:lnTo>
                    <a:pt x="116205" y="523875"/>
                  </a:lnTo>
                  <a:lnTo>
                    <a:pt x="110490" y="523875"/>
                  </a:lnTo>
                  <a:lnTo>
                    <a:pt x="0" y="523875"/>
                  </a:lnTo>
                  <a:lnTo>
                    <a:pt x="0" y="503873"/>
                  </a:lnTo>
                  <a:cubicBezTo>
                    <a:pt x="0" y="500063"/>
                    <a:pt x="3810" y="497205"/>
                    <a:pt x="7620" y="49720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27"/>
            <p:cNvSpPr/>
            <p:nvPr/>
          </p:nvSpPr>
          <p:spPr>
            <a:xfrm>
              <a:off x="7532886" y="3713316"/>
              <a:ext cx="254753" cy="433868"/>
            </a:xfrm>
            <a:custGeom>
              <a:avLst/>
              <a:gdLst>
                <a:gd name="connsiteX0" fmla="*/ 241418 w 254753"/>
                <a:gd name="connsiteY0" fmla="*/ 348143 h 433868"/>
                <a:gd name="connsiteX1" fmla="*/ 233798 w 254753"/>
                <a:gd name="connsiteY1" fmla="*/ 350048 h 433868"/>
                <a:gd name="connsiteX2" fmla="*/ 231893 w 254753"/>
                <a:gd name="connsiteY2" fmla="*/ 341476 h 433868"/>
                <a:gd name="connsiteX3" fmla="*/ 238561 w 254753"/>
                <a:gd name="connsiteY3" fmla="*/ 321473 h 433868"/>
                <a:gd name="connsiteX4" fmla="*/ 189031 w 254753"/>
                <a:gd name="connsiteY4" fmla="*/ 293851 h 433868"/>
                <a:gd name="connsiteX5" fmla="*/ 176648 w 254753"/>
                <a:gd name="connsiteY5" fmla="*/ 254798 h 433868"/>
                <a:gd name="connsiteX6" fmla="*/ 171886 w 254753"/>
                <a:gd name="connsiteY6" fmla="*/ 252893 h 433868"/>
                <a:gd name="connsiteX7" fmla="*/ 157598 w 254753"/>
                <a:gd name="connsiteY7" fmla="*/ 257656 h 433868"/>
                <a:gd name="connsiteX8" fmla="*/ 114736 w 254753"/>
                <a:gd name="connsiteY8" fmla="*/ 160501 h 433868"/>
                <a:gd name="connsiteX9" fmla="*/ 141406 w 254753"/>
                <a:gd name="connsiteY9" fmla="*/ 151928 h 433868"/>
                <a:gd name="connsiteX10" fmla="*/ 145216 w 254753"/>
                <a:gd name="connsiteY10" fmla="*/ 145261 h 433868"/>
                <a:gd name="connsiteX11" fmla="*/ 143311 w 254753"/>
                <a:gd name="connsiteY11" fmla="*/ 138593 h 433868"/>
                <a:gd name="connsiteX12" fmla="*/ 136643 w 254753"/>
                <a:gd name="connsiteY12" fmla="*/ 134783 h 433868"/>
                <a:gd name="connsiteX13" fmla="*/ 119498 w 254753"/>
                <a:gd name="connsiteY13" fmla="*/ 140498 h 433868"/>
                <a:gd name="connsiteX14" fmla="*/ 117593 w 254753"/>
                <a:gd name="connsiteY14" fmla="*/ 133831 h 433868"/>
                <a:gd name="connsiteX15" fmla="*/ 124261 w 254753"/>
                <a:gd name="connsiteY15" fmla="*/ 131926 h 433868"/>
                <a:gd name="connsiteX16" fmla="*/ 128071 w 254753"/>
                <a:gd name="connsiteY16" fmla="*/ 125258 h 433868"/>
                <a:gd name="connsiteX17" fmla="*/ 127118 w 254753"/>
                <a:gd name="connsiteY17" fmla="*/ 122401 h 433868"/>
                <a:gd name="connsiteX18" fmla="*/ 120451 w 254753"/>
                <a:gd name="connsiteY18" fmla="*/ 120496 h 433868"/>
                <a:gd name="connsiteX19" fmla="*/ 109973 w 254753"/>
                <a:gd name="connsiteY19" fmla="*/ 123353 h 433868"/>
                <a:gd name="connsiteX20" fmla="*/ 109021 w 254753"/>
                <a:gd name="connsiteY20" fmla="*/ 71918 h 433868"/>
                <a:gd name="connsiteX21" fmla="*/ 48061 w 254753"/>
                <a:gd name="connsiteY21" fmla="*/ 20483 h 433868"/>
                <a:gd name="connsiteX22" fmla="*/ 48061 w 254753"/>
                <a:gd name="connsiteY22" fmla="*/ 10958 h 433868"/>
                <a:gd name="connsiteX23" fmla="*/ 29011 w 254753"/>
                <a:gd name="connsiteY23" fmla="*/ 481 h 433868"/>
                <a:gd name="connsiteX24" fmla="*/ 18533 w 254753"/>
                <a:gd name="connsiteY24" fmla="*/ 19531 h 433868"/>
                <a:gd name="connsiteX25" fmla="*/ 24248 w 254753"/>
                <a:gd name="connsiteY25" fmla="*/ 27151 h 433868"/>
                <a:gd name="connsiteX26" fmla="*/ 3293 w 254753"/>
                <a:gd name="connsiteY26" fmla="*/ 103351 h 433868"/>
                <a:gd name="connsiteX27" fmla="*/ 29963 w 254753"/>
                <a:gd name="connsiteY27" fmla="*/ 145261 h 433868"/>
                <a:gd name="connsiteX28" fmla="*/ 20438 w 254753"/>
                <a:gd name="connsiteY28" fmla="*/ 148118 h 433868"/>
                <a:gd name="connsiteX29" fmla="*/ 16628 w 254753"/>
                <a:gd name="connsiteY29" fmla="*/ 154786 h 433868"/>
                <a:gd name="connsiteX30" fmla="*/ 17581 w 254753"/>
                <a:gd name="connsiteY30" fmla="*/ 157643 h 433868"/>
                <a:gd name="connsiteX31" fmla="*/ 24248 w 254753"/>
                <a:gd name="connsiteY31" fmla="*/ 161453 h 433868"/>
                <a:gd name="connsiteX32" fmla="*/ 30916 w 254753"/>
                <a:gd name="connsiteY32" fmla="*/ 159548 h 433868"/>
                <a:gd name="connsiteX33" fmla="*/ 32821 w 254753"/>
                <a:gd name="connsiteY33" fmla="*/ 166216 h 433868"/>
                <a:gd name="connsiteX34" fmla="*/ 15676 w 254753"/>
                <a:gd name="connsiteY34" fmla="*/ 171931 h 433868"/>
                <a:gd name="connsiteX35" fmla="*/ 11866 w 254753"/>
                <a:gd name="connsiteY35" fmla="*/ 178598 h 433868"/>
                <a:gd name="connsiteX36" fmla="*/ 13771 w 254753"/>
                <a:gd name="connsiteY36" fmla="*/ 185266 h 433868"/>
                <a:gd name="connsiteX37" fmla="*/ 20438 w 254753"/>
                <a:gd name="connsiteY37" fmla="*/ 189076 h 433868"/>
                <a:gd name="connsiteX38" fmla="*/ 47108 w 254753"/>
                <a:gd name="connsiteY38" fmla="*/ 180503 h 433868"/>
                <a:gd name="connsiteX39" fmla="*/ 66158 w 254753"/>
                <a:gd name="connsiteY39" fmla="*/ 285278 h 433868"/>
                <a:gd name="connsiteX40" fmla="*/ 51871 w 254753"/>
                <a:gd name="connsiteY40" fmla="*/ 290041 h 433868"/>
                <a:gd name="connsiteX41" fmla="*/ 49966 w 254753"/>
                <a:gd name="connsiteY41" fmla="*/ 294803 h 433868"/>
                <a:gd name="connsiteX42" fmla="*/ 62348 w 254753"/>
                <a:gd name="connsiteY42" fmla="*/ 333856 h 433868"/>
                <a:gd name="connsiteX43" fmla="*/ 36631 w 254753"/>
                <a:gd name="connsiteY43" fmla="*/ 384338 h 433868"/>
                <a:gd name="connsiteX44" fmla="*/ 52823 w 254753"/>
                <a:gd name="connsiteY44" fmla="*/ 396721 h 433868"/>
                <a:gd name="connsiteX45" fmla="*/ 55681 w 254753"/>
                <a:gd name="connsiteY45" fmla="*/ 405293 h 433868"/>
                <a:gd name="connsiteX46" fmla="*/ 48061 w 254753"/>
                <a:gd name="connsiteY46" fmla="*/ 407198 h 433868"/>
                <a:gd name="connsiteX47" fmla="*/ 43298 w 254753"/>
                <a:gd name="connsiteY47" fmla="*/ 415771 h 433868"/>
                <a:gd name="connsiteX48" fmla="*/ 49013 w 254753"/>
                <a:gd name="connsiteY48" fmla="*/ 433868 h 433868"/>
                <a:gd name="connsiteX49" fmla="*/ 140453 w 254753"/>
                <a:gd name="connsiteY49" fmla="*/ 405293 h 433868"/>
                <a:gd name="connsiteX50" fmla="*/ 145216 w 254753"/>
                <a:gd name="connsiteY50" fmla="*/ 403388 h 433868"/>
                <a:gd name="connsiteX51" fmla="*/ 158551 w 254753"/>
                <a:gd name="connsiteY51" fmla="*/ 399578 h 433868"/>
                <a:gd name="connsiteX52" fmla="*/ 163313 w 254753"/>
                <a:gd name="connsiteY52" fmla="*/ 397673 h 433868"/>
                <a:gd name="connsiteX53" fmla="*/ 254753 w 254753"/>
                <a:gd name="connsiteY53" fmla="*/ 369098 h 433868"/>
                <a:gd name="connsiteX54" fmla="*/ 249038 w 254753"/>
                <a:gd name="connsiteY54" fmla="*/ 351001 h 433868"/>
                <a:gd name="connsiteX55" fmla="*/ 241418 w 254753"/>
                <a:gd name="connsiteY55" fmla="*/ 348143 h 4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4753" h="433868">
                  <a:moveTo>
                    <a:pt x="241418" y="348143"/>
                  </a:moveTo>
                  <a:lnTo>
                    <a:pt x="233798" y="350048"/>
                  </a:lnTo>
                  <a:lnTo>
                    <a:pt x="231893" y="341476"/>
                  </a:lnTo>
                  <a:cubicBezTo>
                    <a:pt x="231893" y="341476"/>
                    <a:pt x="243323" y="339571"/>
                    <a:pt x="238561" y="321473"/>
                  </a:cubicBezTo>
                  <a:cubicBezTo>
                    <a:pt x="232846" y="303376"/>
                    <a:pt x="189031" y="293851"/>
                    <a:pt x="189031" y="293851"/>
                  </a:cubicBezTo>
                  <a:lnTo>
                    <a:pt x="176648" y="254798"/>
                  </a:lnTo>
                  <a:cubicBezTo>
                    <a:pt x="175696" y="252893"/>
                    <a:pt x="173791" y="251941"/>
                    <a:pt x="171886" y="252893"/>
                  </a:cubicBezTo>
                  <a:lnTo>
                    <a:pt x="157598" y="257656"/>
                  </a:lnTo>
                  <a:cubicBezTo>
                    <a:pt x="125213" y="210031"/>
                    <a:pt x="116641" y="168121"/>
                    <a:pt x="114736" y="160501"/>
                  </a:cubicBezTo>
                  <a:lnTo>
                    <a:pt x="141406" y="151928"/>
                  </a:lnTo>
                  <a:cubicBezTo>
                    <a:pt x="144263" y="150976"/>
                    <a:pt x="146168" y="148118"/>
                    <a:pt x="145216" y="145261"/>
                  </a:cubicBezTo>
                  <a:lnTo>
                    <a:pt x="143311" y="138593"/>
                  </a:lnTo>
                  <a:cubicBezTo>
                    <a:pt x="142358" y="135736"/>
                    <a:pt x="139501" y="133831"/>
                    <a:pt x="136643" y="134783"/>
                  </a:cubicBezTo>
                  <a:lnTo>
                    <a:pt x="119498" y="140498"/>
                  </a:lnTo>
                  <a:lnTo>
                    <a:pt x="117593" y="133831"/>
                  </a:lnTo>
                  <a:lnTo>
                    <a:pt x="124261" y="131926"/>
                  </a:lnTo>
                  <a:cubicBezTo>
                    <a:pt x="127118" y="130973"/>
                    <a:pt x="129023" y="128116"/>
                    <a:pt x="128071" y="125258"/>
                  </a:cubicBezTo>
                  <a:lnTo>
                    <a:pt x="127118" y="122401"/>
                  </a:lnTo>
                  <a:cubicBezTo>
                    <a:pt x="126166" y="119543"/>
                    <a:pt x="123308" y="119543"/>
                    <a:pt x="120451" y="120496"/>
                  </a:cubicBezTo>
                  <a:lnTo>
                    <a:pt x="109973" y="123353"/>
                  </a:lnTo>
                  <a:cubicBezTo>
                    <a:pt x="113783" y="105256"/>
                    <a:pt x="112831" y="85253"/>
                    <a:pt x="109021" y="71918"/>
                  </a:cubicBezTo>
                  <a:cubicBezTo>
                    <a:pt x="101401" y="47153"/>
                    <a:pt x="74731" y="21436"/>
                    <a:pt x="48061" y="20483"/>
                  </a:cubicBezTo>
                  <a:cubicBezTo>
                    <a:pt x="49013" y="17626"/>
                    <a:pt x="49013" y="14768"/>
                    <a:pt x="48061" y="10958"/>
                  </a:cubicBezTo>
                  <a:cubicBezTo>
                    <a:pt x="45203" y="2386"/>
                    <a:pt x="36631" y="-1424"/>
                    <a:pt x="29011" y="481"/>
                  </a:cubicBezTo>
                  <a:cubicBezTo>
                    <a:pt x="20438" y="3338"/>
                    <a:pt x="16628" y="11911"/>
                    <a:pt x="18533" y="19531"/>
                  </a:cubicBezTo>
                  <a:cubicBezTo>
                    <a:pt x="19486" y="22388"/>
                    <a:pt x="21391" y="25246"/>
                    <a:pt x="24248" y="27151"/>
                  </a:cubicBezTo>
                  <a:cubicBezTo>
                    <a:pt x="3293" y="42391"/>
                    <a:pt x="-5279" y="78586"/>
                    <a:pt x="3293" y="103351"/>
                  </a:cubicBezTo>
                  <a:cubicBezTo>
                    <a:pt x="7103" y="116686"/>
                    <a:pt x="17581" y="131926"/>
                    <a:pt x="29963" y="145261"/>
                  </a:cubicBezTo>
                  <a:lnTo>
                    <a:pt x="20438" y="148118"/>
                  </a:lnTo>
                  <a:cubicBezTo>
                    <a:pt x="17581" y="149071"/>
                    <a:pt x="15676" y="151928"/>
                    <a:pt x="16628" y="154786"/>
                  </a:cubicBezTo>
                  <a:lnTo>
                    <a:pt x="17581" y="157643"/>
                  </a:lnTo>
                  <a:cubicBezTo>
                    <a:pt x="18533" y="160501"/>
                    <a:pt x="21391" y="162406"/>
                    <a:pt x="24248" y="161453"/>
                  </a:cubicBezTo>
                  <a:lnTo>
                    <a:pt x="30916" y="159548"/>
                  </a:lnTo>
                  <a:lnTo>
                    <a:pt x="32821" y="166216"/>
                  </a:lnTo>
                  <a:lnTo>
                    <a:pt x="15676" y="171931"/>
                  </a:lnTo>
                  <a:cubicBezTo>
                    <a:pt x="12818" y="172883"/>
                    <a:pt x="10913" y="175741"/>
                    <a:pt x="11866" y="178598"/>
                  </a:cubicBezTo>
                  <a:lnTo>
                    <a:pt x="13771" y="185266"/>
                  </a:lnTo>
                  <a:cubicBezTo>
                    <a:pt x="14723" y="188123"/>
                    <a:pt x="17581" y="190028"/>
                    <a:pt x="20438" y="189076"/>
                  </a:cubicBezTo>
                  <a:lnTo>
                    <a:pt x="47108" y="180503"/>
                  </a:lnTo>
                  <a:cubicBezTo>
                    <a:pt x="49966" y="188123"/>
                    <a:pt x="66158" y="228128"/>
                    <a:pt x="66158" y="285278"/>
                  </a:cubicBezTo>
                  <a:lnTo>
                    <a:pt x="51871" y="290041"/>
                  </a:lnTo>
                  <a:cubicBezTo>
                    <a:pt x="49966" y="290993"/>
                    <a:pt x="49013" y="292898"/>
                    <a:pt x="49966" y="294803"/>
                  </a:cubicBezTo>
                  <a:lnTo>
                    <a:pt x="62348" y="333856"/>
                  </a:lnTo>
                  <a:cubicBezTo>
                    <a:pt x="62348" y="333856"/>
                    <a:pt x="30916" y="367193"/>
                    <a:pt x="36631" y="384338"/>
                  </a:cubicBezTo>
                  <a:cubicBezTo>
                    <a:pt x="42346" y="402436"/>
                    <a:pt x="52823" y="396721"/>
                    <a:pt x="52823" y="396721"/>
                  </a:cubicBezTo>
                  <a:lnTo>
                    <a:pt x="55681" y="405293"/>
                  </a:lnTo>
                  <a:lnTo>
                    <a:pt x="48061" y="407198"/>
                  </a:lnTo>
                  <a:cubicBezTo>
                    <a:pt x="44251" y="408151"/>
                    <a:pt x="42346" y="411961"/>
                    <a:pt x="43298" y="415771"/>
                  </a:cubicBezTo>
                  <a:lnTo>
                    <a:pt x="49013" y="433868"/>
                  </a:lnTo>
                  <a:lnTo>
                    <a:pt x="140453" y="405293"/>
                  </a:lnTo>
                  <a:lnTo>
                    <a:pt x="145216" y="403388"/>
                  </a:lnTo>
                  <a:lnTo>
                    <a:pt x="158551" y="399578"/>
                  </a:lnTo>
                  <a:lnTo>
                    <a:pt x="163313" y="397673"/>
                  </a:lnTo>
                  <a:lnTo>
                    <a:pt x="254753" y="369098"/>
                  </a:lnTo>
                  <a:lnTo>
                    <a:pt x="249038" y="351001"/>
                  </a:lnTo>
                  <a:cubicBezTo>
                    <a:pt x="248086" y="348143"/>
                    <a:pt x="244276" y="346238"/>
                    <a:pt x="241418" y="3481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4252595" y="389064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100.5-45=55.5(米)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252595" y="464693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答：还剩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55.5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米没修。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102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9" name="图片 18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0" name="图片 19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5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60573" y="482436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" name="组合 101" descr="7b0a202020202274657874626f78223a20227b5c2263617465676f72795f69645c223a31303530352c5c2269645c223a32303334353130367d220a7d0a"/>
          <p:cNvGrpSpPr/>
          <p:nvPr/>
        </p:nvGrpSpPr>
        <p:grpSpPr>
          <a:xfrm>
            <a:off x="1839595" y="2064385"/>
            <a:ext cx="8552809" cy="2705735"/>
            <a:chOff x="5606" y="3251"/>
            <a:chExt cx="8135" cy="4261"/>
          </a:xfrm>
        </p:grpSpPr>
        <p:sp>
          <p:nvSpPr>
            <p:cNvPr id="118" name="文本框 117"/>
            <p:cNvSpPr txBox="1"/>
            <p:nvPr/>
          </p:nvSpPr>
          <p:spPr>
            <a:xfrm>
              <a:off x="5795" y="4117"/>
              <a:ext cx="7946" cy="2317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 fontAlgn="auto">
                <a:lnSpc>
                  <a:spcPts val="2300"/>
                </a:lnSpc>
              </a:pPr>
              <a:r>
                <a:rPr lang="zh-CN" altLang="en-US" sz="2800" b="1" spc="120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uFillTx/>
                  <a:latin typeface="汉仪游园体W" panose="00020600040101010101" charset="-122"/>
                  <a:ea typeface="汉仪游园体W" panose="00020600040101010101" charset="-122"/>
                  <a:cs typeface="汉仪游园体W" panose="00020600040101010101" charset="-122"/>
                </a:rPr>
                <a:t>1.在小数的下面画横线。</a:t>
              </a:r>
            </a:p>
            <a:p>
              <a:pPr algn="l" fontAlgn="auto">
                <a:lnSpc>
                  <a:spcPts val="2300"/>
                </a:lnSpc>
              </a:pPr>
              <a:endParaRPr lang="zh-CN" altLang="en-US" sz="2800" b="1" spc="12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uFillTx/>
                <a:latin typeface="汉仪游园体W" panose="00020600040101010101" charset="-122"/>
                <a:ea typeface="汉仪游园体W" panose="00020600040101010101" charset="-122"/>
                <a:cs typeface="汉仪游园体W" panose="00020600040101010101" charset="-122"/>
              </a:endParaRPr>
            </a:p>
            <a:p>
              <a:pPr algn="l" fontAlgn="auto">
                <a:lnSpc>
                  <a:spcPts val="2300"/>
                </a:lnSpc>
              </a:pPr>
              <a:endParaRPr lang="zh-CN" altLang="en-US" sz="2800" b="1" spc="12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uFillTx/>
                <a:latin typeface="汉仪游园体W" panose="00020600040101010101" charset="-122"/>
                <a:ea typeface="汉仪游园体W" panose="00020600040101010101" charset="-122"/>
                <a:cs typeface="汉仪游园体W" panose="00020600040101010101" charset="-122"/>
              </a:endParaRPr>
            </a:p>
            <a:p>
              <a:pPr algn="l" fontAlgn="auto">
                <a:lnSpc>
                  <a:spcPts val="2300"/>
                </a:lnSpc>
              </a:pPr>
              <a:r>
                <a:rPr lang="zh-CN" altLang="en-US" sz="2800" b="1" spc="120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uFillTx/>
                  <a:latin typeface="汉仪游园体W" panose="00020600040101010101" charset="-122"/>
                  <a:ea typeface="汉仪游园体W" panose="00020600040101010101" charset="-122"/>
                  <a:cs typeface="汉仪游园体W" panose="00020600040101010101" charset="-122"/>
                </a:rPr>
                <a:t>32.2　201　0.9　 26.1　301　10.06　8.50</a:t>
              </a: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5606" y="3251"/>
              <a:ext cx="8075" cy="4261"/>
              <a:chOff x="5606" y="3251"/>
              <a:chExt cx="8075" cy="4261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5724" y="3592"/>
                <a:ext cx="7957" cy="3844"/>
                <a:chOff x="8876" y="7054"/>
                <a:chExt cx="7957" cy="3771"/>
              </a:xfrm>
            </p:grpSpPr>
            <p:grpSp>
              <p:nvGrpSpPr>
                <p:cNvPr id="84" name="组合 83"/>
                <p:cNvGrpSpPr/>
                <p:nvPr/>
              </p:nvGrpSpPr>
              <p:grpSpPr>
                <a:xfrm>
                  <a:off x="8876" y="7054"/>
                  <a:ext cx="7954" cy="3766"/>
                  <a:chOff x="-10" y="-5"/>
                  <a:chExt cx="7954" cy="3766"/>
                </a:xfrm>
              </p:grpSpPr>
              <p:grpSp>
                <p:nvGrpSpPr>
                  <p:cNvPr id="85" name="组合 84"/>
                  <p:cNvGrpSpPr/>
                  <p:nvPr/>
                </p:nvGrpSpPr>
                <p:grpSpPr>
                  <a:xfrm>
                    <a:off x="16" y="0"/>
                    <a:ext cx="7928" cy="20"/>
                    <a:chOff x="5644" y="5390"/>
                    <a:chExt cx="7928" cy="20"/>
                  </a:xfrm>
                </p:grpSpPr>
                <p:cxnSp>
                  <p:nvCxnSpPr>
                    <p:cNvPr id="86" name="直接连接符 85"/>
                    <p:cNvCxnSpPr/>
                    <p:nvPr/>
                  </p:nvCxnSpPr>
                  <p:spPr>
                    <a:xfrm>
                      <a:off x="5644" y="5390"/>
                      <a:ext cx="6232" cy="20"/>
                    </a:xfrm>
                    <a:prstGeom prst="line">
                      <a:avLst/>
                    </a:prstGeom>
                    <a:ln w="3175">
                      <a:solidFill>
                        <a:srgbClr val="F3D30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7" name="直接连接符 86"/>
                    <p:cNvCxnSpPr/>
                    <p:nvPr/>
                  </p:nvCxnSpPr>
                  <p:spPr>
                    <a:xfrm>
                      <a:off x="13177" y="5394"/>
                      <a:ext cx="395" cy="0"/>
                    </a:xfrm>
                    <a:prstGeom prst="line">
                      <a:avLst/>
                    </a:prstGeom>
                    <a:ln w="3175">
                      <a:solidFill>
                        <a:srgbClr val="F3D30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88" name="直接连接符 87"/>
                  <p:cNvCxnSpPr/>
                  <p:nvPr/>
                </p:nvCxnSpPr>
                <p:spPr>
                  <a:xfrm flipH="1">
                    <a:off x="-10" y="-5"/>
                    <a:ext cx="22" cy="3766"/>
                  </a:xfrm>
                  <a:prstGeom prst="line">
                    <a:avLst/>
                  </a:prstGeom>
                  <a:ln w="3175">
                    <a:solidFill>
                      <a:srgbClr val="F3D308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9" name="组合 88"/>
                <p:cNvGrpSpPr/>
                <p:nvPr/>
              </p:nvGrpSpPr>
              <p:grpSpPr>
                <a:xfrm rot="10800000">
                  <a:off x="8884" y="7059"/>
                  <a:ext cx="7949" cy="3766"/>
                  <a:chOff x="-25" y="-5"/>
                  <a:chExt cx="7949" cy="3766"/>
                </a:xfrm>
              </p:grpSpPr>
              <p:grpSp>
                <p:nvGrpSpPr>
                  <p:cNvPr id="90" name="组合 89"/>
                  <p:cNvGrpSpPr/>
                  <p:nvPr/>
                </p:nvGrpSpPr>
                <p:grpSpPr>
                  <a:xfrm>
                    <a:off x="-5" y="0"/>
                    <a:ext cx="7929" cy="20"/>
                    <a:chOff x="5623" y="5390"/>
                    <a:chExt cx="7929" cy="20"/>
                  </a:xfrm>
                </p:grpSpPr>
                <p:cxnSp>
                  <p:nvCxnSpPr>
                    <p:cNvPr id="91" name="直接连接符 90"/>
                    <p:cNvCxnSpPr/>
                    <p:nvPr/>
                  </p:nvCxnSpPr>
                  <p:spPr>
                    <a:xfrm>
                      <a:off x="5623" y="5390"/>
                      <a:ext cx="6232" cy="20"/>
                    </a:xfrm>
                    <a:prstGeom prst="line">
                      <a:avLst/>
                    </a:prstGeom>
                    <a:ln w="3175">
                      <a:solidFill>
                        <a:srgbClr val="F3D30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" name="直接连接符 91"/>
                    <p:cNvCxnSpPr/>
                    <p:nvPr/>
                  </p:nvCxnSpPr>
                  <p:spPr>
                    <a:xfrm>
                      <a:off x="13157" y="5395"/>
                      <a:ext cx="395" cy="0"/>
                    </a:xfrm>
                    <a:prstGeom prst="line">
                      <a:avLst/>
                    </a:prstGeom>
                    <a:ln w="3175">
                      <a:solidFill>
                        <a:srgbClr val="F3D30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93" name="直接连接符 92"/>
                  <p:cNvCxnSpPr/>
                  <p:nvPr/>
                </p:nvCxnSpPr>
                <p:spPr>
                  <a:xfrm flipH="1">
                    <a:off x="-25" y="-5"/>
                    <a:ext cx="22" cy="3766"/>
                  </a:xfrm>
                  <a:prstGeom prst="line">
                    <a:avLst/>
                  </a:prstGeom>
                  <a:ln w="3175">
                    <a:solidFill>
                      <a:srgbClr val="F3D308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82" name="组合 81"/>
              <p:cNvGrpSpPr/>
              <p:nvPr/>
            </p:nvGrpSpPr>
            <p:grpSpPr>
              <a:xfrm>
                <a:off x="5606" y="3476"/>
                <a:ext cx="7966" cy="3844"/>
                <a:chOff x="8864" y="7054"/>
                <a:chExt cx="7966" cy="3771"/>
              </a:xfrm>
            </p:grpSpPr>
            <p:grpSp>
              <p:nvGrpSpPr>
                <p:cNvPr id="74" name="组合 73"/>
                <p:cNvGrpSpPr/>
                <p:nvPr/>
              </p:nvGrpSpPr>
              <p:grpSpPr>
                <a:xfrm>
                  <a:off x="8876" y="7054"/>
                  <a:ext cx="7954" cy="3766"/>
                  <a:chOff x="-10" y="-5"/>
                  <a:chExt cx="7954" cy="3766"/>
                </a:xfrm>
              </p:grpSpPr>
              <p:grpSp>
                <p:nvGrpSpPr>
                  <p:cNvPr id="72" name="组合 71"/>
                  <p:cNvGrpSpPr/>
                  <p:nvPr/>
                </p:nvGrpSpPr>
                <p:grpSpPr>
                  <a:xfrm>
                    <a:off x="-5" y="0"/>
                    <a:ext cx="7949" cy="20"/>
                    <a:chOff x="5623" y="5390"/>
                    <a:chExt cx="7949" cy="20"/>
                  </a:xfrm>
                </p:grpSpPr>
                <p:cxnSp>
                  <p:nvCxnSpPr>
                    <p:cNvPr id="70" name="直接连接符 69"/>
                    <p:cNvCxnSpPr/>
                    <p:nvPr/>
                  </p:nvCxnSpPr>
                  <p:spPr>
                    <a:xfrm>
                      <a:off x="5623" y="5390"/>
                      <a:ext cx="6232" cy="20"/>
                    </a:xfrm>
                    <a:prstGeom prst="line">
                      <a:avLst/>
                    </a:prstGeom>
                    <a:ln w="19050">
                      <a:solidFill>
                        <a:srgbClr val="00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" name="直接连接符 70"/>
                    <p:cNvCxnSpPr/>
                    <p:nvPr/>
                  </p:nvCxnSpPr>
                  <p:spPr>
                    <a:xfrm>
                      <a:off x="13177" y="5400"/>
                      <a:ext cx="395" cy="0"/>
                    </a:xfrm>
                    <a:prstGeom prst="line">
                      <a:avLst/>
                    </a:prstGeom>
                    <a:ln w="19050">
                      <a:solidFill>
                        <a:srgbClr val="00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3" name="直接连接符 72"/>
                  <p:cNvCxnSpPr/>
                  <p:nvPr/>
                </p:nvCxnSpPr>
                <p:spPr>
                  <a:xfrm flipH="1">
                    <a:off x="-10" y="-5"/>
                    <a:ext cx="22" cy="3766"/>
                  </a:xfrm>
                  <a:prstGeom prst="line">
                    <a:avLst/>
                  </a:prstGeom>
                  <a:ln w="19050">
                    <a:solidFill>
                      <a:srgbClr val="0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5" name="组合 74"/>
                <p:cNvGrpSpPr/>
                <p:nvPr/>
              </p:nvGrpSpPr>
              <p:grpSpPr>
                <a:xfrm rot="10800000">
                  <a:off x="8864" y="7059"/>
                  <a:ext cx="7954" cy="3766"/>
                  <a:chOff x="-10" y="-5"/>
                  <a:chExt cx="7954" cy="3766"/>
                </a:xfrm>
              </p:grpSpPr>
              <p:grpSp>
                <p:nvGrpSpPr>
                  <p:cNvPr id="76" name="组合 75"/>
                  <p:cNvGrpSpPr/>
                  <p:nvPr/>
                </p:nvGrpSpPr>
                <p:grpSpPr>
                  <a:xfrm>
                    <a:off x="-5" y="0"/>
                    <a:ext cx="7949" cy="20"/>
                    <a:chOff x="5623" y="5390"/>
                    <a:chExt cx="7949" cy="20"/>
                  </a:xfrm>
                </p:grpSpPr>
                <p:cxnSp>
                  <p:nvCxnSpPr>
                    <p:cNvPr id="77" name="直接连接符 76"/>
                    <p:cNvCxnSpPr/>
                    <p:nvPr/>
                  </p:nvCxnSpPr>
                  <p:spPr>
                    <a:xfrm>
                      <a:off x="5623" y="5390"/>
                      <a:ext cx="6232" cy="20"/>
                    </a:xfrm>
                    <a:prstGeom prst="line">
                      <a:avLst/>
                    </a:prstGeom>
                    <a:ln w="19050">
                      <a:solidFill>
                        <a:srgbClr val="00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直接连接符 77"/>
                    <p:cNvCxnSpPr/>
                    <p:nvPr/>
                  </p:nvCxnSpPr>
                  <p:spPr>
                    <a:xfrm>
                      <a:off x="13177" y="5400"/>
                      <a:ext cx="395" cy="0"/>
                    </a:xfrm>
                    <a:prstGeom prst="line">
                      <a:avLst/>
                    </a:prstGeom>
                    <a:ln w="19050">
                      <a:solidFill>
                        <a:srgbClr val="00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9" name="直接连接符 78"/>
                  <p:cNvCxnSpPr/>
                  <p:nvPr/>
                </p:nvCxnSpPr>
                <p:spPr>
                  <a:xfrm flipH="1">
                    <a:off x="-10" y="-5"/>
                    <a:ext cx="22" cy="3766"/>
                  </a:xfrm>
                  <a:prstGeom prst="line">
                    <a:avLst/>
                  </a:prstGeom>
                  <a:ln w="19050">
                    <a:solidFill>
                      <a:srgbClr val="0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7" name="组合 66"/>
              <p:cNvGrpSpPr/>
              <p:nvPr/>
            </p:nvGrpSpPr>
            <p:grpSpPr>
              <a:xfrm>
                <a:off x="6048" y="7050"/>
                <a:ext cx="462" cy="462"/>
                <a:chOff x="5500" y="6750"/>
                <a:chExt cx="710" cy="710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5500" y="6750"/>
                  <a:ext cx="710" cy="710"/>
                </a:xfrm>
                <a:prstGeom prst="ellipse">
                  <a:avLst/>
                </a:prstGeom>
                <a:solidFill>
                  <a:srgbClr val="FBB52F"/>
                </a:solidFill>
                <a:ln w="9525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5572" y="6822"/>
                  <a:ext cx="567" cy="567"/>
                </a:xfrm>
                <a:prstGeom prst="ellipse">
                  <a:avLst/>
                </a:prstGeom>
                <a:solidFill>
                  <a:srgbClr val="FCD96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4" name="组合 43"/>
                <p:cNvGrpSpPr/>
                <p:nvPr/>
              </p:nvGrpSpPr>
              <p:grpSpPr>
                <a:xfrm>
                  <a:off x="5701" y="7035"/>
                  <a:ext cx="280" cy="141"/>
                  <a:chOff x="5741" y="7076"/>
                  <a:chExt cx="280" cy="141"/>
                </a:xfrm>
              </p:grpSpPr>
              <p:grpSp>
                <p:nvGrpSpPr>
                  <p:cNvPr id="43" name="组合 42"/>
                  <p:cNvGrpSpPr/>
                  <p:nvPr/>
                </p:nvGrpSpPr>
                <p:grpSpPr>
                  <a:xfrm>
                    <a:off x="5741" y="7076"/>
                    <a:ext cx="281" cy="56"/>
                    <a:chOff x="5725" y="7076"/>
                    <a:chExt cx="281" cy="56"/>
                  </a:xfrm>
                </p:grpSpPr>
                <p:sp>
                  <p:nvSpPr>
                    <p:cNvPr id="34" name="椭圆 33"/>
                    <p:cNvSpPr/>
                    <p:nvPr/>
                  </p:nvSpPr>
                  <p:spPr>
                    <a:xfrm>
                      <a:off x="5725" y="7076"/>
                      <a:ext cx="57" cy="57"/>
                    </a:xfrm>
                    <a:prstGeom prst="ellipse">
                      <a:avLst/>
                    </a:prstGeom>
                    <a:solidFill>
                      <a:srgbClr val="800C23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7" name="椭圆 36"/>
                    <p:cNvSpPr/>
                    <p:nvPr/>
                  </p:nvSpPr>
                  <p:spPr>
                    <a:xfrm>
                      <a:off x="5950" y="7076"/>
                      <a:ext cx="57" cy="57"/>
                    </a:xfrm>
                    <a:prstGeom prst="ellipse">
                      <a:avLst/>
                    </a:prstGeom>
                    <a:solidFill>
                      <a:srgbClr val="800C23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40" name="任意多边形 39"/>
                  <p:cNvSpPr/>
                  <p:nvPr/>
                </p:nvSpPr>
                <p:spPr>
                  <a:xfrm>
                    <a:off x="5825" y="7189"/>
                    <a:ext cx="113" cy="28"/>
                  </a:xfrm>
                  <a:custGeom>
                    <a:avLst/>
                    <a:gdLst>
                      <a:gd name="connsiteX0" fmla="*/ 0 w 225"/>
                      <a:gd name="connsiteY0" fmla="*/ 0 h 53"/>
                      <a:gd name="connsiteX1" fmla="*/ 225 w 225"/>
                      <a:gd name="connsiteY1" fmla="*/ 0 h 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25" h="54">
                        <a:moveTo>
                          <a:pt x="0" y="0"/>
                        </a:moveTo>
                        <a:cubicBezTo>
                          <a:pt x="55" y="77"/>
                          <a:pt x="179" y="66"/>
                          <a:pt x="225" y="0"/>
                        </a:cubicBezTo>
                      </a:path>
                    </a:pathLst>
                  </a:custGeom>
                  <a:noFill/>
                  <a:ln>
                    <a:solidFill>
                      <a:srgbClr val="800C23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47" name="椭圆 46"/>
                <p:cNvSpPr/>
                <p:nvPr/>
              </p:nvSpPr>
              <p:spPr>
                <a:xfrm>
                  <a:off x="5604" y="7121"/>
                  <a:ext cx="119" cy="57"/>
                </a:xfrm>
                <a:prstGeom prst="ellipse">
                  <a:avLst/>
                </a:prstGeom>
                <a:solidFill>
                  <a:srgbClr val="E57D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5983" y="7133"/>
                  <a:ext cx="119" cy="57"/>
                </a:xfrm>
                <a:prstGeom prst="ellipse">
                  <a:avLst/>
                </a:prstGeom>
                <a:solidFill>
                  <a:srgbClr val="E57D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8" name="五角星 57"/>
              <p:cNvSpPr/>
              <p:nvPr/>
            </p:nvSpPr>
            <p:spPr>
              <a:xfrm>
                <a:off x="11941" y="3368"/>
                <a:ext cx="224" cy="224"/>
              </a:xfrm>
              <a:prstGeom prst="star5">
                <a:avLst>
                  <a:gd name="adj" fmla="val 27165"/>
                  <a:gd name="hf" fmla="val 105146"/>
                  <a:gd name="vf" fmla="val 110557"/>
                </a:avLst>
              </a:prstGeom>
              <a:solidFill>
                <a:srgbClr val="F3D308"/>
              </a:solidFill>
              <a:ln w="952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12660" y="3251"/>
                <a:ext cx="459" cy="459"/>
              </a:xfrm>
              <a:prstGeom prst="ellipse">
                <a:avLst/>
              </a:prstGeom>
              <a:solidFill>
                <a:srgbClr val="F3D308"/>
              </a:solidFill>
              <a:ln w="952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五角星 59"/>
              <p:cNvSpPr/>
              <p:nvPr/>
            </p:nvSpPr>
            <p:spPr>
              <a:xfrm>
                <a:off x="12325" y="3368"/>
                <a:ext cx="224" cy="224"/>
              </a:xfrm>
              <a:prstGeom prst="star5">
                <a:avLst>
                  <a:gd name="adj" fmla="val 27165"/>
                  <a:gd name="hf" fmla="val 105146"/>
                  <a:gd name="vf" fmla="val 110557"/>
                </a:avLst>
              </a:prstGeom>
              <a:solidFill>
                <a:srgbClr val="F3D308"/>
              </a:solidFill>
              <a:ln w="952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五角星 67"/>
              <p:cNvSpPr/>
              <p:nvPr/>
            </p:nvSpPr>
            <p:spPr>
              <a:xfrm>
                <a:off x="6634" y="7169"/>
                <a:ext cx="224" cy="224"/>
              </a:xfrm>
              <a:prstGeom prst="star5">
                <a:avLst>
                  <a:gd name="adj" fmla="val 27165"/>
                  <a:gd name="hf" fmla="val 105146"/>
                  <a:gd name="vf" fmla="val 110557"/>
                </a:avLst>
              </a:prstGeom>
              <a:solidFill>
                <a:srgbClr val="F3D308"/>
              </a:solidFill>
              <a:ln w="952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五角星 68"/>
              <p:cNvSpPr/>
              <p:nvPr/>
            </p:nvSpPr>
            <p:spPr>
              <a:xfrm>
                <a:off x="7003" y="7169"/>
                <a:ext cx="224" cy="224"/>
              </a:xfrm>
              <a:prstGeom prst="star5">
                <a:avLst>
                  <a:gd name="adj" fmla="val 27165"/>
                  <a:gd name="hf" fmla="val 105146"/>
                  <a:gd name="vf" fmla="val 110557"/>
                </a:avLst>
              </a:prstGeom>
              <a:solidFill>
                <a:srgbClr val="F3D308"/>
              </a:solidFill>
              <a:ln w="952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21" name="直接连接符 20"/>
          <p:cNvCxnSpPr/>
          <p:nvPr/>
        </p:nvCxnSpPr>
        <p:spPr>
          <a:xfrm>
            <a:off x="2132965" y="3916680"/>
            <a:ext cx="965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164965" y="3916680"/>
            <a:ext cx="965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380355" y="3916680"/>
            <a:ext cx="965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625080" y="3916680"/>
            <a:ext cx="965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836660" y="3916680"/>
            <a:ext cx="965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9" name="图片 18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0" name="图片 19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15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60573" y="482436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汉仪旗黑-55简" descr="7b0a202020202274657874626f78223a20227b5c2263617465676f72795f69645c223a31303530312c5c2269645c223a32303334313538327d220a7d0a"/>
          <p:cNvGrpSpPr/>
          <p:nvPr/>
        </p:nvGrpSpPr>
        <p:grpSpPr>
          <a:xfrm>
            <a:off x="1338580" y="923290"/>
            <a:ext cx="10752455" cy="5354955"/>
            <a:chOff x="5081" y="2675"/>
            <a:chExt cx="10871" cy="5028"/>
          </a:xfrm>
        </p:grpSpPr>
        <p:pic>
          <p:nvPicPr>
            <p:cNvPr id="4" name="图片 3" descr="C:\Users\juziuu\Desktop\文本框Q4-一橙\旧版 横11+竖8（总结计划）\旧版预览图_画板 1.svg旧版预览图_画板 1"/>
            <p:cNvPicPr>
              <a:picLocks noChangeAspect="1"/>
            </p:cNvPicPr>
            <p:nvPr/>
          </p:nvPicPr>
          <p:blipFill>
            <a:blip r:embed="rId6" cstate="print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5081" y="2675"/>
              <a:ext cx="10104" cy="5028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5910" y="4119"/>
              <a:ext cx="10042" cy="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汉仪旗黑-55简" panose="00020600040101010101" charset="-128"/>
                  <a:ea typeface="汉仪旗黑-55简" panose="00020600040101010101" charset="-128"/>
                </a:rPr>
                <a:t>2.读出下列小数。</a:t>
              </a:r>
            </a:p>
            <a:p>
              <a:pPr algn="l"/>
              <a:r>
                <a:rPr lang="zh-CN" altLang="en-US" sz="280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汉仪旗黑-55简" panose="00020600040101010101" charset="-128"/>
                  <a:ea typeface="汉仪旗黑-55简" panose="00020600040101010101" charset="-128"/>
                </a:rPr>
                <a:t>1.28　2.01　90.3　0.56　10.06　8.50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136775" y="3517265"/>
            <a:ext cx="3246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1.28</a:t>
            </a:r>
            <a:r>
              <a:rPr lang="zh-CN" altLang="en-US" sz="2400" b="1">
                <a:solidFill>
                  <a:srgbClr val="FF0000"/>
                </a:solidFill>
              </a:rPr>
              <a:t>读作：一点二八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46750" y="3542665"/>
            <a:ext cx="3246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2.01</a:t>
            </a:r>
            <a:r>
              <a:rPr lang="zh-CN" altLang="en-US" sz="2400" b="1">
                <a:solidFill>
                  <a:srgbClr val="FF0000"/>
                </a:solidFill>
              </a:rPr>
              <a:t>读作：二点零一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136775" y="4098290"/>
            <a:ext cx="3246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90.3</a:t>
            </a:r>
            <a:r>
              <a:rPr lang="zh-CN" altLang="en-US" sz="2400" b="1">
                <a:solidFill>
                  <a:srgbClr val="FF0000"/>
                </a:solidFill>
              </a:rPr>
              <a:t>读作：九十点三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746750" y="4085590"/>
            <a:ext cx="3246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0.56</a:t>
            </a:r>
            <a:r>
              <a:rPr lang="zh-CN" altLang="en-US" sz="2400" b="1">
                <a:solidFill>
                  <a:srgbClr val="FF0000"/>
                </a:solidFill>
              </a:rPr>
              <a:t>读作：零点五六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158365" y="4805045"/>
            <a:ext cx="3246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10.6</a:t>
            </a:r>
            <a:r>
              <a:rPr lang="zh-CN" altLang="en-US" sz="2400" b="1">
                <a:solidFill>
                  <a:srgbClr val="FF0000"/>
                </a:solidFill>
              </a:rPr>
              <a:t>读作：十点零六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746750" y="4779645"/>
            <a:ext cx="3246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8.50</a:t>
            </a:r>
            <a:r>
              <a:rPr lang="zh-CN" altLang="en-US" sz="2400" b="1">
                <a:solidFill>
                  <a:srgbClr val="FF0000"/>
                </a:solidFill>
              </a:rPr>
              <a:t>读作：八点五零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组合 166" descr="7b0a202020202274657874626f78223a20227b5c2263617465676f72795f69645c223a31303530312c5c2269645c223a32303334333830367d220a7d0a"/>
          <p:cNvGrpSpPr/>
          <p:nvPr/>
        </p:nvGrpSpPr>
        <p:grpSpPr>
          <a:xfrm>
            <a:off x="1185545" y="929640"/>
            <a:ext cx="10586720" cy="4834890"/>
            <a:chOff x="5010" y="2529"/>
            <a:chExt cx="9826" cy="5186"/>
          </a:xfrm>
        </p:grpSpPr>
        <p:grpSp>
          <p:nvGrpSpPr>
            <p:cNvPr id="168" name="组合 167"/>
            <p:cNvGrpSpPr/>
            <p:nvPr/>
          </p:nvGrpSpPr>
          <p:grpSpPr>
            <a:xfrm>
              <a:off x="5010" y="2529"/>
              <a:ext cx="9826" cy="5186"/>
              <a:chOff x="5010" y="2529"/>
              <a:chExt cx="9826" cy="5186"/>
            </a:xfrm>
          </p:grpSpPr>
          <p:grpSp>
            <p:nvGrpSpPr>
              <p:cNvPr id="13140" name="图形 12978"/>
              <p:cNvGrpSpPr/>
              <p:nvPr/>
            </p:nvGrpSpPr>
            <p:grpSpPr>
              <a:xfrm>
                <a:off x="6796" y="2529"/>
                <a:ext cx="1569" cy="1205"/>
                <a:chOff x="4315648" y="1605624"/>
                <a:chExt cx="996060" cy="765144"/>
              </a:xfrm>
            </p:grpSpPr>
            <p:sp>
              <p:nvSpPr>
                <p:cNvPr id="13141" name="任意多边形: 形状 13140"/>
                <p:cNvSpPr/>
                <p:nvPr/>
              </p:nvSpPr>
              <p:spPr>
                <a:xfrm>
                  <a:off x="4745478" y="2160795"/>
                  <a:ext cx="515418" cy="165497"/>
                </a:xfrm>
                <a:custGeom>
                  <a:avLst/>
                  <a:gdLst>
                    <a:gd name="connsiteX0" fmla="*/ 82749 w 515418"/>
                    <a:gd name="connsiteY0" fmla="*/ 165497 h 165497"/>
                    <a:gd name="connsiteX1" fmla="*/ 0 w 515418"/>
                    <a:gd name="connsiteY1" fmla="*/ 82749 h 165497"/>
                    <a:gd name="connsiteX2" fmla="*/ 82749 w 515418"/>
                    <a:gd name="connsiteY2" fmla="*/ 0 h 165497"/>
                    <a:gd name="connsiteX3" fmla="*/ 515418 w 515418"/>
                    <a:gd name="connsiteY3" fmla="*/ 0 h 165497"/>
                    <a:gd name="connsiteX4" fmla="*/ 515418 w 515418"/>
                    <a:gd name="connsiteY4" fmla="*/ 164761 h 165497"/>
                    <a:gd name="connsiteX5" fmla="*/ 82749 w 515418"/>
                    <a:gd name="connsiteY5" fmla="*/ 165497 h 16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5418" h="165497">
                      <a:moveTo>
                        <a:pt x="82749" y="165497"/>
                      </a:moveTo>
                      <a:cubicBezTo>
                        <a:pt x="37116" y="165497"/>
                        <a:pt x="0" y="128486"/>
                        <a:pt x="0" y="82749"/>
                      </a:cubicBezTo>
                      <a:cubicBezTo>
                        <a:pt x="0" y="37116"/>
                        <a:pt x="37011" y="0"/>
                        <a:pt x="82749" y="0"/>
                      </a:cubicBezTo>
                      <a:lnTo>
                        <a:pt x="515418" y="0"/>
                      </a:lnTo>
                      <a:lnTo>
                        <a:pt x="515418" y="164761"/>
                      </a:lnTo>
                      <a:lnTo>
                        <a:pt x="82749" y="16549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42" name="任意多边形: 形状 13141"/>
                <p:cNvSpPr/>
                <p:nvPr/>
              </p:nvSpPr>
              <p:spPr>
                <a:xfrm>
                  <a:off x="4315648" y="2116319"/>
                  <a:ext cx="994771" cy="254449"/>
                </a:xfrm>
                <a:custGeom>
                  <a:avLst/>
                  <a:gdLst>
                    <a:gd name="connsiteX0" fmla="*/ 514261 w 994771"/>
                    <a:gd name="connsiteY0" fmla="*/ 50154 h 254449"/>
                    <a:gd name="connsiteX1" fmla="*/ 994772 w 994771"/>
                    <a:gd name="connsiteY1" fmla="*/ 50154 h 254449"/>
                    <a:gd name="connsiteX2" fmla="*/ 994772 w 994771"/>
                    <a:gd name="connsiteY2" fmla="*/ 0 h 254449"/>
                    <a:gd name="connsiteX3" fmla="*/ 127225 w 994771"/>
                    <a:gd name="connsiteY3" fmla="*/ 0 h 254449"/>
                    <a:gd name="connsiteX4" fmla="*/ 0 w 994771"/>
                    <a:gd name="connsiteY4" fmla="*/ 127225 h 254449"/>
                    <a:gd name="connsiteX5" fmla="*/ 0 w 994771"/>
                    <a:gd name="connsiteY5" fmla="*/ 127225 h 254449"/>
                    <a:gd name="connsiteX6" fmla="*/ 127225 w 994771"/>
                    <a:gd name="connsiteY6" fmla="*/ 254450 h 254449"/>
                    <a:gd name="connsiteX7" fmla="*/ 994772 w 994771"/>
                    <a:gd name="connsiteY7" fmla="*/ 254450 h 254449"/>
                    <a:gd name="connsiteX8" fmla="*/ 994772 w 994771"/>
                    <a:gd name="connsiteY8" fmla="*/ 204296 h 254449"/>
                    <a:gd name="connsiteX9" fmla="*/ 514261 w 994771"/>
                    <a:gd name="connsiteY9" fmla="*/ 204296 h 254449"/>
                    <a:gd name="connsiteX10" fmla="*/ 437191 w 994771"/>
                    <a:gd name="connsiteY10" fmla="*/ 127225 h 254449"/>
                    <a:gd name="connsiteX11" fmla="*/ 514261 w 994771"/>
                    <a:gd name="connsiteY11" fmla="*/ 50154 h 254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94771" h="254449">
                      <a:moveTo>
                        <a:pt x="514261" y="50154"/>
                      </a:moveTo>
                      <a:lnTo>
                        <a:pt x="994772" y="50154"/>
                      </a:lnTo>
                      <a:lnTo>
                        <a:pt x="994772" y="0"/>
                      </a:lnTo>
                      <a:lnTo>
                        <a:pt x="127225" y="0"/>
                      </a:lnTo>
                      <a:cubicBezTo>
                        <a:pt x="56988" y="0"/>
                        <a:pt x="0" y="56988"/>
                        <a:pt x="0" y="127225"/>
                      </a:cubicBezTo>
                      <a:lnTo>
                        <a:pt x="0" y="127225"/>
                      </a:lnTo>
                      <a:cubicBezTo>
                        <a:pt x="0" y="197461"/>
                        <a:pt x="56988" y="254450"/>
                        <a:pt x="127225" y="254450"/>
                      </a:cubicBezTo>
                      <a:lnTo>
                        <a:pt x="994772" y="254450"/>
                      </a:lnTo>
                      <a:lnTo>
                        <a:pt x="994772" y="204296"/>
                      </a:lnTo>
                      <a:lnTo>
                        <a:pt x="514261" y="204296"/>
                      </a:lnTo>
                      <a:cubicBezTo>
                        <a:pt x="471678" y="204296"/>
                        <a:pt x="437191" y="169808"/>
                        <a:pt x="437191" y="127225"/>
                      </a:cubicBezTo>
                      <a:cubicBezTo>
                        <a:pt x="437191" y="84641"/>
                        <a:pt x="471678" y="50154"/>
                        <a:pt x="514261" y="50154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43" name="任意多边形: 形状 13142"/>
                <p:cNvSpPr/>
                <p:nvPr/>
              </p:nvSpPr>
              <p:spPr>
                <a:xfrm>
                  <a:off x="4315648" y="2243544"/>
                  <a:ext cx="994771" cy="127224"/>
                </a:xfrm>
                <a:custGeom>
                  <a:avLst/>
                  <a:gdLst>
                    <a:gd name="connsiteX0" fmla="*/ 514261 w 994771"/>
                    <a:gd name="connsiteY0" fmla="*/ 77071 h 127224"/>
                    <a:gd name="connsiteX1" fmla="*/ 437191 w 994771"/>
                    <a:gd name="connsiteY1" fmla="*/ 0 h 127224"/>
                    <a:gd name="connsiteX2" fmla="*/ 0 w 994771"/>
                    <a:gd name="connsiteY2" fmla="*/ 0 h 127224"/>
                    <a:gd name="connsiteX3" fmla="*/ 0 w 994771"/>
                    <a:gd name="connsiteY3" fmla="*/ 0 h 127224"/>
                    <a:gd name="connsiteX4" fmla="*/ 127225 w 994771"/>
                    <a:gd name="connsiteY4" fmla="*/ 127225 h 127224"/>
                    <a:gd name="connsiteX5" fmla="*/ 994772 w 994771"/>
                    <a:gd name="connsiteY5" fmla="*/ 127225 h 127224"/>
                    <a:gd name="connsiteX6" fmla="*/ 994772 w 994771"/>
                    <a:gd name="connsiteY6" fmla="*/ 77071 h 127224"/>
                    <a:gd name="connsiteX7" fmla="*/ 514261 w 994771"/>
                    <a:gd name="connsiteY7" fmla="*/ 77071 h 127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94771" h="127224">
                      <a:moveTo>
                        <a:pt x="514261" y="77071"/>
                      </a:moveTo>
                      <a:cubicBezTo>
                        <a:pt x="471678" y="77071"/>
                        <a:pt x="437191" y="42584"/>
                        <a:pt x="437191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70236"/>
                        <a:pt x="56988" y="127225"/>
                        <a:pt x="127225" y="127225"/>
                      </a:cubicBezTo>
                      <a:lnTo>
                        <a:pt x="994772" y="127225"/>
                      </a:lnTo>
                      <a:lnTo>
                        <a:pt x="994772" y="77071"/>
                      </a:lnTo>
                      <a:lnTo>
                        <a:pt x="514261" y="77071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44" name="任意多边形: 形状 13143"/>
                <p:cNvSpPr/>
                <p:nvPr/>
              </p:nvSpPr>
              <p:spPr>
                <a:xfrm>
                  <a:off x="5230720" y="2166473"/>
                  <a:ext cx="6308" cy="154141"/>
                </a:xfrm>
                <a:custGeom>
                  <a:avLst/>
                  <a:gdLst>
                    <a:gd name="connsiteX0" fmla="*/ 0 w 6308"/>
                    <a:gd name="connsiteY0" fmla="*/ 0 h 154141"/>
                    <a:gd name="connsiteX1" fmla="*/ 6309 w 6308"/>
                    <a:gd name="connsiteY1" fmla="*/ 0 h 154141"/>
                    <a:gd name="connsiteX2" fmla="*/ 6309 w 6308"/>
                    <a:gd name="connsiteY2" fmla="*/ 154142 h 154141"/>
                    <a:gd name="connsiteX3" fmla="*/ 0 w 6308"/>
                    <a:gd name="connsiteY3" fmla="*/ 154142 h 154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08" h="154141">
                      <a:moveTo>
                        <a:pt x="0" y="0"/>
                      </a:moveTo>
                      <a:lnTo>
                        <a:pt x="6309" y="0"/>
                      </a:lnTo>
                      <a:lnTo>
                        <a:pt x="6309" y="154142"/>
                      </a:lnTo>
                      <a:lnTo>
                        <a:pt x="0" y="154142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145" name="图形 12978"/>
                <p:cNvGrpSpPr/>
                <p:nvPr/>
              </p:nvGrpSpPr>
              <p:grpSpPr>
                <a:xfrm>
                  <a:off x="4778516" y="1605624"/>
                  <a:ext cx="533192" cy="542027"/>
                  <a:chOff x="4778516" y="1605624"/>
                  <a:chExt cx="533192" cy="542027"/>
                </a:xfrm>
              </p:grpSpPr>
              <p:grpSp>
                <p:nvGrpSpPr>
                  <p:cNvPr id="13146" name="图形 12978"/>
                  <p:cNvGrpSpPr/>
                  <p:nvPr/>
                </p:nvGrpSpPr>
                <p:grpSpPr>
                  <a:xfrm>
                    <a:off x="4778516" y="1608777"/>
                    <a:ext cx="533192" cy="535682"/>
                    <a:chOff x="4778516" y="1608777"/>
                    <a:chExt cx="533192" cy="535682"/>
                  </a:xfrm>
                </p:grpSpPr>
                <p:sp>
                  <p:nvSpPr>
                    <p:cNvPr id="13147" name="任意多边形: 形状 13146"/>
                    <p:cNvSpPr/>
                    <p:nvPr/>
                  </p:nvSpPr>
                  <p:spPr>
                    <a:xfrm>
                      <a:off x="4878329" y="1751888"/>
                      <a:ext cx="309553" cy="242357"/>
                    </a:xfrm>
                    <a:custGeom>
                      <a:avLst/>
                      <a:gdLst>
                        <a:gd name="connsiteX0" fmla="*/ 253029 w 309553"/>
                        <a:gd name="connsiteY0" fmla="*/ 27443 h 242357"/>
                        <a:gd name="connsiteX1" fmla="*/ 196356 w 309553"/>
                        <a:gd name="connsiteY1" fmla="*/ 0 h 242357"/>
                        <a:gd name="connsiteX2" fmla="*/ 131062 w 309553"/>
                        <a:gd name="connsiteY2" fmla="*/ 105 h 242357"/>
                        <a:gd name="connsiteX3" fmla="*/ 56619 w 309553"/>
                        <a:gd name="connsiteY3" fmla="*/ 31438 h 242357"/>
                        <a:gd name="connsiteX4" fmla="*/ 157 w 309553"/>
                        <a:gd name="connsiteY4" fmla="*/ 187683 h 242357"/>
                        <a:gd name="connsiteX5" fmla="*/ 37798 w 309553"/>
                        <a:gd name="connsiteY5" fmla="*/ 242358 h 242357"/>
                        <a:gd name="connsiteX6" fmla="*/ 277633 w 309553"/>
                        <a:gd name="connsiteY6" fmla="*/ 233841 h 242357"/>
                        <a:gd name="connsiteX7" fmla="*/ 309387 w 309553"/>
                        <a:gd name="connsiteY7" fmla="*/ 187683 h 242357"/>
                        <a:gd name="connsiteX8" fmla="*/ 253029 w 309553"/>
                        <a:gd name="connsiteY8" fmla="*/ 27443 h 242357"/>
                        <a:gd name="connsiteX9" fmla="*/ 52834 w 309553"/>
                        <a:gd name="connsiteY9" fmla="*/ 152459 h 242357"/>
                        <a:gd name="connsiteX10" fmla="*/ 75125 w 309553"/>
                        <a:gd name="connsiteY10" fmla="*/ 95997 h 242357"/>
                        <a:gd name="connsiteX11" fmla="*/ 76597 w 309553"/>
                        <a:gd name="connsiteY11" fmla="*/ 96102 h 242357"/>
                        <a:gd name="connsiteX12" fmla="*/ 88899 w 309553"/>
                        <a:gd name="connsiteY12" fmla="*/ 152459 h 242357"/>
                        <a:gd name="connsiteX13" fmla="*/ 52834 w 309553"/>
                        <a:gd name="connsiteY13" fmla="*/ 152459 h 242357"/>
                        <a:gd name="connsiteX14" fmla="*/ 225902 w 309553"/>
                        <a:gd name="connsiteY14" fmla="*/ 152459 h 242357"/>
                        <a:gd name="connsiteX15" fmla="*/ 238099 w 309553"/>
                        <a:gd name="connsiteY15" fmla="*/ 96417 h 242357"/>
                        <a:gd name="connsiteX16" fmla="*/ 239571 w 309553"/>
                        <a:gd name="connsiteY16" fmla="*/ 96207 h 242357"/>
                        <a:gd name="connsiteX17" fmla="*/ 261756 w 309553"/>
                        <a:gd name="connsiteY17" fmla="*/ 152354 h 242357"/>
                        <a:gd name="connsiteX18" fmla="*/ 225902 w 309553"/>
                        <a:gd name="connsiteY18" fmla="*/ 152354 h 2423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309553" h="242357">
                          <a:moveTo>
                            <a:pt x="253029" y="27443"/>
                          </a:moveTo>
                          <a:lnTo>
                            <a:pt x="196356" y="0"/>
                          </a:lnTo>
                          <a:lnTo>
                            <a:pt x="131062" y="105"/>
                          </a:lnTo>
                          <a:lnTo>
                            <a:pt x="56619" y="31438"/>
                          </a:lnTo>
                          <a:cubicBezTo>
                            <a:pt x="48628" y="37852"/>
                            <a:pt x="-3208" y="158453"/>
                            <a:pt x="157" y="187683"/>
                          </a:cubicBezTo>
                          <a:lnTo>
                            <a:pt x="37798" y="242358"/>
                          </a:lnTo>
                          <a:lnTo>
                            <a:pt x="277633" y="233841"/>
                          </a:lnTo>
                          <a:lnTo>
                            <a:pt x="309387" y="187683"/>
                          </a:lnTo>
                          <a:cubicBezTo>
                            <a:pt x="312856" y="158453"/>
                            <a:pt x="261020" y="33962"/>
                            <a:pt x="253029" y="27443"/>
                          </a:cubicBezTo>
                          <a:close/>
                          <a:moveTo>
                            <a:pt x="52834" y="152459"/>
                          </a:moveTo>
                          <a:cubicBezTo>
                            <a:pt x="52834" y="152459"/>
                            <a:pt x="65872" y="115133"/>
                            <a:pt x="75125" y="95997"/>
                          </a:cubicBezTo>
                          <a:cubicBezTo>
                            <a:pt x="75440" y="95366"/>
                            <a:pt x="76386" y="95366"/>
                            <a:pt x="76597" y="96102"/>
                          </a:cubicBezTo>
                          <a:cubicBezTo>
                            <a:pt x="79015" y="105144"/>
                            <a:pt x="88899" y="138580"/>
                            <a:pt x="88899" y="152459"/>
                          </a:cubicBezTo>
                          <a:lnTo>
                            <a:pt x="52834" y="152459"/>
                          </a:lnTo>
                          <a:close/>
                          <a:moveTo>
                            <a:pt x="225902" y="152459"/>
                          </a:moveTo>
                          <a:cubicBezTo>
                            <a:pt x="227269" y="136583"/>
                            <a:pt x="236311" y="105775"/>
                            <a:pt x="238099" y="96417"/>
                          </a:cubicBezTo>
                          <a:cubicBezTo>
                            <a:pt x="238204" y="95681"/>
                            <a:pt x="239255" y="95576"/>
                            <a:pt x="239571" y="96207"/>
                          </a:cubicBezTo>
                          <a:cubicBezTo>
                            <a:pt x="248823" y="115449"/>
                            <a:pt x="261756" y="152354"/>
                            <a:pt x="261756" y="152354"/>
                          </a:cubicBezTo>
                          <a:lnTo>
                            <a:pt x="225902" y="152354"/>
                          </a:lnTo>
                          <a:close/>
                        </a:path>
                      </a:pathLst>
                    </a:custGeom>
                    <a:solidFill>
                      <a:srgbClr val="AFD4F6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48" name="任意多边形: 形状 13147"/>
                    <p:cNvSpPr/>
                    <p:nvPr/>
                  </p:nvSpPr>
                  <p:spPr>
                    <a:xfrm>
                      <a:off x="5079522" y="2105700"/>
                      <a:ext cx="109982" cy="33191"/>
                    </a:xfrm>
                    <a:custGeom>
                      <a:avLst/>
                      <a:gdLst>
                        <a:gd name="connsiteX0" fmla="*/ 66662 w 109982"/>
                        <a:gd name="connsiteY0" fmla="*/ 0 h 33191"/>
                        <a:gd name="connsiteX1" fmla="*/ 103462 w 109982"/>
                        <a:gd name="connsiteY1" fmla="*/ 13774 h 33191"/>
                        <a:gd name="connsiteX2" fmla="*/ 109140 w 109982"/>
                        <a:gd name="connsiteY2" fmla="*/ 27232 h 33191"/>
                        <a:gd name="connsiteX3" fmla="*/ 109140 w 109982"/>
                        <a:gd name="connsiteY3" fmla="*/ 27232 h 33191"/>
                        <a:gd name="connsiteX4" fmla="*/ 98836 w 109982"/>
                        <a:gd name="connsiteY4" fmla="*/ 33120 h 33191"/>
                        <a:gd name="connsiteX5" fmla="*/ 0 w 109982"/>
                        <a:gd name="connsiteY5" fmla="*/ 21555 h 33191"/>
                        <a:gd name="connsiteX6" fmla="*/ 66662 w 109982"/>
                        <a:gd name="connsiteY6" fmla="*/ 0 h 331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9982" h="33191">
                          <a:moveTo>
                            <a:pt x="66662" y="0"/>
                          </a:moveTo>
                          <a:lnTo>
                            <a:pt x="103462" y="13774"/>
                          </a:lnTo>
                          <a:cubicBezTo>
                            <a:pt x="108825" y="15772"/>
                            <a:pt x="111453" y="21975"/>
                            <a:pt x="109140" y="27232"/>
                          </a:cubicBezTo>
                          <a:lnTo>
                            <a:pt x="109140" y="27232"/>
                          </a:lnTo>
                          <a:cubicBezTo>
                            <a:pt x="107353" y="31228"/>
                            <a:pt x="103147" y="33646"/>
                            <a:pt x="98836" y="33120"/>
                          </a:cubicBezTo>
                          <a:lnTo>
                            <a:pt x="0" y="21555"/>
                          </a:lnTo>
                          <a:lnTo>
                            <a:pt x="66662" y="0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49" name="任意多边形: 形状 13148"/>
                    <p:cNvSpPr/>
                    <p:nvPr/>
                  </p:nvSpPr>
                  <p:spPr>
                    <a:xfrm>
                      <a:off x="4778516" y="1966906"/>
                      <a:ext cx="533192" cy="167813"/>
                    </a:xfrm>
                    <a:custGeom>
                      <a:avLst/>
                      <a:gdLst>
                        <a:gd name="connsiteX0" fmla="*/ 516763 w 533192"/>
                        <a:gd name="connsiteY0" fmla="*/ 424 h 167813"/>
                        <a:gd name="connsiteX1" fmla="*/ 506354 w 533192"/>
                        <a:gd name="connsiteY1" fmla="*/ 529 h 167813"/>
                        <a:gd name="connsiteX2" fmla="*/ 376605 w 533192"/>
                        <a:gd name="connsiteY2" fmla="*/ 37855 h 167813"/>
                        <a:gd name="connsiteX3" fmla="*/ 336020 w 533192"/>
                        <a:gd name="connsiteY3" fmla="*/ 69609 h 167813"/>
                        <a:gd name="connsiteX4" fmla="*/ 298799 w 533192"/>
                        <a:gd name="connsiteY4" fmla="*/ 71922 h 167813"/>
                        <a:gd name="connsiteX5" fmla="*/ 61067 w 533192"/>
                        <a:gd name="connsiteY5" fmla="*/ 7048 h 167813"/>
                        <a:gd name="connsiteX6" fmla="*/ 2607 w 533192"/>
                        <a:gd name="connsiteY6" fmla="*/ 50052 h 167813"/>
                        <a:gd name="connsiteX7" fmla="*/ 38566 w 533192"/>
                        <a:gd name="connsiteY7" fmla="*/ 85591 h 167813"/>
                        <a:gd name="connsiteX8" fmla="*/ 38566 w 533192"/>
                        <a:gd name="connsiteY8" fmla="*/ 85591 h 167813"/>
                        <a:gd name="connsiteX9" fmla="*/ 182824 w 533192"/>
                        <a:gd name="connsiteY9" fmla="*/ 150255 h 167813"/>
                        <a:gd name="connsiteX10" fmla="*/ 185137 w 533192"/>
                        <a:gd name="connsiteY10" fmla="*/ 160349 h 167813"/>
                        <a:gd name="connsiteX11" fmla="*/ 237605 w 533192"/>
                        <a:gd name="connsiteY11" fmla="*/ 158246 h 167813"/>
                        <a:gd name="connsiteX12" fmla="*/ 252956 w 533192"/>
                        <a:gd name="connsiteY12" fmla="*/ 143736 h 167813"/>
                        <a:gd name="connsiteX13" fmla="*/ 264416 w 533192"/>
                        <a:gd name="connsiteY13" fmla="*/ 145208 h 167813"/>
                        <a:gd name="connsiteX14" fmla="*/ 270620 w 533192"/>
                        <a:gd name="connsiteY14" fmla="*/ 167814 h 167813"/>
                        <a:gd name="connsiteX15" fmla="*/ 358836 w 533192"/>
                        <a:gd name="connsiteY15" fmla="*/ 141528 h 167813"/>
                        <a:gd name="connsiteX16" fmla="*/ 385753 w 533192"/>
                        <a:gd name="connsiteY16" fmla="*/ 144787 h 167813"/>
                        <a:gd name="connsiteX17" fmla="*/ 512662 w 533192"/>
                        <a:gd name="connsiteY17" fmla="*/ 60566 h 167813"/>
                        <a:gd name="connsiteX18" fmla="*/ 512452 w 533192"/>
                        <a:gd name="connsiteY18" fmla="*/ 60777 h 167813"/>
                        <a:gd name="connsiteX19" fmla="*/ 514870 w 533192"/>
                        <a:gd name="connsiteY19" fmla="*/ 59094 h 167813"/>
                        <a:gd name="connsiteX20" fmla="*/ 530327 w 533192"/>
                        <a:gd name="connsiteY20" fmla="*/ 37750 h 167813"/>
                        <a:gd name="connsiteX21" fmla="*/ 516763 w 533192"/>
                        <a:gd name="connsiteY21" fmla="*/ 424 h 1678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533192" h="167813">
                          <a:moveTo>
                            <a:pt x="516763" y="424"/>
                          </a:moveTo>
                          <a:cubicBezTo>
                            <a:pt x="513293" y="-207"/>
                            <a:pt x="509823" y="-102"/>
                            <a:pt x="506354" y="529"/>
                          </a:cubicBezTo>
                          <a:cubicBezTo>
                            <a:pt x="469238" y="6943"/>
                            <a:pt x="433699" y="16406"/>
                            <a:pt x="376605" y="37855"/>
                          </a:cubicBezTo>
                          <a:lnTo>
                            <a:pt x="336020" y="69609"/>
                          </a:lnTo>
                          <a:cubicBezTo>
                            <a:pt x="325505" y="70029"/>
                            <a:pt x="304687" y="73604"/>
                            <a:pt x="298799" y="71922"/>
                          </a:cubicBezTo>
                          <a:cubicBezTo>
                            <a:pt x="217101" y="48370"/>
                            <a:pt x="61067" y="7048"/>
                            <a:pt x="61067" y="7048"/>
                          </a:cubicBezTo>
                          <a:cubicBezTo>
                            <a:pt x="61067" y="7048"/>
                            <a:pt x="-14847" y="-9039"/>
                            <a:pt x="2607" y="50052"/>
                          </a:cubicBezTo>
                          <a:cubicBezTo>
                            <a:pt x="6497" y="63300"/>
                            <a:pt x="19850" y="75076"/>
                            <a:pt x="38566" y="85591"/>
                          </a:cubicBezTo>
                          <a:lnTo>
                            <a:pt x="38566" y="85591"/>
                          </a:lnTo>
                          <a:cubicBezTo>
                            <a:pt x="38566" y="85591"/>
                            <a:pt x="73474" y="119973"/>
                            <a:pt x="182824" y="150255"/>
                          </a:cubicBezTo>
                          <a:lnTo>
                            <a:pt x="185137" y="160349"/>
                          </a:lnTo>
                          <a:cubicBezTo>
                            <a:pt x="185137" y="160349"/>
                            <a:pt x="233504" y="157510"/>
                            <a:pt x="237605" y="158246"/>
                          </a:cubicBezTo>
                          <a:cubicBezTo>
                            <a:pt x="239602" y="158561"/>
                            <a:pt x="246332" y="151306"/>
                            <a:pt x="252956" y="143736"/>
                          </a:cubicBezTo>
                          <a:cubicBezTo>
                            <a:pt x="257582" y="144367"/>
                            <a:pt x="261472" y="144892"/>
                            <a:pt x="264416" y="145208"/>
                          </a:cubicBezTo>
                          <a:lnTo>
                            <a:pt x="270620" y="167814"/>
                          </a:lnTo>
                          <a:cubicBezTo>
                            <a:pt x="270620" y="167814"/>
                            <a:pt x="306684" y="161085"/>
                            <a:pt x="358836" y="141528"/>
                          </a:cubicBezTo>
                          <a:lnTo>
                            <a:pt x="385753" y="144787"/>
                          </a:lnTo>
                          <a:cubicBezTo>
                            <a:pt x="452625" y="117555"/>
                            <a:pt x="512662" y="60566"/>
                            <a:pt x="512662" y="60566"/>
                          </a:cubicBezTo>
                          <a:lnTo>
                            <a:pt x="512452" y="60777"/>
                          </a:lnTo>
                          <a:cubicBezTo>
                            <a:pt x="513293" y="60251"/>
                            <a:pt x="514029" y="59620"/>
                            <a:pt x="514870" y="59094"/>
                          </a:cubicBezTo>
                          <a:cubicBezTo>
                            <a:pt x="521074" y="54678"/>
                            <a:pt x="528013" y="45110"/>
                            <a:pt x="530327" y="37750"/>
                          </a:cubicBezTo>
                          <a:cubicBezTo>
                            <a:pt x="539054" y="9256"/>
                            <a:pt x="525911" y="2106"/>
                            <a:pt x="516763" y="424"/>
                          </a:cubicBezTo>
                          <a:close/>
                        </a:path>
                      </a:pathLst>
                    </a:custGeom>
                    <a:solidFill>
                      <a:srgbClr val="007F79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50" name="任意多边形: 形状 13149"/>
                    <p:cNvSpPr/>
                    <p:nvPr/>
                  </p:nvSpPr>
                  <p:spPr>
                    <a:xfrm>
                      <a:off x="4938201" y="2096026"/>
                      <a:ext cx="110934" cy="48433"/>
                    </a:xfrm>
                    <a:custGeom>
                      <a:avLst/>
                      <a:gdLst>
                        <a:gd name="connsiteX0" fmla="*/ 100209 w 110934"/>
                        <a:gd name="connsiteY0" fmla="*/ 0 h 48433"/>
                        <a:gd name="connsiteX1" fmla="*/ 8313 w 110934"/>
                        <a:gd name="connsiteY1" fmla="*/ 25024 h 48433"/>
                        <a:gd name="connsiteX2" fmla="*/ 217 w 110934"/>
                        <a:gd name="connsiteY2" fmla="*/ 38062 h 48433"/>
                        <a:gd name="connsiteX3" fmla="*/ 533 w 110934"/>
                        <a:gd name="connsiteY3" fmla="*/ 39429 h 48433"/>
                        <a:gd name="connsiteX4" fmla="*/ 12729 w 110934"/>
                        <a:gd name="connsiteY4" fmla="*/ 48366 h 48433"/>
                        <a:gd name="connsiteX5" fmla="*/ 110934 w 110934"/>
                        <a:gd name="connsiteY5" fmla="*/ 38483 h 48433"/>
                        <a:gd name="connsiteX6" fmla="*/ 100209 w 110934"/>
                        <a:gd name="connsiteY6" fmla="*/ 0 h 484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0934" h="48433">
                          <a:moveTo>
                            <a:pt x="100209" y="0"/>
                          </a:moveTo>
                          <a:lnTo>
                            <a:pt x="8313" y="25024"/>
                          </a:lnTo>
                          <a:cubicBezTo>
                            <a:pt x="2635" y="26602"/>
                            <a:pt x="-939" y="32279"/>
                            <a:pt x="217" y="38062"/>
                          </a:cubicBezTo>
                          <a:lnTo>
                            <a:pt x="533" y="39429"/>
                          </a:lnTo>
                          <a:cubicBezTo>
                            <a:pt x="1689" y="45107"/>
                            <a:pt x="6946" y="48997"/>
                            <a:pt x="12729" y="48366"/>
                          </a:cubicBezTo>
                          <a:lnTo>
                            <a:pt x="110934" y="38483"/>
                          </a:lnTo>
                          <a:lnTo>
                            <a:pt x="100209" y="0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51" name="任意多边形: 形状 13150"/>
                    <p:cNvSpPr/>
                    <p:nvPr/>
                  </p:nvSpPr>
                  <p:spPr>
                    <a:xfrm>
                      <a:off x="4916233" y="1904348"/>
                      <a:ext cx="239834" cy="147622"/>
                    </a:xfrm>
                    <a:custGeom>
                      <a:avLst/>
                      <a:gdLst>
                        <a:gd name="connsiteX0" fmla="*/ 0 w 239834"/>
                        <a:gd name="connsiteY0" fmla="*/ 0 h 147622"/>
                        <a:gd name="connsiteX1" fmla="*/ 210 w 239834"/>
                        <a:gd name="connsiteY1" fmla="*/ 122283 h 147622"/>
                        <a:gd name="connsiteX2" fmla="*/ 63087 w 239834"/>
                        <a:gd name="connsiteY2" fmla="*/ 147623 h 147622"/>
                        <a:gd name="connsiteX3" fmla="*/ 133008 w 239834"/>
                        <a:gd name="connsiteY3" fmla="*/ 146361 h 147622"/>
                        <a:gd name="connsiteX4" fmla="*/ 223958 w 239834"/>
                        <a:gd name="connsiteY4" fmla="*/ 145835 h 147622"/>
                        <a:gd name="connsiteX5" fmla="*/ 239834 w 239834"/>
                        <a:gd name="connsiteY5" fmla="*/ 137739 h 147622"/>
                        <a:gd name="connsiteX6" fmla="*/ 239834 w 239834"/>
                        <a:gd name="connsiteY6" fmla="*/ 0 h 1476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39834" h="147622">
                          <a:moveTo>
                            <a:pt x="0" y="0"/>
                          </a:moveTo>
                          <a:lnTo>
                            <a:pt x="210" y="122283"/>
                          </a:lnTo>
                          <a:lnTo>
                            <a:pt x="63087" y="147623"/>
                          </a:lnTo>
                          <a:lnTo>
                            <a:pt x="133008" y="146361"/>
                          </a:lnTo>
                          <a:lnTo>
                            <a:pt x="223958" y="145835"/>
                          </a:lnTo>
                          <a:lnTo>
                            <a:pt x="239834" y="137739"/>
                          </a:lnTo>
                          <a:lnTo>
                            <a:pt x="239834" y="0"/>
                          </a:lnTo>
                          <a:close/>
                        </a:path>
                      </a:pathLst>
                    </a:custGeom>
                    <a:solidFill>
                      <a:srgbClr val="B5B5B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3152" name="图形 12978"/>
                    <p:cNvGrpSpPr/>
                    <p:nvPr/>
                  </p:nvGrpSpPr>
                  <p:grpSpPr>
                    <a:xfrm>
                      <a:off x="4974126" y="1608777"/>
                      <a:ext cx="127554" cy="159513"/>
                      <a:chOff x="4974126" y="1608777"/>
                      <a:chExt cx="127554" cy="159513"/>
                    </a:xfrm>
                  </p:grpSpPr>
                  <p:sp>
                    <p:nvSpPr>
                      <p:cNvPr id="13153" name="任意多边形: 形状 13152"/>
                      <p:cNvSpPr/>
                      <p:nvPr/>
                    </p:nvSpPr>
                    <p:spPr>
                      <a:xfrm>
                        <a:off x="5001607" y="1631393"/>
                        <a:ext cx="100073" cy="136898"/>
                      </a:xfrm>
                      <a:custGeom>
                        <a:avLst/>
                        <a:gdLst>
                          <a:gd name="connsiteX0" fmla="*/ 99996 w 100073"/>
                          <a:gd name="connsiteY0" fmla="*/ 57514 h 136898"/>
                          <a:gd name="connsiteX1" fmla="*/ 84855 w 100073"/>
                          <a:gd name="connsiteY1" fmla="*/ 38273 h 136898"/>
                          <a:gd name="connsiteX2" fmla="*/ 82332 w 100073"/>
                          <a:gd name="connsiteY2" fmla="*/ 12512 h 136898"/>
                          <a:gd name="connsiteX3" fmla="*/ 74972 w 100073"/>
                          <a:gd name="connsiteY3" fmla="*/ 2629 h 136898"/>
                          <a:gd name="connsiteX4" fmla="*/ 45321 w 100073"/>
                          <a:gd name="connsiteY4" fmla="*/ 0 h 136898"/>
                          <a:gd name="connsiteX5" fmla="*/ 18824 w 100073"/>
                          <a:gd name="connsiteY5" fmla="*/ 12512 h 136898"/>
                          <a:gd name="connsiteX6" fmla="*/ 14093 w 100073"/>
                          <a:gd name="connsiteY6" fmla="*/ 38273 h 136898"/>
                          <a:gd name="connsiteX7" fmla="*/ 2948 w 100073"/>
                          <a:gd name="connsiteY7" fmla="*/ 54780 h 136898"/>
                          <a:gd name="connsiteX8" fmla="*/ 319 w 100073"/>
                          <a:gd name="connsiteY8" fmla="*/ 82013 h 136898"/>
                          <a:gd name="connsiteX9" fmla="*/ 8731 w 100073"/>
                          <a:gd name="connsiteY9" fmla="*/ 99256 h 136898"/>
                          <a:gd name="connsiteX10" fmla="*/ 7889 w 100073"/>
                          <a:gd name="connsiteY10" fmla="*/ 120496 h 136898"/>
                          <a:gd name="connsiteX11" fmla="*/ 37856 w 100073"/>
                          <a:gd name="connsiteY11" fmla="*/ 136898 h 136898"/>
                          <a:gd name="connsiteX12" fmla="*/ 73079 w 100073"/>
                          <a:gd name="connsiteY12" fmla="*/ 120390 h 136898"/>
                          <a:gd name="connsiteX13" fmla="*/ 69925 w 100073"/>
                          <a:gd name="connsiteY13" fmla="*/ 103147 h 136898"/>
                          <a:gd name="connsiteX14" fmla="*/ 71817 w 100073"/>
                          <a:gd name="connsiteY14" fmla="*/ 102411 h 136898"/>
                          <a:gd name="connsiteX15" fmla="*/ 71712 w 100073"/>
                          <a:gd name="connsiteY15" fmla="*/ 103147 h 136898"/>
                          <a:gd name="connsiteX16" fmla="*/ 95159 w 100073"/>
                          <a:gd name="connsiteY16" fmla="*/ 101149 h 136898"/>
                          <a:gd name="connsiteX17" fmla="*/ 95685 w 100073"/>
                          <a:gd name="connsiteY17" fmla="*/ 92317 h 136898"/>
                          <a:gd name="connsiteX18" fmla="*/ 94318 w 100073"/>
                          <a:gd name="connsiteY18" fmla="*/ 76966 h 136898"/>
                          <a:gd name="connsiteX19" fmla="*/ 92846 w 100073"/>
                          <a:gd name="connsiteY19" fmla="*/ 63612 h 136898"/>
                          <a:gd name="connsiteX20" fmla="*/ 99996 w 100073"/>
                          <a:gd name="connsiteY20" fmla="*/ 57514 h 13689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100073" h="136898">
                            <a:moveTo>
                              <a:pt x="99996" y="57514"/>
                            </a:moveTo>
                            <a:cubicBezTo>
                              <a:pt x="99050" y="54991"/>
                              <a:pt x="84645" y="40375"/>
                              <a:pt x="84855" y="38273"/>
                            </a:cubicBezTo>
                            <a:cubicBezTo>
                              <a:pt x="85171" y="36170"/>
                              <a:pt x="83594" y="17875"/>
                              <a:pt x="82332" y="12512"/>
                            </a:cubicBezTo>
                            <a:lnTo>
                              <a:pt x="74972" y="2629"/>
                            </a:lnTo>
                            <a:lnTo>
                              <a:pt x="45321" y="0"/>
                            </a:lnTo>
                            <a:lnTo>
                              <a:pt x="18824" y="12512"/>
                            </a:lnTo>
                            <a:cubicBezTo>
                              <a:pt x="18824" y="12512"/>
                              <a:pt x="14829" y="36695"/>
                              <a:pt x="14093" y="38273"/>
                            </a:cubicBezTo>
                            <a:cubicBezTo>
                              <a:pt x="13357" y="39850"/>
                              <a:pt x="2948" y="54780"/>
                              <a:pt x="2948" y="54780"/>
                            </a:cubicBezTo>
                            <a:cubicBezTo>
                              <a:pt x="2948" y="54780"/>
                              <a:pt x="-1153" y="82328"/>
                              <a:pt x="319" y="82013"/>
                            </a:cubicBezTo>
                            <a:cubicBezTo>
                              <a:pt x="1791" y="81697"/>
                              <a:pt x="7364" y="94630"/>
                              <a:pt x="8731" y="99256"/>
                            </a:cubicBezTo>
                            <a:cubicBezTo>
                              <a:pt x="11254" y="107773"/>
                              <a:pt x="7889" y="120496"/>
                              <a:pt x="7889" y="120496"/>
                            </a:cubicBezTo>
                            <a:cubicBezTo>
                              <a:pt x="7889" y="129643"/>
                              <a:pt x="18404" y="136898"/>
                              <a:pt x="37856" y="136898"/>
                            </a:cubicBezTo>
                            <a:cubicBezTo>
                              <a:pt x="57307" y="136898"/>
                              <a:pt x="73079" y="129538"/>
                              <a:pt x="73079" y="120390"/>
                            </a:cubicBezTo>
                            <a:cubicBezTo>
                              <a:pt x="73079" y="120390"/>
                              <a:pt x="68873" y="112294"/>
                              <a:pt x="69925" y="103147"/>
                            </a:cubicBezTo>
                            <a:lnTo>
                              <a:pt x="71817" y="102411"/>
                            </a:lnTo>
                            <a:lnTo>
                              <a:pt x="71712" y="103147"/>
                            </a:lnTo>
                            <a:cubicBezTo>
                              <a:pt x="71712" y="103147"/>
                              <a:pt x="92741" y="103672"/>
                              <a:pt x="95159" y="101149"/>
                            </a:cubicBezTo>
                            <a:cubicBezTo>
                              <a:pt x="95895" y="100413"/>
                              <a:pt x="95895" y="96943"/>
                              <a:pt x="95685" y="92317"/>
                            </a:cubicBezTo>
                            <a:cubicBezTo>
                              <a:pt x="95475" y="87690"/>
                              <a:pt x="94844" y="82013"/>
                              <a:pt x="94318" y="76966"/>
                            </a:cubicBezTo>
                            <a:cubicBezTo>
                              <a:pt x="93582" y="70026"/>
                              <a:pt x="92741" y="64138"/>
                              <a:pt x="92846" y="63612"/>
                            </a:cubicBezTo>
                            <a:cubicBezTo>
                              <a:pt x="92951" y="62456"/>
                              <a:pt x="100942" y="60037"/>
                              <a:pt x="99996" y="5751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050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154" name="任意多边形: 形状 13153"/>
                      <p:cNvSpPr/>
                      <p:nvPr/>
                    </p:nvSpPr>
                    <p:spPr>
                      <a:xfrm>
                        <a:off x="4974126" y="1608777"/>
                        <a:ext cx="119267" cy="121984"/>
                      </a:xfrm>
                      <a:custGeom>
                        <a:avLst/>
                        <a:gdLst>
                          <a:gd name="connsiteX0" fmla="*/ 32847 w 119267"/>
                          <a:gd name="connsiteY0" fmla="*/ 119559 h 121984"/>
                          <a:gd name="connsiteX1" fmla="*/ 36211 w 119267"/>
                          <a:gd name="connsiteY1" fmla="*/ 121977 h 121984"/>
                          <a:gd name="connsiteX2" fmla="*/ 47672 w 119267"/>
                          <a:gd name="connsiteY2" fmla="*/ 114091 h 121984"/>
                          <a:gd name="connsiteX3" fmla="*/ 35160 w 119267"/>
                          <a:gd name="connsiteY3" fmla="*/ 88857 h 121984"/>
                          <a:gd name="connsiteX4" fmla="*/ 44307 w 119267"/>
                          <a:gd name="connsiteY4" fmla="*/ 74031 h 121984"/>
                          <a:gd name="connsiteX5" fmla="*/ 64495 w 119267"/>
                          <a:gd name="connsiteY5" fmla="*/ 86228 h 121984"/>
                          <a:gd name="connsiteX6" fmla="*/ 71750 w 119267"/>
                          <a:gd name="connsiteY6" fmla="*/ 85282 h 121984"/>
                          <a:gd name="connsiteX7" fmla="*/ 69857 w 119267"/>
                          <a:gd name="connsiteY7" fmla="*/ 70667 h 121984"/>
                          <a:gd name="connsiteX8" fmla="*/ 83106 w 119267"/>
                          <a:gd name="connsiteY8" fmla="*/ 49112 h 121984"/>
                          <a:gd name="connsiteX9" fmla="*/ 77007 w 119267"/>
                          <a:gd name="connsiteY9" fmla="*/ 36390 h 121984"/>
                          <a:gd name="connsiteX10" fmla="*/ 100455 w 119267"/>
                          <a:gd name="connsiteY10" fmla="*/ 31658 h 121984"/>
                          <a:gd name="connsiteX11" fmla="*/ 109812 w 119267"/>
                          <a:gd name="connsiteY11" fmla="*/ 35128 h 121984"/>
                          <a:gd name="connsiteX12" fmla="*/ 117278 w 119267"/>
                          <a:gd name="connsiteY12" fmla="*/ 17359 h 121984"/>
                          <a:gd name="connsiteX13" fmla="*/ 98877 w 119267"/>
                          <a:gd name="connsiteY13" fmla="*/ 10 h 121984"/>
                          <a:gd name="connsiteX14" fmla="*/ 75851 w 119267"/>
                          <a:gd name="connsiteY14" fmla="*/ 4741 h 121984"/>
                          <a:gd name="connsiteX15" fmla="*/ 59238 w 119267"/>
                          <a:gd name="connsiteY15" fmla="*/ 8421 h 121984"/>
                          <a:gd name="connsiteX16" fmla="*/ 39471 w 119267"/>
                          <a:gd name="connsiteY16" fmla="*/ 11155 h 121984"/>
                          <a:gd name="connsiteX17" fmla="*/ 15918 w 119267"/>
                          <a:gd name="connsiteY17" fmla="*/ 24508 h 121984"/>
                          <a:gd name="connsiteX18" fmla="*/ 10136 w 119267"/>
                          <a:gd name="connsiteY18" fmla="*/ 35023 h 121984"/>
                          <a:gd name="connsiteX19" fmla="*/ 42 w 119267"/>
                          <a:gd name="connsiteY19" fmla="*/ 49323 h 121984"/>
                          <a:gd name="connsiteX20" fmla="*/ 8033 w 119267"/>
                          <a:gd name="connsiteY20" fmla="*/ 81707 h 121984"/>
                          <a:gd name="connsiteX21" fmla="*/ 28851 w 119267"/>
                          <a:gd name="connsiteY21" fmla="*/ 107257 h 121984"/>
                          <a:gd name="connsiteX22" fmla="*/ 32847 w 119267"/>
                          <a:gd name="connsiteY22" fmla="*/ 119559 h 12198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119267" h="121984">
                            <a:moveTo>
                              <a:pt x="32847" y="119559"/>
                            </a:moveTo>
                            <a:cubicBezTo>
                              <a:pt x="33162" y="121031"/>
                              <a:pt x="34634" y="122082"/>
                              <a:pt x="36211" y="121977"/>
                            </a:cubicBezTo>
                            <a:cubicBezTo>
                              <a:pt x="40627" y="121557"/>
                              <a:pt x="48618" y="120085"/>
                              <a:pt x="47672" y="114091"/>
                            </a:cubicBezTo>
                            <a:cubicBezTo>
                              <a:pt x="46305" y="105785"/>
                              <a:pt x="33583" y="93799"/>
                              <a:pt x="35160" y="88857"/>
                            </a:cubicBezTo>
                            <a:cubicBezTo>
                              <a:pt x="36737" y="83915"/>
                              <a:pt x="36422" y="73716"/>
                              <a:pt x="44307" y="74031"/>
                            </a:cubicBezTo>
                            <a:cubicBezTo>
                              <a:pt x="52298" y="74347"/>
                              <a:pt x="59974" y="85177"/>
                              <a:pt x="64495" y="86228"/>
                            </a:cubicBezTo>
                            <a:cubicBezTo>
                              <a:pt x="69016" y="87280"/>
                              <a:pt x="70594" y="89067"/>
                              <a:pt x="71750" y="85282"/>
                            </a:cubicBezTo>
                            <a:cubicBezTo>
                              <a:pt x="73012" y="81497"/>
                              <a:pt x="69437" y="72875"/>
                              <a:pt x="69857" y="70667"/>
                            </a:cubicBezTo>
                            <a:cubicBezTo>
                              <a:pt x="70278" y="68564"/>
                              <a:pt x="82895" y="53003"/>
                              <a:pt x="83106" y="49112"/>
                            </a:cubicBezTo>
                            <a:cubicBezTo>
                              <a:pt x="83316" y="45222"/>
                              <a:pt x="79846" y="37021"/>
                              <a:pt x="77007" y="36390"/>
                            </a:cubicBezTo>
                            <a:cubicBezTo>
                              <a:pt x="74168" y="35759"/>
                              <a:pt x="96669" y="30922"/>
                              <a:pt x="100455" y="31658"/>
                            </a:cubicBezTo>
                            <a:cubicBezTo>
                              <a:pt x="104240" y="32394"/>
                              <a:pt x="106448" y="35443"/>
                              <a:pt x="109812" y="35128"/>
                            </a:cubicBezTo>
                            <a:cubicBezTo>
                              <a:pt x="113177" y="34918"/>
                              <a:pt x="123586" y="27663"/>
                              <a:pt x="117278" y="17359"/>
                            </a:cubicBezTo>
                            <a:cubicBezTo>
                              <a:pt x="110969" y="7054"/>
                              <a:pt x="106448" y="-306"/>
                              <a:pt x="98877" y="10"/>
                            </a:cubicBezTo>
                            <a:cubicBezTo>
                              <a:pt x="91412" y="220"/>
                              <a:pt x="83211" y="2849"/>
                              <a:pt x="75851" y="4741"/>
                            </a:cubicBezTo>
                            <a:cubicBezTo>
                              <a:pt x="68491" y="6634"/>
                              <a:pt x="63759" y="8526"/>
                              <a:pt x="59238" y="8421"/>
                            </a:cubicBezTo>
                            <a:cubicBezTo>
                              <a:pt x="54612" y="8316"/>
                              <a:pt x="47988" y="7370"/>
                              <a:pt x="39471" y="11155"/>
                            </a:cubicBezTo>
                            <a:cubicBezTo>
                              <a:pt x="31059" y="14940"/>
                              <a:pt x="20124" y="18515"/>
                              <a:pt x="15918" y="24508"/>
                            </a:cubicBezTo>
                            <a:cubicBezTo>
                              <a:pt x="11608" y="30502"/>
                              <a:pt x="11502" y="33025"/>
                              <a:pt x="10136" y="35023"/>
                            </a:cubicBezTo>
                            <a:cubicBezTo>
                              <a:pt x="8033" y="38072"/>
                              <a:pt x="357" y="43960"/>
                              <a:pt x="42" y="49323"/>
                            </a:cubicBezTo>
                            <a:cubicBezTo>
                              <a:pt x="-274" y="54580"/>
                              <a:pt x="1093" y="73716"/>
                              <a:pt x="8033" y="81707"/>
                            </a:cubicBezTo>
                            <a:cubicBezTo>
                              <a:pt x="14972" y="89698"/>
                              <a:pt x="23804" y="95481"/>
                              <a:pt x="28851" y="107257"/>
                            </a:cubicBezTo>
                            <a:cubicBezTo>
                              <a:pt x="30744" y="111463"/>
                              <a:pt x="32111" y="116615"/>
                              <a:pt x="32847" y="119559"/>
                            </a:cubicBezTo>
                            <a:close/>
                          </a:path>
                        </a:pathLst>
                      </a:custGeom>
                      <a:solidFill>
                        <a:srgbClr val="DADADA"/>
                      </a:solidFill>
                      <a:ln w="1050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3155" name="图形 12978"/>
                  <p:cNvGrpSpPr/>
                  <p:nvPr/>
                </p:nvGrpSpPr>
                <p:grpSpPr>
                  <a:xfrm>
                    <a:off x="4779330" y="1975110"/>
                    <a:ext cx="531104" cy="158569"/>
                    <a:chOff x="4779330" y="1975110"/>
                    <a:chExt cx="531104" cy="158569"/>
                  </a:xfrm>
                  <a:solidFill>
                    <a:srgbClr val="1D1D1B"/>
                  </a:solidFill>
                </p:grpSpPr>
                <p:sp>
                  <p:nvSpPr>
                    <p:cNvPr id="13156" name="任意多边形: 形状 13155"/>
                    <p:cNvSpPr/>
                    <p:nvPr/>
                  </p:nvSpPr>
                  <p:spPr>
                    <a:xfrm>
                      <a:off x="5164269" y="2111482"/>
                      <a:ext cx="210" cy="105"/>
                    </a:xfrm>
                    <a:custGeom>
                      <a:avLst/>
                      <a:gdLst>
                        <a:gd name="connsiteX0" fmla="*/ 210 w 210"/>
                        <a:gd name="connsiteY0" fmla="*/ 0 h 105"/>
                        <a:gd name="connsiteX1" fmla="*/ 0 w 210"/>
                        <a:gd name="connsiteY1" fmla="*/ 105 h 105"/>
                        <a:gd name="connsiteX2" fmla="*/ 210 w 210"/>
                        <a:gd name="connsiteY2" fmla="*/ 0 h 1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10" h="105">
                          <a:moveTo>
                            <a:pt x="210" y="0"/>
                          </a:moveTo>
                          <a:cubicBezTo>
                            <a:pt x="105" y="0"/>
                            <a:pt x="0" y="105"/>
                            <a:pt x="0" y="105"/>
                          </a:cubicBezTo>
                          <a:cubicBezTo>
                            <a:pt x="105" y="105"/>
                            <a:pt x="210" y="0"/>
                            <a:pt x="210" y="0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57" name="任意多边形: 形状 13156"/>
                    <p:cNvSpPr/>
                    <p:nvPr/>
                  </p:nvSpPr>
                  <p:spPr>
                    <a:xfrm>
                      <a:off x="4779330" y="1975110"/>
                      <a:ext cx="531104" cy="158569"/>
                    </a:xfrm>
                    <a:custGeom>
                      <a:avLst/>
                      <a:gdLst>
                        <a:gd name="connsiteX0" fmla="*/ 528881 w 531104"/>
                        <a:gd name="connsiteY0" fmla="*/ 0 h 158569"/>
                        <a:gd name="connsiteX1" fmla="*/ 302505 w 531104"/>
                        <a:gd name="connsiteY1" fmla="*/ 134795 h 158569"/>
                        <a:gd name="connsiteX2" fmla="*/ 269911 w 531104"/>
                        <a:gd name="connsiteY2" fmla="*/ 118603 h 158569"/>
                        <a:gd name="connsiteX3" fmla="*/ 269911 w 531104"/>
                        <a:gd name="connsiteY3" fmla="*/ 118603 h 158569"/>
                        <a:gd name="connsiteX4" fmla="*/ 345299 w 531104"/>
                        <a:gd name="connsiteY4" fmla="*/ 84641 h 158569"/>
                        <a:gd name="connsiteX5" fmla="*/ 358232 w 531104"/>
                        <a:gd name="connsiteY5" fmla="*/ 75283 h 158569"/>
                        <a:gd name="connsiteX6" fmla="*/ 208191 w 531104"/>
                        <a:gd name="connsiteY6" fmla="*/ 76966 h 158569"/>
                        <a:gd name="connsiteX7" fmla="*/ 225119 w 531104"/>
                        <a:gd name="connsiteY7" fmla="*/ 88321 h 158569"/>
                        <a:gd name="connsiteX8" fmla="*/ 275799 w 531104"/>
                        <a:gd name="connsiteY8" fmla="*/ 106722 h 158569"/>
                        <a:gd name="connsiteX9" fmla="*/ 272749 w 531104"/>
                        <a:gd name="connsiteY9" fmla="*/ 109666 h 158569"/>
                        <a:gd name="connsiteX10" fmla="*/ 227222 w 531104"/>
                        <a:gd name="connsiteY10" fmla="*/ 109666 h 158569"/>
                        <a:gd name="connsiteX11" fmla="*/ 191578 w 531104"/>
                        <a:gd name="connsiteY11" fmla="*/ 106301 h 158569"/>
                        <a:gd name="connsiteX12" fmla="*/ 8627 w 531104"/>
                        <a:gd name="connsiteY12" fmla="*/ 5047 h 158569"/>
                        <a:gd name="connsiteX13" fmla="*/ 10835 w 531104"/>
                        <a:gd name="connsiteY13" fmla="*/ 58250 h 158569"/>
                        <a:gd name="connsiteX14" fmla="*/ 106832 w 531104"/>
                        <a:gd name="connsiteY14" fmla="*/ 116500 h 158569"/>
                        <a:gd name="connsiteX15" fmla="*/ 181800 w 531104"/>
                        <a:gd name="connsiteY15" fmla="*/ 142260 h 158569"/>
                        <a:gd name="connsiteX16" fmla="*/ 253718 w 531104"/>
                        <a:gd name="connsiteY16" fmla="*/ 122598 h 158569"/>
                        <a:gd name="connsiteX17" fmla="*/ 258976 w 531104"/>
                        <a:gd name="connsiteY17" fmla="*/ 121547 h 158569"/>
                        <a:gd name="connsiteX18" fmla="*/ 268228 w 531104"/>
                        <a:gd name="connsiteY18" fmla="*/ 154037 h 158569"/>
                        <a:gd name="connsiteX19" fmla="*/ 292727 w 531104"/>
                        <a:gd name="connsiteY19" fmla="*/ 154037 h 158569"/>
                        <a:gd name="connsiteX20" fmla="*/ 370639 w 531104"/>
                        <a:gd name="connsiteY20" fmla="*/ 128381 h 158569"/>
                        <a:gd name="connsiteX21" fmla="*/ 385044 w 531104"/>
                        <a:gd name="connsiteY21" fmla="*/ 136583 h 158569"/>
                        <a:gd name="connsiteX22" fmla="*/ 415010 w 531104"/>
                        <a:gd name="connsiteY22" fmla="*/ 122388 h 158569"/>
                        <a:gd name="connsiteX23" fmla="*/ 452231 w 531104"/>
                        <a:gd name="connsiteY23" fmla="*/ 101570 h 158569"/>
                        <a:gd name="connsiteX24" fmla="*/ 520785 w 531104"/>
                        <a:gd name="connsiteY24" fmla="*/ 44161 h 158569"/>
                        <a:gd name="connsiteX25" fmla="*/ 528881 w 531104"/>
                        <a:gd name="connsiteY25" fmla="*/ 0 h 1585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531104" h="158569">
                          <a:moveTo>
                            <a:pt x="528881" y="0"/>
                          </a:moveTo>
                          <a:cubicBezTo>
                            <a:pt x="532982" y="27443"/>
                            <a:pt x="337413" y="134269"/>
                            <a:pt x="302505" y="134795"/>
                          </a:cubicBezTo>
                          <a:cubicBezTo>
                            <a:pt x="267597" y="135321"/>
                            <a:pt x="269911" y="118603"/>
                            <a:pt x="269911" y="118603"/>
                          </a:cubicBezTo>
                          <a:cubicBezTo>
                            <a:pt x="269911" y="118603"/>
                            <a:pt x="269911" y="118603"/>
                            <a:pt x="269911" y="118603"/>
                          </a:cubicBezTo>
                          <a:lnTo>
                            <a:pt x="345299" y="84641"/>
                          </a:lnTo>
                          <a:cubicBezTo>
                            <a:pt x="345299" y="84641"/>
                            <a:pt x="357811" y="75704"/>
                            <a:pt x="358232" y="75283"/>
                          </a:cubicBezTo>
                          <a:cubicBezTo>
                            <a:pt x="358652" y="74863"/>
                            <a:pt x="208822" y="76755"/>
                            <a:pt x="208191" y="76966"/>
                          </a:cubicBezTo>
                          <a:cubicBezTo>
                            <a:pt x="207665" y="77176"/>
                            <a:pt x="224488" y="87060"/>
                            <a:pt x="225119" y="88321"/>
                          </a:cubicBezTo>
                          <a:cubicBezTo>
                            <a:pt x="225750" y="89583"/>
                            <a:pt x="274537" y="106301"/>
                            <a:pt x="275799" y="106722"/>
                          </a:cubicBezTo>
                          <a:cubicBezTo>
                            <a:pt x="276535" y="106932"/>
                            <a:pt x="274747" y="108404"/>
                            <a:pt x="272749" y="109666"/>
                          </a:cubicBezTo>
                          <a:lnTo>
                            <a:pt x="227222" y="109666"/>
                          </a:lnTo>
                          <a:cubicBezTo>
                            <a:pt x="215235" y="109666"/>
                            <a:pt x="203249" y="108509"/>
                            <a:pt x="191578" y="106301"/>
                          </a:cubicBezTo>
                          <a:cubicBezTo>
                            <a:pt x="37962" y="77176"/>
                            <a:pt x="8627" y="5047"/>
                            <a:pt x="8627" y="5047"/>
                          </a:cubicBezTo>
                          <a:cubicBezTo>
                            <a:pt x="-626" y="12092"/>
                            <a:pt x="-5778" y="34698"/>
                            <a:pt x="10835" y="58250"/>
                          </a:cubicBezTo>
                          <a:cubicBezTo>
                            <a:pt x="27447" y="81697"/>
                            <a:pt x="92322" y="107668"/>
                            <a:pt x="106832" y="116500"/>
                          </a:cubicBezTo>
                          <a:cubicBezTo>
                            <a:pt x="121342" y="125332"/>
                            <a:pt x="181800" y="142260"/>
                            <a:pt x="181800" y="142260"/>
                          </a:cubicBezTo>
                          <a:cubicBezTo>
                            <a:pt x="181800" y="142260"/>
                            <a:pt x="218600" y="128802"/>
                            <a:pt x="253718" y="122598"/>
                          </a:cubicBezTo>
                          <a:cubicBezTo>
                            <a:pt x="255611" y="122283"/>
                            <a:pt x="257398" y="121968"/>
                            <a:pt x="258976" y="121547"/>
                          </a:cubicBezTo>
                          <a:cubicBezTo>
                            <a:pt x="259711" y="124491"/>
                            <a:pt x="265600" y="144679"/>
                            <a:pt x="268228" y="154037"/>
                          </a:cubicBezTo>
                          <a:cubicBezTo>
                            <a:pt x="271067" y="164236"/>
                            <a:pt x="292727" y="154037"/>
                            <a:pt x="292727" y="154037"/>
                          </a:cubicBezTo>
                          <a:cubicBezTo>
                            <a:pt x="320485" y="148569"/>
                            <a:pt x="341514" y="140999"/>
                            <a:pt x="370639" y="128381"/>
                          </a:cubicBezTo>
                          <a:cubicBezTo>
                            <a:pt x="370639" y="128381"/>
                            <a:pt x="385044" y="135636"/>
                            <a:pt x="385044" y="136583"/>
                          </a:cubicBezTo>
                          <a:cubicBezTo>
                            <a:pt x="387147" y="135636"/>
                            <a:pt x="412487" y="123650"/>
                            <a:pt x="415010" y="122388"/>
                          </a:cubicBezTo>
                          <a:cubicBezTo>
                            <a:pt x="435093" y="113135"/>
                            <a:pt x="452231" y="101570"/>
                            <a:pt x="452231" y="101570"/>
                          </a:cubicBezTo>
                          <a:cubicBezTo>
                            <a:pt x="452231" y="101570"/>
                            <a:pt x="504172" y="62351"/>
                            <a:pt x="520785" y="44161"/>
                          </a:cubicBezTo>
                          <a:cubicBezTo>
                            <a:pt x="537503" y="25655"/>
                            <a:pt x="528881" y="0"/>
                            <a:pt x="528881" y="0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/>
                    </a:p>
                  </p:txBody>
                </p:sp>
              </p:grpSp>
              <p:grpSp>
                <p:nvGrpSpPr>
                  <p:cNvPr id="13158" name="图形 12978"/>
                  <p:cNvGrpSpPr/>
                  <p:nvPr/>
                </p:nvGrpSpPr>
                <p:grpSpPr>
                  <a:xfrm>
                    <a:off x="4878591" y="1828823"/>
                    <a:ext cx="308226" cy="158592"/>
                    <a:chOff x="4878591" y="1828823"/>
                    <a:chExt cx="308226" cy="158592"/>
                  </a:xfrm>
                  <a:solidFill>
                    <a:srgbClr val="1D1D1B"/>
                  </a:solidFill>
                </p:grpSpPr>
                <p:sp>
                  <p:nvSpPr>
                    <p:cNvPr id="13159" name="任意多边形: 形状 13158"/>
                    <p:cNvSpPr/>
                    <p:nvPr/>
                  </p:nvSpPr>
                  <p:spPr>
                    <a:xfrm>
                      <a:off x="4878591" y="1900983"/>
                      <a:ext cx="37852" cy="86432"/>
                    </a:xfrm>
                    <a:custGeom>
                      <a:avLst/>
                      <a:gdLst>
                        <a:gd name="connsiteX0" fmla="*/ 21029 w 37852"/>
                        <a:gd name="connsiteY0" fmla="*/ 46158 h 86432"/>
                        <a:gd name="connsiteX1" fmla="*/ 9884 w 37852"/>
                        <a:gd name="connsiteY1" fmla="*/ 0 h 86432"/>
                        <a:gd name="connsiteX2" fmla="*/ 0 w 37852"/>
                        <a:gd name="connsiteY2" fmla="*/ 35854 h 86432"/>
                        <a:gd name="connsiteX3" fmla="*/ 12197 w 37852"/>
                        <a:gd name="connsiteY3" fmla="*/ 53834 h 86432"/>
                        <a:gd name="connsiteX4" fmla="*/ 36065 w 37852"/>
                        <a:gd name="connsiteY4" fmla="*/ 86429 h 86432"/>
                        <a:gd name="connsiteX5" fmla="*/ 37852 w 37852"/>
                        <a:gd name="connsiteY5" fmla="*/ 49523 h 86432"/>
                        <a:gd name="connsiteX6" fmla="*/ 21029 w 37852"/>
                        <a:gd name="connsiteY6" fmla="*/ 46158 h 864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7852" h="86432">
                          <a:moveTo>
                            <a:pt x="21029" y="46158"/>
                          </a:moveTo>
                          <a:cubicBezTo>
                            <a:pt x="4311" y="22291"/>
                            <a:pt x="9884" y="0"/>
                            <a:pt x="9884" y="0"/>
                          </a:cubicBezTo>
                          <a:lnTo>
                            <a:pt x="0" y="35854"/>
                          </a:lnTo>
                          <a:cubicBezTo>
                            <a:pt x="0" y="35854"/>
                            <a:pt x="11251" y="52152"/>
                            <a:pt x="12197" y="53834"/>
                          </a:cubicBezTo>
                          <a:cubicBezTo>
                            <a:pt x="13143" y="55516"/>
                            <a:pt x="35434" y="86008"/>
                            <a:pt x="36065" y="86429"/>
                          </a:cubicBezTo>
                          <a:cubicBezTo>
                            <a:pt x="36695" y="86849"/>
                            <a:pt x="37642" y="53413"/>
                            <a:pt x="37852" y="49523"/>
                          </a:cubicBezTo>
                          <a:cubicBezTo>
                            <a:pt x="37642" y="52152"/>
                            <a:pt x="36380" y="68134"/>
                            <a:pt x="21029" y="46158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0" name="任意多边形: 形状 13159"/>
                    <p:cNvSpPr/>
                    <p:nvPr/>
                  </p:nvSpPr>
                  <p:spPr>
                    <a:xfrm>
                      <a:off x="4916338" y="1949981"/>
                      <a:ext cx="10514" cy="420"/>
                    </a:xfrm>
                    <a:custGeom>
                      <a:avLst/>
                      <a:gdLst>
                        <a:gd name="connsiteX0" fmla="*/ 0 w 10514"/>
                        <a:gd name="connsiteY0" fmla="*/ 421 h 420"/>
                        <a:gd name="connsiteX1" fmla="*/ 0 w 10514"/>
                        <a:gd name="connsiteY1" fmla="*/ 0 h 420"/>
                        <a:gd name="connsiteX2" fmla="*/ 0 w 10514"/>
                        <a:gd name="connsiteY2" fmla="*/ 421 h 4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0514" h="420">
                          <a:moveTo>
                            <a:pt x="0" y="421"/>
                          </a:moveTo>
                          <a:cubicBezTo>
                            <a:pt x="0" y="210"/>
                            <a:pt x="0" y="0"/>
                            <a:pt x="0" y="0"/>
                          </a:cubicBezTo>
                          <a:cubicBezTo>
                            <a:pt x="0" y="0"/>
                            <a:pt x="0" y="210"/>
                            <a:pt x="0" y="421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1" name="任意多边形: 形状 13160"/>
                    <p:cNvSpPr/>
                    <p:nvPr/>
                  </p:nvSpPr>
                  <p:spPr>
                    <a:xfrm>
                      <a:off x="4916548" y="1828823"/>
                      <a:ext cx="237941" cy="76546"/>
                    </a:xfrm>
                    <a:custGeom>
                      <a:avLst/>
                      <a:gdLst>
                        <a:gd name="connsiteX0" fmla="*/ 234157 w 237941"/>
                        <a:gd name="connsiteY0" fmla="*/ 61435 h 76546"/>
                        <a:gd name="connsiteX1" fmla="*/ 194202 w 237941"/>
                        <a:gd name="connsiteY1" fmla="*/ 6970 h 76546"/>
                        <a:gd name="connsiteX2" fmla="*/ 165287 w 237941"/>
                        <a:gd name="connsiteY2" fmla="*/ 66692 h 76546"/>
                        <a:gd name="connsiteX3" fmla="*/ 75283 w 237941"/>
                        <a:gd name="connsiteY3" fmla="*/ 73316 h 76546"/>
                        <a:gd name="connsiteX4" fmla="*/ 40060 w 237941"/>
                        <a:gd name="connsiteY4" fmla="*/ 557 h 76546"/>
                        <a:gd name="connsiteX5" fmla="*/ 0 w 237941"/>
                        <a:gd name="connsiteY5" fmla="*/ 75525 h 76546"/>
                        <a:gd name="connsiteX6" fmla="*/ 12617 w 237941"/>
                        <a:gd name="connsiteY6" fmla="*/ 76050 h 76546"/>
                        <a:gd name="connsiteX7" fmla="*/ 31228 w 237941"/>
                        <a:gd name="connsiteY7" fmla="*/ 32626 h 76546"/>
                        <a:gd name="connsiteX8" fmla="*/ 35434 w 237941"/>
                        <a:gd name="connsiteY8" fmla="*/ 22952 h 76546"/>
                        <a:gd name="connsiteX9" fmla="*/ 39429 w 237941"/>
                        <a:gd name="connsiteY9" fmla="*/ 23057 h 76546"/>
                        <a:gd name="connsiteX10" fmla="*/ 43109 w 237941"/>
                        <a:gd name="connsiteY10" fmla="*/ 28104 h 76546"/>
                        <a:gd name="connsiteX11" fmla="*/ 45528 w 237941"/>
                        <a:gd name="connsiteY11" fmla="*/ 38724 h 76546"/>
                        <a:gd name="connsiteX12" fmla="*/ 49523 w 237941"/>
                        <a:gd name="connsiteY12" fmla="*/ 60173 h 76546"/>
                        <a:gd name="connsiteX13" fmla="*/ 51941 w 237941"/>
                        <a:gd name="connsiteY13" fmla="*/ 73527 h 76546"/>
                        <a:gd name="connsiteX14" fmla="*/ 67398 w 237941"/>
                        <a:gd name="connsiteY14" fmla="*/ 76471 h 76546"/>
                        <a:gd name="connsiteX15" fmla="*/ 185895 w 237941"/>
                        <a:gd name="connsiteY15" fmla="*/ 75419 h 76546"/>
                        <a:gd name="connsiteX16" fmla="*/ 198302 w 237941"/>
                        <a:gd name="connsiteY16" fmla="*/ 27053 h 76546"/>
                        <a:gd name="connsiteX17" fmla="*/ 201772 w 237941"/>
                        <a:gd name="connsiteY17" fmla="*/ 21375 h 76546"/>
                        <a:gd name="connsiteX18" fmla="*/ 205557 w 237941"/>
                        <a:gd name="connsiteY18" fmla="*/ 24845 h 76546"/>
                        <a:gd name="connsiteX19" fmla="*/ 223537 w 237941"/>
                        <a:gd name="connsiteY19" fmla="*/ 75419 h 76546"/>
                        <a:gd name="connsiteX20" fmla="*/ 237942 w 237941"/>
                        <a:gd name="connsiteY20" fmla="*/ 75419 h 76546"/>
                        <a:gd name="connsiteX21" fmla="*/ 234157 w 237941"/>
                        <a:gd name="connsiteY21" fmla="*/ 61435 h 765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237941" h="76546">
                          <a:moveTo>
                            <a:pt x="234157" y="61435"/>
                          </a:moveTo>
                          <a:cubicBezTo>
                            <a:pt x="221119" y="17485"/>
                            <a:pt x="207135" y="1818"/>
                            <a:pt x="194202" y="6970"/>
                          </a:cubicBezTo>
                          <a:cubicBezTo>
                            <a:pt x="181164" y="12122"/>
                            <a:pt x="189681" y="44191"/>
                            <a:pt x="165287" y="66692"/>
                          </a:cubicBezTo>
                          <a:cubicBezTo>
                            <a:pt x="155719" y="75525"/>
                            <a:pt x="75283" y="73316"/>
                            <a:pt x="75283" y="73316"/>
                          </a:cubicBezTo>
                          <a:cubicBezTo>
                            <a:pt x="57724" y="59122"/>
                            <a:pt x="63718" y="-6698"/>
                            <a:pt x="40060" y="557"/>
                          </a:cubicBezTo>
                          <a:cubicBezTo>
                            <a:pt x="16403" y="7811"/>
                            <a:pt x="0" y="75525"/>
                            <a:pt x="0" y="75525"/>
                          </a:cubicBezTo>
                          <a:lnTo>
                            <a:pt x="12617" y="76050"/>
                          </a:lnTo>
                          <a:lnTo>
                            <a:pt x="31228" y="32626"/>
                          </a:lnTo>
                          <a:lnTo>
                            <a:pt x="35434" y="22952"/>
                          </a:lnTo>
                          <a:lnTo>
                            <a:pt x="39429" y="23057"/>
                          </a:lnTo>
                          <a:lnTo>
                            <a:pt x="43109" y="28104"/>
                          </a:lnTo>
                          <a:lnTo>
                            <a:pt x="45528" y="38724"/>
                          </a:lnTo>
                          <a:lnTo>
                            <a:pt x="49523" y="60173"/>
                          </a:lnTo>
                          <a:lnTo>
                            <a:pt x="51941" y="73527"/>
                          </a:lnTo>
                          <a:cubicBezTo>
                            <a:pt x="51941" y="73527"/>
                            <a:pt x="67292" y="75945"/>
                            <a:pt x="67398" y="76471"/>
                          </a:cubicBezTo>
                          <a:cubicBezTo>
                            <a:pt x="67503" y="76891"/>
                            <a:pt x="185895" y="75419"/>
                            <a:pt x="185895" y="75419"/>
                          </a:cubicBezTo>
                          <a:lnTo>
                            <a:pt x="198302" y="27053"/>
                          </a:lnTo>
                          <a:lnTo>
                            <a:pt x="201772" y="21375"/>
                          </a:lnTo>
                          <a:lnTo>
                            <a:pt x="205557" y="24845"/>
                          </a:lnTo>
                          <a:lnTo>
                            <a:pt x="223537" y="75419"/>
                          </a:lnTo>
                          <a:lnTo>
                            <a:pt x="237942" y="75419"/>
                          </a:lnTo>
                          <a:lnTo>
                            <a:pt x="234157" y="61435"/>
                          </a:ln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2" name="任意多边形: 形状 13161"/>
                    <p:cNvSpPr/>
                    <p:nvPr/>
                  </p:nvSpPr>
                  <p:spPr>
                    <a:xfrm>
                      <a:off x="5156278" y="1882162"/>
                      <a:ext cx="30540" cy="97927"/>
                    </a:xfrm>
                    <a:custGeom>
                      <a:avLst/>
                      <a:gdLst>
                        <a:gd name="connsiteX0" fmla="*/ 29966 w 30540"/>
                        <a:gd name="connsiteY0" fmla="*/ 45107 h 97927"/>
                        <a:gd name="connsiteX1" fmla="*/ 19031 w 30540"/>
                        <a:gd name="connsiteY1" fmla="*/ 0 h 97927"/>
                        <a:gd name="connsiteX2" fmla="*/ 19031 w 30540"/>
                        <a:gd name="connsiteY2" fmla="*/ 37326 h 97927"/>
                        <a:gd name="connsiteX3" fmla="*/ 0 w 30540"/>
                        <a:gd name="connsiteY3" fmla="*/ 73706 h 97927"/>
                        <a:gd name="connsiteX4" fmla="*/ 0 w 30540"/>
                        <a:gd name="connsiteY4" fmla="*/ 94420 h 97927"/>
                        <a:gd name="connsiteX5" fmla="*/ 5257 w 30540"/>
                        <a:gd name="connsiteY5" fmla="*/ 95997 h 97927"/>
                        <a:gd name="connsiteX6" fmla="*/ 29020 w 30540"/>
                        <a:gd name="connsiteY6" fmla="*/ 61089 h 97927"/>
                        <a:gd name="connsiteX7" fmla="*/ 29966 w 30540"/>
                        <a:gd name="connsiteY7" fmla="*/ 45107 h 979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0540" h="97927">
                          <a:moveTo>
                            <a:pt x="29966" y="45107"/>
                          </a:moveTo>
                          <a:lnTo>
                            <a:pt x="19031" y="0"/>
                          </a:lnTo>
                          <a:cubicBezTo>
                            <a:pt x="19031" y="0"/>
                            <a:pt x="19872" y="12092"/>
                            <a:pt x="19031" y="37326"/>
                          </a:cubicBezTo>
                          <a:cubicBezTo>
                            <a:pt x="18190" y="62561"/>
                            <a:pt x="0" y="73706"/>
                            <a:pt x="0" y="73706"/>
                          </a:cubicBezTo>
                          <a:cubicBezTo>
                            <a:pt x="0" y="73706"/>
                            <a:pt x="0" y="87585"/>
                            <a:pt x="0" y="94420"/>
                          </a:cubicBezTo>
                          <a:cubicBezTo>
                            <a:pt x="0" y="101254"/>
                            <a:pt x="5257" y="95997"/>
                            <a:pt x="5257" y="95997"/>
                          </a:cubicBezTo>
                          <a:cubicBezTo>
                            <a:pt x="5257" y="95997"/>
                            <a:pt x="26286" y="65400"/>
                            <a:pt x="29020" y="61089"/>
                          </a:cubicBezTo>
                          <a:cubicBezTo>
                            <a:pt x="31754" y="56883"/>
                            <a:pt x="29966" y="45107"/>
                            <a:pt x="29966" y="45107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163" name="图形 12978"/>
                  <p:cNvGrpSpPr/>
                  <p:nvPr/>
                </p:nvGrpSpPr>
                <p:grpSpPr>
                  <a:xfrm>
                    <a:off x="4913184" y="1605624"/>
                    <a:ext cx="279790" cy="542027"/>
                    <a:chOff x="4913184" y="1605624"/>
                    <a:chExt cx="279790" cy="542027"/>
                  </a:xfrm>
                </p:grpSpPr>
                <p:sp>
                  <p:nvSpPr>
                    <p:cNvPr id="13164" name="任意多边形: 形状 13163"/>
                    <p:cNvSpPr/>
                    <p:nvPr/>
                  </p:nvSpPr>
                  <p:spPr>
                    <a:xfrm>
                      <a:off x="5064802" y="2102335"/>
                      <a:ext cx="128172" cy="39744"/>
                    </a:xfrm>
                    <a:custGeom>
                      <a:avLst/>
                      <a:gdLst>
                        <a:gd name="connsiteX0" fmla="*/ 114923 w 128172"/>
                        <a:gd name="connsiteY0" fmla="*/ 39745 h 39744"/>
                        <a:gd name="connsiteX1" fmla="*/ 113346 w 128172"/>
                        <a:gd name="connsiteY1" fmla="*/ 39639 h 39744"/>
                        <a:gd name="connsiteX2" fmla="*/ 0 w 128172"/>
                        <a:gd name="connsiteY2" fmla="*/ 26391 h 39744"/>
                        <a:gd name="connsiteX3" fmla="*/ 81697 w 128172"/>
                        <a:gd name="connsiteY3" fmla="*/ 0 h 39744"/>
                        <a:gd name="connsiteX4" fmla="*/ 119549 w 128172"/>
                        <a:gd name="connsiteY4" fmla="*/ 14194 h 39744"/>
                        <a:gd name="connsiteX5" fmla="*/ 127120 w 128172"/>
                        <a:gd name="connsiteY5" fmla="*/ 21449 h 39744"/>
                        <a:gd name="connsiteX6" fmla="*/ 127015 w 128172"/>
                        <a:gd name="connsiteY6" fmla="*/ 31859 h 39744"/>
                        <a:gd name="connsiteX7" fmla="*/ 114923 w 128172"/>
                        <a:gd name="connsiteY7" fmla="*/ 39745 h 39744"/>
                        <a:gd name="connsiteX8" fmla="*/ 29651 w 128172"/>
                        <a:gd name="connsiteY8" fmla="*/ 23447 h 39744"/>
                        <a:gd name="connsiteX9" fmla="*/ 114082 w 128172"/>
                        <a:gd name="connsiteY9" fmla="*/ 33331 h 39744"/>
                        <a:gd name="connsiteX10" fmla="*/ 121126 w 128172"/>
                        <a:gd name="connsiteY10" fmla="*/ 29335 h 39744"/>
                        <a:gd name="connsiteX11" fmla="*/ 121126 w 128172"/>
                        <a:gd name="connsiteY11" fmla="*/ 23868 h 39744"/>
                        <a:gd name="connsiteX12" fmla="*/ 117236 w 128172"/>
                        <a:gd name="connsiteY12" fmla="*/ 20083 h 39744"/>
                        <a:gd name="connsiteX13" fmla="*/ 81487 w 128172"/>
                        <a:gd name="connsiteY13" fmla="*/ 6729 h 39744"/>
                        <a:gd name="connsiteX14" fmla="*/ 29651 w 128172"/>
                        <a:gd name="connsiteY14" fmla="*/ 23447 h 397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28172" h="39744">
                          <a:moveTo>
                            <a:pt x="114923" y="39745"/>
                          </a:moveTo>
                          <a:cubicBezTo>
                            <a:pt x="114397" y="39745"/>
                            <a:pt x="113871" y="39745"/>
                            <a:pt x="113346" y="39639"/>
                          </a:cubicBezTo>
                          <a:lnTo>
                            <a:pt x="0" y="26391"/>
                          </a:lnTo>
                          <a:lnTo>
                            <a:pt x="81697" y="0"/>
                          </a:lnTo>
                          <a:lnTo>
                            <a:pt x="119549" y="14194"/>
                          </a:lnTo>
                          <a:cubicBezTo>
                            <a:pt x="123019" y="15456"/>
                            <a:pt x="125648" y="18085"/>
                            <a:pt x="127120" y="21449"/>
                          </a:cubicBezTo>
                          <a:cubicBezTo>
                            <a:pt x="128592" y="24814"/>
                            <a:pt x="128487" y="28599"/>
                            <a:pt x="127015" y="31859"/>
                          </a:cubicBezTo>
                          <a:cubicBezTo>
                            <a:pt x="124806" y="36695"/>
                            <a:pt x="120075" y="39745"/>
                            <a:pt x="114923" y="39745"/>
                          </a:cubicBezTo>
                          <a:close/>
                          <a:moveTo>
                            <a:pt x="29651" y="23447"/>
                          </a:moveTo>
                          <a:lnTo>
                            <a:pt x="114082" y="33331"/>
                          </a:lnTo>
                          <a:cubicBezTo>
                            <a:pt x="117131" y="33646"/>
                            <a:pt x="119970" y="32069"/>
                            <a:pt x="121126" y="29335"/>
                          </a:cubicBezTo>
                          <a:cubicBezTo>
                            <a:pt x="121862" y="27548"/>
                            <a:pt x="121862" y="25655"/>
                            <a:pt x="121126" y="23868"/>
                          </a:cubicBezTo>
                          <a:cubicBezTo>
                            <a:pt x="120390" y="22080"/>
                            <a:pt x="119023" y="20819"/>
                            <a:pt x="117236" y="20083"/>
                          </a:cubicBezTo>
                          <a:lnTo>
                            <a:pt x="81487" y="6729"/>
                          </a:lnTo>
                          <a:lnTo>
                            <a:pt x="29651" y="23447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5" name="任意多边形: 形状 13164"/>
                    <p:cNvSpPr/>
                    <p:nvPr/>
                  </p:nvSpPr>
                  <p:spPr>
                    <a:xfrm>
                      <a:off x="4935197" y="2092136"/>
                      <a:ext cx="118039" cy="55516"/>
                    </a:xfrm>
                    <a:custGeom>
                      <a:avLst/>
                      <a:gdLst>
                        <a:gd name="connsiteX0" fmla="*/ 14682 w 118039"/>
                        <a:gd name="connsiteY0" fmla="*/ 55516 h 55516"/>
                        <a:gd name="connsiteX1" fmla="*/ 593 w 118039"/>
                        <a:gd name="connsiteY1" fmla="*/ 43950 h 55516"/>
                        <a:gd name="connsiteX2" fmla="*/ 278 w 118039"/>
                        <a:gd name="connsiteY2" fmla="*/ 42583 h 55516"/>
                        <a:gd name="connsiteX3" fmla="*/ 10582 w 118039"/>
                        <a:gd name="connsiteY3" fmla="*/ 25866 h 55516"/>
                        <a:gd name="connsiteX4" fmla="*/ 105527 w 118039"/>
                        <a:gd name="connsiteY4" fmla="*/ 0 h 55516"/>
                        <a:gd name="connsiteX5" fmla="*/ 118039 w 118039"/>
                        <a:gd name="connsiteY5" fmla="*/ 45317 h 55516"/>
                        <a:gd name="connsiteX6" fmla="*/ 16049 w 118039"/>
                        <a:gd name="connsiteY6" fmla="*/ 55516 h 55516"/>
                        <a:gd name="connsiteX7" fmla="*/ 14682 w 118039"/>
                        <a:gd name="connsiteY7" fmla="*/ 55516 h 55516"/>
                        <a:gd name="connsiteX8" fmla="*/ 101216 w 118039"/>
                        <a:gd name="connsiteY8" fmla="*/ 7781 h 55516"/>
                        <a:gd name="connsiteX9" fmla="*/ 12369 w 118039"/>
                        <a:gd name="connsiteY9" fmla="*/ 31964 h 55516"/>
                        <a:gd name="connsiteX10" fmla="*/ 6586 w 118039"/>
                        <a:gd name="connsiteY10" fmla="*/ 41322 h 55516"/>
                        <a:gd name="connsiteX11" fmla="*/ 6902 w 118039"/>
                        <a:gd name="connsiteY11" fmla="*/ 42689 h 55516"/>
                        <a:gd name="connsiteX12" fmla="*/ 15629 w 118039"/>
                        <a:gd name="connsiteY12" fmla="*/ 49102 h 55516"/>
                        <a:gd name="connsiteX13" fmla="*/ 110153 w 118039"/>
                        <a:gd name="connsiteY13" fmla="*/ 39639 h 55516"/>
                        <a:gd name="connsiteX14" fmla="*/ 101216 w 118039"/>
                        <a:gd name="connsiteY14" fmla="*/ 7781 h 555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18039" h="55516">
                          <a:moveTo>
                            <a:pt x="14682" y="55516"/>
                          </a:moveTo>
                          <a:cubicBezTo>
                            <a:pt x="7848" y="55516"/>
                            <a:pt x="1960" y="50785"/>
                            <a:pt x="593" y="43950"/>
                          </a:cubicBezTo>
                          <a:lnTo>
                            <a:pt x="278" y="42583"/>
                          </a:lnTo>
                          <a:cubicBezTo>
                            <a:pt x="-1194" y="35223"/>
                            <a:pt x="3327" y="27863"/>
                            <a:pt x="10582" y="25866"/>
                          </a:cubicBezTo>
                          <a:lnTo>
                            <a:pt x="105527" y="0"/>
                          </a:lnTo>
                          <a:lnTo>
                            <a:pt x="118039" y="45317"/>
                          </a:lnTo>
                          <a:lnTo>
                            <a:pt x="16049" y="55516"/>
                          </a:lnTo>
                          <a:cubicBezTo>
                            <a:pt x="15629" y="55516"/>
                            <a:pt x="15208" y="55516"/>
                            <a:pt x="14682" y="55516"/>
                          </a:cubicBezTo>
                          <a:close/>
                          <a:moveTo>
                            <a:pt x="101216" y="7781"/>
                          </a:moveTo>
                          <a:lnTo>
                            <a:pt x="12369" y="31964"/>
                          </a:lnTo>
                          <a:cubicBezTo>
                            <a:pt x="8268" y="33120"/>
                            <a:pt x="5745" y="37221"/>
                            <a:pt x="6586" y="41322"/>
                          </a:cubicBezTo>
                          <a:lnTo>
                            <a:pt x="6902" y="42689"/>
                          </a:lnTo>
                          <a:cubicBezTo>
                            <a:pt x="7743" y="46789"/>
                            <a:pt x="11423" y="49523"/>
                            <a:pt x="15629" y="49102"/>
                          </a:cubicBezTo>
                          <a:lnTo>
                            <a:pt x="110153" y="39639"/>
                          </a:lnTo>
                          <a:lnTo>
                            <a:pt x="101216" y="7781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6" name="任意多边形: 形状 13165"/>
                    <p:cNvSpPr/>
                    <p:nvPr/>
                  </p:nvSpPr>
                  <p:spPr>
                    <a:xfrm>
                      <a:off x="5006447" y="1734329"/>
                      <a:ext cx="71500" cy="37221"/>
                    </a:xfrm>
                    <a:custGeom>
                      <a:avLst/>
                      <a:gdLst>
                        <a:gd name="connsiteX0" fmla="*/ 33226 w 71500"/>
                        <a:gd name="connsiteY0" fmla="*/ 37221 h 37221"/>
                        <a:gd name="connsiteX1" fmla="*/ 0 w 71500"/>
                        <a:gd name="connsiteY1" fmla="*/ 17664 h 37221"/>
                        <a:gd name="connsiteX2" fmla="*/ 6309 w 71500"/>
                        <a:gd name="connsiteY2" fmla="*/ 17664 h 37221"/>
                        <a:gd name="connsiteX3" fmla="*/ 33120 w 71500"/>
                        <a:gd name="connsiteY3" fmla="*/ 30912 h 37221"/>
                        <a:gd name="connsiteX4" fmla="*/ 65190 w 71500"/>
                        <a:gd name="connsiteY4" fmla="*/ 18190 h 37221"/>
                        <a:gd name="connsiteX5" fmla="*/ 62140 w 71500"/>
                        <a:gd name="connsiteY5" fmla="*/ 0 h 37221"/>
                        <a:gd name="connsiteX6" fmla="*/ 68449 w 71500"/>
                        <a:gd name="connsiteY6" fmla="*/ 736 h 37221"/>
                        <a:gd name="connsiteX7" fmla="*/ 71183 w 71500"/>
                        <a:gd name="connsiteY7" fmla="*/ 16087 h 37221"/>
                        <a:gd name="connsiteX8" fmla="*/ 71498 w 71500"/>
                        <a:gd name="connsiteY8" fmla="*/ 16823 h 37221"/>
                        <a:gd name="connsiteX9" fmla="*/ 71498 w 71500"/>
                        <a:gd name="connsiteY9" fmla="*/ 17559 h 37221"/>
                        <a:gd name="connsiteX10" fmla="*/ 33226 w 71500"/>
                        <a:gd name="connsiteY10" fmla="*/ 37221 h 372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1500" h="37221">
                          <a:moveTo>
                            <a:pt x="33226" y="37221"/>
                          </a:moveTo>
                          <a:cubicBezTo>
                            <a:pt x="8727" y="37221"/>
                            <a:pt x="0" y="26707"/>
                            <a:pt x="0" y="17664"/>
                          </a:cubicBezTo>
                          <a:lnTo>
                            <a:pt x="6309" y="17664"/>
                          </a:lnTo>
                          <a:cubicBezTo>
                            <a:pt x="6309" y="25550"/>
                            <a:pt x="17139" y="30912"/>
                            <a:pt x="33120" y="30912"/>
                          </a:cubicBezTo>
                          <a:cubicBezTo>
                            <a:pt x="51416" y="30912"/>
                            <a:pt x="64348" y="24394"/>
                            <a:pt x="65190" y="18190"/>
                          </a:cubicBezTo>
                          <a:cubicBezTo>
                            <a:pt x="64033" y="15772"/>
                            <a:pt x="61089" y="8306"/>
                            <a:pt x="62140" y="0"/>
                          </a:cubicBezTo>
                          <a:lnTo>
                            <a:pt x="68449" y="736"/>
                          </a:lnTo>
                          <a:cubicBezTo>
                            <a:pt x="67503" y="8727"/>
                            <a:pt x="71183" y="15982"/>
                            <a:pt x="71183" y="16087"/>
                          </a:cubicBezTo>
                          <a:lnTo>
                            <a:pt x="71498" y="16823"/>
                          </a:lnTo>
                          <a:lnTo>
                            <a:pt x="71498" y="17559"/>
                          </a:lnTo>
                          <a:cubicBezTo>
                            <a:pt x="71708" y="28810"/>
                            <a:pt x="55096" y="37221"/>
                            <a:pt x="33226" y="37221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7" name="任意多边形: 形状 13166"/>
                    <p:cNvSpPr/>
                    <p:nvPr/>
                  </p:nvSpPr>
                  <p:spPr>
                    <a:xfrm>
                      <a:off x="4913184" y="1901194"/>
                      <a:ext cx="246248" cy="140893"/>
                    </a:xfrm>
                    <a:custGeom>
                      <a:avLst/>
                      <a:gdLst>
                        <a:gd name="connsiteX0" fmla="*/ 246248 w 246248"/>
                        <a:gd name="connsiteY0" fmla="*/ 140894 h 140893"/>
                        <a:gd name="connsiteX1" fmla="*/ 239940 w 246248"/>
                        <a:gd name="connsiteY1" fmla="*/ 140894 h 140893"/>
                        <a:gd name="connsiteX2" fmla="*/ 239940 w 246248"/>
                        <a:gd name="connsiteY2" fmla="*/ 6309 h 140893"/>
                        <a:gd name="connsiteX3" fmla="*/ 6414 w 246248"/>
                        <a:gd name="connsiteY3" fmla="*/ 6309 h 140893"/>
                        <a:gd name="connsiteX4" fmla="*/ 6414 w 246248"/>
                        <a:gd name="connsiteY4" fmla="*/ 125437 h 140893"/>
                        <a:gd name="connsiteX5" fmla="*/ 0 w 246248"/>
                        <a:gd name="connsiteY5" fmla="*/ 125437 h 140893"/>
                        <a:gd name="connsiteX6" fmla="*/ 0 w 246248"/>
                        <a:gd name="connsiteY6" fmla="*/ 0 h 140893"/>
                        <a:gd name="connsiteX7" fmla="*/ 246248 w 246248"/>
                        <a:gd name="connsiteY7" fmla="*/ 0 h 1408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46248" h="140893">
                          <a:moveTo>
                            <a:pt x="246248" y="140894"/>
                          </a:moveTo>
                          <a:lnTo>
                            <a:pt x="239940" y="140894"/>
                          </a:lnTo>
                          <a:lnTo>
                            <a:pt x="239940" y="6309"/>
                          </a:lnTo>
                          <a:lnTo>
                            <a:pt x="6414" y="6309"/>
                          </a:lnTo>
                          <a:lnTo>
                            <a:pt x="6414" y="125437"/>
                          </a:lnTo>
                          <a:lnTo>
                            <a:pt x="0" y="125437"/>
                          </a:lnTo>
                          <a:lnTo>
                            <a:pt x="0" y="0"/>
                          </a:lnTo>
                          <a:lnTo>
                            <a:pt x="246248" y="0"/>
                          </a:lnTo>
                          <a:close/>
                        </a:path>
                      </a:pathLst>
                    </a:custGeom>
                    <a:solidFill>
                      <a:srgbClr val="B5B5B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3168" name="图形 12978"/>
                    <p:cNvGrpSpPr/>
                    <p:nvPr/>
                  </p:nvGrpSpPr>
                  <p:grpSpPr>
                    <a:xfrm>
                      <a:off x="4971155" y="1605624"/>
                      <a:ext cx="133816" cy="132279"/>
                      <a:chOff x="4971155" y="1605624"/>
                      <a:chExt cx="133816" cy="132279"/>
                    </a:xfrm>
                    <a:solidFill>
                      <a:srgbClr val="272525"/>
                    </a:solidFill>
                  </p:grpSpPr>
                  <p:grpSp>
                    <p:nvGrpSpPr>
                      <p:cNvPr id="13169" name="图形 12978"/>
                      <p:cNvGrpSpPr/>
                      <p:nvPr/>
                    </p:nvGrpSpPr>
                    <p:grpSpPr>
                      <a:xfrm>
                        <a:off x="5073529" y="1643379"/>
                        <a:ext cx="31442" cy="94524"/>
                        <a:chOff x="5073529" y="1643379"/>
                        <a:chExt cx="31442" cy="94524"/>
                      </a:xfrm>
                      <a:solidFill>
                        <a:srgbClr val="272525"/>
                      </a:solidFill>
                    </p:grpSpPr>
                    <p:sp>
                      <p:nvSpPr>
                        <p:cNvPr id="13170" name="任意多边形: 形状 13169"/>
                        <p:cNvSpPr/>
                        <p:nvPr/>
                      </p:nvSpPr>
                      <p:spPr>
                        <a:xfrm>
                          <a:off x="5073529" y="1643379"/>
                          <a:ext cx="31442" cy="94524"/>
                        </a:xfrm>
                        <a:custGeom>
                          <a:avLst/>
                          <a:gdLst>
                            <a:gd name="connsiteX0" fmla="*/ 6098 w 31442"/>
                            <a:gd name="connsiteY0" fmla="*/ 94525 h 94524"/>
                            <a:gd name="connsiteX1" fmla="*/ 0 w 31442"/>
                            <a:gd name="connsiteY1" fmla="*/ 94420 h 94524"/>
                            <a:gd name="connsiteX2" fmla="*/ 210 w 31442"/>
                            <a:gd name="connsiteY2" fmla="*/ 88111 h 94524"/>
                            <a:gd name="connsiteX3" fmla="*/ 20924 w 31442"/>
                            <a:gd name="connsiteY3" fmla="*/ 87165 h 94524"/>
                            <a:gd name="connsiteX4" fmla="*/ 20924 w 31442"/>
                            <a:gd name="connsiteY4" fmla="*/ 80751 h 94524"/>
                            <a:gd name="connsiteX5" fmla="*/ 19557 w 31442"/>
                            <a:gd name="connsiteY5" fmla="*/ 65610 h 94524"/>
                            <a:gd name="connsiteX6" fmla="*/ 18610 w 31442"/>
                            <a:gd name="connsiteY6" fmla="*/ 57619 h 94524"/>
                            <a:gd name="connsiteX7" fmla="*/ 17980 w 31442"/>
                            <a:gd name="connsiteY7" fmla="*/ 51626 h 94524"/>
                            <a:gd name="connsiteX8" fmla="*/ 22396 w 31442"/>
                            <a:gd name="connsiteY8" fmla="*/ 47105 h 94524"/>
                            <a:gd name="connsiteX9" fmla="*/ 24604 w 31442"/>
                            <a:gd name="connsiteY9" fmla="*/ 45843 h 94524"/>
                            <a:gd name="connsiteX10" fmla="*/ 19241 w 31442"/>
                            <a:gd name="connsiteY10" fmla="*/ 39639 h 94524"/>
                            <a:gd name="connsiteX11" fmla="*/ 9989 w 31442"/>
                            <a:gd name="connsiteY11" fmla="*/ 26076 h 94524"/>
                            <a:gd name="connsiteX12" fmla="*/ 7465 w 31442"/>
                            <a:gd name="connsiteY12" fmla="*/ 1472 h 94524"/>
                            <a:gd name="connsiteX13" fmla="*/ 13669 w 31442"/>
                            <a:gd name="connsiteY13" fmla="*/ 0 h 94524"/>
                            <a:gd name="connsiteX14" fmla="*/ 16297 w 31442"/>
                            <a:gd name="connsiteY14" fmla="*/ 26076 h 94524"/>
                            <a:gd name="connsiteX15" fmla="*/ 23973 w 31442"/>
                            <a:gd name="connsiteY15" fmla="*/ 35434 h 94524"/>
                            <a:gd name="connsiteX16" fmla="*/ 31123 w 31442"/>
                            <a:gd name="connsiteY16" fmla="*/ 44581 h 94524"/>
                            <a:gd name="connsiteX17" fmla="*/ 25340 w 31442"/>
                            <a:gd name="connsiteY17" fmla="*/ 52677 h 94524"/>
                            <a:gd name="connsiteX18" fmla="*/ 24393 w 31442"/>
                            <a:gd name="connsiteY18" fmla="*/ 53203 h 94524"/>
                            <a:gd name="connsiteX19" fmla="*/ 24814 w 31442"/>
                            <a:gd name="connsiteY19" fmla="*/ 56883 h 94524"/>
                            <a:gd name="connsiteX20" fmla="*/ 25760 w 31442"/>
                            <a:gd name="connsiteY20" fmla="*/ 64874 h 94524"/>
                            <a:gd name="connsiteX21" fmla="*/ 27127 w 31442"/>
                            <a:gd name="connsiteY21" fmla="*/ 80436 h 94524"/>
                            <a:gd name="connsiteX22" fmla="*/ 25760 w 31442"/>
                            <a:gd name="connsiteY22" fmla="*/ 91686 h 94524"/>
                            <a:gd name="connsiteX23" fmla="*/ 6098 w 31442"/>
                            <a:gd name="connsiteY23" fmla="*/ 94525 h 945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31442" h="94524">
                              <a:moveTo>
                                <a:pt x="6098" y="94525"/>
                              </a:moveTo>
                              <a:cubicBezTo>
                                <a:pt x="4206" y="94525"/>
                                <a:pt x="2208" y="94525"/>
                                <a:pt x="0" y="94420"/>
                              </a:cubicBezTo>
                              <a:lnTo>
                                <a:pt x="210" y="88111"/>
                              </a:lnTo>
                              <a:cubicBezTo>
                                <a:pt x="8306" y="88321"/>
                                <a:pt x="17980" y="88006"/>
                                <a:pt x="20924" y="87165"/>
                              </a:cubicBezTo>
                              <a:cubicBezTo>
                                <a:pt x="21029" y="86324"/>
                                <a:pt x="21134" y="84431"/>
                                <a:pt x="20924" y="80751"/>
                              </a:cubicBezTo>
                              <a:cubicBezTo>
                                <a:pt x="20713" y="76966"/>
                                <a:pt x="20293" y="72024"/>
                                <a:pt x="19557" y="65610"/>
                              </a:cubicBezTo>
                              <a:cubicBezTo>
                                <a:pt x="19241" y="62666"/>
                                <a:pt x="18926" y="59932"/>
                                <a:pt x="18610" y="57619"/>
                              </a:cubicBezTo>
                              <a:cubicBezTo>
                                <a:pt x="17980" y="52677"/>
                                <a:pt x="17980" y="52152"/>
                                <a:pt x="17980" y="51626"/>
                              </a:cubicBezTo>
                              <a:cubicBezTo>
                                <a:pt x="18085" y="49313"/>
                                <a:pt x="20082" y="48261"/>
                                <a:pt x="22396" y="47105"/>
                              </a:cubicBezTo>
                              <a:cubicBezTo>
                                <a:pt x="23026" y="46789"/>
                                <a:pt x="23868" y="46264"/>
                                <a:pt x="24604" y="45843"/>
                              </a:cubicBezTo>
                              <a:cubicBezTo>
                                <a:pt x="23447" y="44371"/>
                                <a:pt x="21134" y="41742"/>
                                <a:pt x="19241" y="39639"/>
                              </a:cubicBezTo>
                              <a:cubicBezTo>
                                <a:pt x="11461" y="30807"/>
                                <a:pt x="9673" y="28494"/>
                                <a:pt x="9989" y="26076"/>
                              </a:cubicBezTo>
                              <a:cubicBezTo>
                                <a:pt x="10199" y="24078"/>
                                <a:pt x="8622" y="6519"/>
                                <a:pt x="7465" y="1472"/>
                              </a:cubicBezTo>
                              <a:lnTo>
                                <a:pt x="13669" y="0"/>
                              </a:lnTo>
                              <a:cubicBezTo>
                                <a:pt x="14825" y="5152"/>
                                <a:pt x="16403" y="21555"/>
                                <a:pt x="16297" y="26076"/>
                              </a:cubicBezTo>
                              <a:cubicBezTo>
                                <a:pt x="17244" y="27758"/>
                                <a:pt x="21449" y="32490"/>
                                <a:pt x="23973" y="35434"/>
                              </a:cubicBezTo>
                              <a:cubicBezTo>
                                <a:pt x="28704" y="40901"/>
                                <a:pt x="30597" y="43109"/>
                                <a:pt x="31123" y="44581"/>
                              </a:cubicBezTo>
                              <a:cubicBezTo>
                                <a:pt x="32700" y="48682"/>
                                <a:pt x="28074" y="51205"/>
                                <a:pt x="25340" y="52677"/>
                              </a:cubicBezTo>
                              <a:cubicBezTo>
                                <a:pt x="25024" y="52783"/>
                                <a:pt x="24709" y="52993"/>
                                <a:pt x="24393" y="53203"/>
                              </a:cubicBezTo>
                              <a:cubicBezTo>
                                <a:pt x="24499" y="54044"/>
                                <a:pt x="24604" y="55306"/>
                                <a:pt x="24814" y="56883"/>
                              </a:cubicBezTo>
                              <a:cubicBezTo>
                                <a:pt x="25130" y="59091"/>
                                <a:pt x="25445" y="61930"/>
                                <a:pt x="25760" y="64874"/>
                              </a:cubicBezTo>
                              <a:cubicBezTo>
                                <a:pt x="26496" y="71393"/>
                                <a:pt x="26917" y="76545"/>
                                <a:pt x="27127" y="80436"/>
                              </a:cubicBezTo>
                              <a:cubicBezTo>
                                <a:pt x="27548" y="88216"/>
                                <a:pt x="27022" y="90319"/>
                                <a:pt x="25760" y="91686"/>
                              </a:cubicBezTo>
                              <a:cubicBezTo>
                                <a:pt x="25024" y="92317"/>
                                <a:pt x="22921" y="94525"/>
                                <a:pt x="6098" y="9452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171" name="任意多边形: 形状 13170"/>
                        <p:cNvSpPr/>
                        <p:nvPr/>
                      </p:nvSpPr>
                      <p:spPr>
                        <a:xfrm>
                          <a:off x="5094242" y="1731175"/>
                          <a:ext cx="10514" cy="10514"/>
                        </a:xfrm>
                        <a:custGeom>
                          <a:avLst/>
                          <a:gdLst>
                            <a:gd name="connsiteX0" fmla="*/ 0 w 10514"/>
                            <a:gd name="connsiteY0" fmla="*/ 0 h 10514"/>
                            <a:gd name="connsiteX1" fmla="*/ 0 w 10514"/>
                            <a:gd name="connsiteY1" fmla="*/ 0 h 10514"/>
                            <a:gd name="connsiteX2" fmla="*/ 0 w 10514"/>
                            <a:gd name="connsiteY2" fmla="*/ 0 h 1051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</a:cxnLst>
                          <a:rect l="l" t="t" r="r" b="b"/>
                          <a:pathLst>
                            <a:path w="10514" h="10514">
                              <a:moveTo>
                                <a:pt x="0" y="0"/>
                              </a:moveTo>
                              <a:lnTo>
                                <a:pt x="0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13172" name="图形 12978"/>
                      <p:cNvGrpSpPr/>
                      <p:nvPr/>
                    </p:nvGrpSpPr>
                    <p:grpSpPr>
                      <a:xfrm>
                        <a:off x="4971155" y="1605624"/>
                        <a:ext cx="125532" cy="128389"/>
                        <a:chOff x="4971155" y="1605624"/>
                        <a:chExt cx="125532" cy="128389"/>
                      </a:xfrm>
                      <a:solidFill>
                        <a:srgbClr val="272525"/>
                      </a:solidFill>
                    </p:grpSpPr>
                    <p:sp>
                      <p:nvSpPr>
                        <p:cNvPr id="13173" name="任意多边形: 形状 13172"/>
                        <p:cNvSpPr/>
                        <p:nvPr/>
                      </p:nvSpPr>
                      <p:spPr>
                        <a:xfrm>
                          <a:off x="4971155" y="1605624"/>
                          <a:ext cx="125532" cy="128389"/>
                        </a:xfrm>
                        <a:custGeom>
                          <a:avLst/>
                          <a:gdLst>
                            <a:gd name="connsiteX0" fmla="*/ 38971 w 125532"/>
                            <a:gd name="connsiteY0" fmla="*/ 128284 h 128389"/>
                            <a:gd name="connsiteX1" fmla="*/ 32873 w 125532"/>
                            <a:gd name="connsiteY1" fmla="*/ 123448 h 128389"/>
                            <a:gd name="connsiteX2" fmla="*/ 32873 w 125532"/>
                            <a:gd name="connsiteY2" fmla="*/ 123448 h 128389"/>
                            <a:gd name="connsiteX3" fmla="*/ 29193 w 125532"/>
                            <a:gd name="connsiteY3" fmla="*/ 111672 h 128389"/>
                            <a:gd name="connsiteX4" fmla="*/ 15419 w 125532"/>
                            <a:gd name="connsiteY4" fmla="*/ 93797 h 128389"/>
                            <a:gd name="connsiteX5" fmla="*/ 8795 w 125532"/>
                            <a:gd name="connsiteY5" fmla="*/ 86963 h 128389"/>
                            <a:gd name="connsiteX6" fmla="*/ 68 w 125532"/>
                            <a:gd name="connsiteY6" fmla="*/ 52265 h 128389"/>
                            <a:gd name="connsiteX7" fmla="*/ 8059 w 125532"/>
                            <a:gd name="connsiteY7" fmla="*/ 39332 h 128389"/>
                            <a:gd name="connsiteX8" fmla="*/ 10688 w 125532"/>
                            <a:gd name="connsiteY8" fmla="*/ 36388 h 128389"/>
                            <a:gd name="connsiteX9" fmla="*/ 11634 w 125532"/>
                            <a:gd name="connsiteY9" fmla="*/ 34495 h 128389"/>
                            <a:gd name="connsiteX10" fmla="*/ 16471 w 125532"/>
                            <a:gd name="connsiteY10" fmla="*/ 25874 h 128389"/>
                            <a:gd name="connsiteX11" fmla="*/ 36553 w 125532"/>
                            <a:gd name="connsiteY11" fmla="*/ 13572 h 128389"/>
                            <a:gd name="connsiteX12" fmla="*/ 41390 w 125532"/>
                            <a:gd name="connsiteY12" fmla="*/ 11469 h 128389"/>
                            <a:gd name="connsiteX13" fmla="*/ 60421 w 125532"/>
                            <a:gd name="connsiteY13" fmla="*/ 8315 h 128389"/>
                            <a:gd name="connsiteX14" fmla="*/ 62419 w 125532"/>
                            <a:gd name="connsiteY14" fmla="*/ 8420 h 128389"/>
                            <a:gd name="connsiteX15" fmla="*/ 72723 w 125532"/>
                            <a:gd name="connsiteY15" fmla="*/ 6317 h 128389"/>
                            <a:gd name="connsiteX16" fmla="*/ 78190 w 125532"/>
                            <a:gd name="connsiteY16" fmla="*/ 4845 h 128389"/>
                            <a:gd name="connsiteX17" fmla="*/ 82081 w 125532"/>
                            <a:gd name="connsiteY17" fmla="*/ 3793 h 128389"/>
                            <a:gd name="connsiteX18" fmla="*/ 101953 w 125532"/>
                            <a:gd name="connsiteY18" fmla="*/ 8 h 128389"/>
                            <a:gd name="connsiteX19" fmla="*/ 123087 w 125532"/>
                            <a:gd name="connsiteY19" fmla="*/ 18934 h 128389"/>
                            <a:gd name="connsiteX20" fmla="*/ 124033 w 125532"/>
                            <a:gd name="connsiteY20" fmla="*/ 33234 h 128389"/>
                            <a:gd name="connsiteX21" fmla="*/ 113098 w 125532"/>
                            <a:gd name="connsiteY21" fmla="*/ 41540 h 128389"/>
                            <a:gd name="connsiteX22" fmla="*/ 106264 w 125532"/>
                            <a:gd name="connsiteY22" fmla="*/ 39437 h 128389"/>
                            <a:gd name="connsiteX23" fmla="*/ 102794 w 125532"/>
                            <a:gd name="connsiteY23" fmla="*/ 37965 h 128389"/>
                            <a:gd name="connsiteX24" fmla="*/ 85550 w 125532"/>
                            <a:gd name="connsiteY24" fmla="*/ 40699 h 128389"/>
                            <a:gd name="connsiteX25" fmla="*/ 89231 w 125532"/>
                            <a:gd name="connsiteY25" fmla="*/ 52475 h 128389"/>
                            <a:gd name="connsiteX26" fmla="*/ 80188 w 125532"/>
                            <a:gd name="connsiteY26" fmla="*/ 68142 h 128389"/>
                            <a:gd name="connsiteX27" fmla="*/ 75877 w 125532"/>
                            <a:gd name="connsiteY27" fmla="*/ 74556 h 128389"/>
                            <a:gd name="connsiteX28" fmla="*/ 76613 w 125532"/>
                            <a:gd name="connsiteY28" fmla="*/ 78025 h 128389"/>
                            <a:gd name="connsiteX29" fmla="*/ 77665 w 125532"/>
                            <a:gd name="connsiteY29" fmla="*/ 89486 h 128389"/>
                            <a:gd name="connsiteX30" fmla="*/ 69148 w 125532"/>
                            <a:gd name="connsiteY30" fmla="*/ 93271 h 128389"/>
                            <a:gd name="connsiteX31" fmla="*/ 66624 w 125532"/>
                            <a:gd name="connsiteY31" fmla="*/ 92535 h 128389"/>
                            <a:gd name="connsiteX32" fmla="*/ 58528 w 125532"/>
                            <a:gd name="connsiteY32" fmla="*/ 87278 h 128389"/>
                            <a:gd name="connsiteX33" fmla="*/ 47068 w 125532"/>
                            <a:gd name="connsiteY33" fmla="*/ 80444 h 128389"/>
                            <a:gd name="connsiteX34" fmla="*/ 41916 w 125532"/>
                            <a:gd name="connsiteY34" fmla="*/ 88855 h 128389"/>
                            <a:gd name="connsiteX35" fmla="*/ 40969 w 125532"/>
                            <a:gd name="connsiteY35" fmla="*/ 92956 h 128389"/>
                            <a:gd name="connsiteX36" fmla="*/ 46121 w 125532"/>
                            <a:gd name="connsiteY36" fmla="*/ 102103 h 128389"/>
                            <a:gd name="connsiteX37" fmla="*/ 53692 w 125532"/>
                            <a:gd name="connsiteY37" fmla="*/ 116718 h 128389"/>
                            <a:gd name="connsiteX38" fmla="*/ 52114 w 125532"/>
                            <a:gd name="connsiteY38" fmla="*/ 123237 h 128389"/>
                            <a:gd name="connsiteX39" fmla="*/ 39392 w 125532"/>
                            <a:gd name="connsiteY39" fmla="*/ 128389 h 128389"/>
                            <a:gd name="connsiteX40" fmla="*/ 38971 w 125532"/>
                            <a:gd name="connsiteY40" fmla="*/ 128284 h 12838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</a:cxnLst>
                          <a:rect l="l" t="t" r="r" b="b"/>
                          <a:pathLst>
                            <a:path w="125532" h="128389">
                              <a:moveTo>
                                <a:pt x="38971" y="128284"/>
                              </a:moveTo>
                              <a:cubicBezTo>
                                <a:pt x="36027" y="128284"/>
                                <a:pt x="33504" y="126287"/>
                                <a:pt x="32873" y="123448"/>
                              </a:cubicBezTo>
                              <a:lnTo>
                                <a:pt x="32873" y="123448"/>
                              </a:lnTo>
                              <a:cubicBezTo>
                                <a:pt x="32242" y="120819"/>
                                <a:pt x="30980" y="115772"/>
                                <a:pt x="29193" y="111672"/>
                              </a:cubicBezTo>
                              <a:cubicBezTo>
                                <a:pt x="25828" y="103891"/>
                                <a:pt x="20781" y="98949"/>
                                <a:pt x="15419" y="93797"/>
                              </a:cubicBezTo>
                              <a:cubicBezTo>
                                <a:pt x="13211" y="91589"/>
                                <a:pt x="10898" y="89381"/>
                                <a:pt x="8795" y="86963"/>
                              </a:cubicBezTo>
                              <a:cubicBezTo>
                                <a:pt x="1014" y="78130"/>
                                <a:pt x="-353" y="58153"/>
                                <a:pt x="68" y="52265"/>
                              </a:cubicBezTo>
                              <a:cubicBezTo>
                                <a:pt x="383" y="47428"/>
                                <a:pt x="4694" y="42907"/>
                                <a:pt x="8059" y="39332"/>
                              </a:cubicBezTo>
                              <a:cubicBezTo>
                                <a:pt x="9216" y="38176"/>
                                <a:pt x="10267" y="37019"/>
                                <a:pt x="10688" y="36388"/>
                              </a:cubicBezTo>
                              <a:cubicBezTo>
                                <a:pt x="11003" y="35968"/>
                                <a:pt x="11213" y="35337"/>
                                <a:pt x="11634" y="34495"/>
                              </a:cubicBezTo>
                              <a:cubicBezTo>
                                <a:pt x="12370" y="32708"/>
                                <a:pt x="13526" y="29974"/>
                                <a:pt x="16471" y="25874"/>
                              </a:cubicBezTo>
                              <a:cubicBezTo>
                                <a:pt x="20466" y="20301"/>
                                <a:pt x="28667" y="16831"/>
                                <a:pt x="36553" y="13572"/>
                              </a:cubicBezTo>
                              <a:cubicBezTo>
                                <a:pt x="38235" y="12836"/>
                                <a:pt x="39813" y="12205"/>
                                <a:pt x="41390" y="11469"/>
                              </a:cubicBezTo>
                              <a:cubicBezTo>
                                <a:pt x="49276" y="7894"/>
                                <a:pt x="55795" y="8209"/>
                                <a:pt x="60421" y="8315"/>
                              </a:cubicBezTo>
                              <a:cubicBezTo>
                                <a:pt x="61157" y="8315"/>
                                <a:pt x="61788" y="8420"/>
                                <a:pt x="62419" y="8420"/>
                              </a:cubicBezTo>
                              <a:cubicBezTo>
                                <a:pt x="65258" y="8525"/>
                                <a:pt x="68412" y="7579"/>
                                <a:pt x="72723" y="6317"/>
                              </a:cubicBezTo>
                              <a:cubicBezTo>
                                <a:pt x="74405" y="5791"/>
                                <a:pt x="76193" y="5370"/>
                                <a:pt x="78190" y="4845"/>
                              </a:cubicBezTo>
                              <a:cubicBezTo>
                                <a:pt x="79452" y="4529"/>
                                <a:pt x="80714" y="4214"/>
                                <a:pt x="82081" y="3793"/>
                              </a:cubicBezTo>
                              <a:cubicBezTo>
                                <a:pt x="88600" y="2006"/>
                                <a:pt x="95329" y="218"/>
                                <a:pt x="101953" y="8"/>
                              </a:cubicBezTo>
                              <a:cubicBezTo>
                                <a:pt x="111416" y="-307"/>
                                <a:pt x="116778" y="8630"/>
                                <a:pt x="123087" y="18934"/>
                              </a:cubicBezTo>
                              <a:cubicBezTo>
                                <a:pt x="126767" y="25032"/>
                                <a:pt x="125610" y="30079"/>
                                <a:pt x="124033" y="33234"/>
                              </a:cubicBezTo>
                              <a:cubicBezTo>
                                <a:pt x="121510" y="38070"/>
                                <a:pt x="116463" y="41330"/>
                                <a:pt x="113098" y="41540"/>
                              </a:cubicBezTo>
                              <a:cubicBezTo>
                                <a:pt x="110259" y="41750"/>
                                <a:pt x="108051" y="40489"/>
                                <a:pt x="106264" y="39437"/>
                              </a:cubicBezTo>
                              <a:cubicBezTo>
                                <a:pt x="105107" y="38806"/>
                                <a:pt x="104056" y="38176"/>
                                <a:pt x="102794" y="37965"/>
                              </a:cubicBezTo>
                              <a:cubicBezTo>
                                <a:pt x="100796" y="37650"/>
                                <a:pt x="91333" y="39332"/>
                                <a:pt x="85550" y="40699"/>
                              </a:cubicBezTo>
                              <a:cubicBezTo>
                                <a:pt x="87969" y="44379"/>
                                <a:pt x="89336" y="49636"/>
                                <a:pt x="89231" y="52475"/>
                              </a:cubicBezTo>
                              <a:cubicBezTo>
                                <a:pt x="89020" y="55209"/>
                                <a:pt x="86392" y="59310"/>
                                <a:pt x="80188" y="68142"/>
                              </a:cubicBezTo>
                              <a:cubicBezTo>
                                <a:pt x="78506" y="70560"/>
                                <a:pt x="76508" y="73399"/>
                                <a:pt x="75877" y="74556"/>
                              </a:cubicBezTo>
                              <a:cubicBezTo>
                                <a:pt x="75982" y="75081"/>
                                <a:pt x="76403" y="76764"/>
                                <a:pt x="76613" y="78025"/>
                              </a:cubicBezTo>
                              <a:cubicBezTo>
                                <a:pt x="77560" y="81916"/>
                                <a:pt x="78611" y="86332"/>
                                <a:pt x="77665" y="89486"/>
                              </a:cubicBezTo>
                              <a:cubicBezTo>
                                <a:pt x="75772" y="95374"/>
                                <a:pt x="71461" y="94007"/>
                                <a:pt x="69148" y="93271"/>
                              </a:cubicBezTo>
                              <a:cubicBezTo>
                                <a:pt x="68412" y="93061"/>
                                <a:pt x="67676" y="92746"/>
                                <a:pt x="66624" y="92535"/>
                              </a:cubicBezTo>
                              <a:cubicBezTo>
                                <a:pt x="64101" y="91904"/>
                                <a:pt x="61472" y="89801"/>
                                <a:pt x="58528" y="87278"/>
                              </a:cubicBezTo>
                              <a:cubicBezTo>
                                <a:pt x="55059" y="84334"/>
                                <a:pt x="50748" y="80549"/>
                                <a:pt x="47068" y="80444"/>
                              </a:cubicBezTo>
                              <a:cubicBezTo>
                                <a:pt x="44124" y="80233"/>
                                <a:pt x="43072" y="82862"/>
                                <a:pt x="41916" y="88855"/>
                              </a:cubicBezTo>
                              <a:cubicBezTo>
                                <a:pt x="41600" y="90327"/>
                                <a:pt x="41390" y="91694"/>
                                <a:pt x="40969" y="92956"/>
                              </a:cubicBezTo>
                              <a:cubicBezTo>
                                <a:pt x="40864" y="94323"/>
                                <a:pt x="44124" y="99159"/>
                                <a:pt x="46121" y="102103"/>
                              </a:cubicBezTo>
                              <a:cubicBezTo>
                                <a:pt x="49486" y="106940"/>
                                <a:pt x="52851" y="112092"/>
                                <a:pt x="53692" y="116718"/>
                              </a:cubicBezTo>
                              <a:cubicBezTo>
                                <a:pt x="54112" y="119137"/>
                                <a:pt x="53587" y="121345"/>
                                <a:pt x="52114" y="123237"/>
                              </a:cubicBezTo>
                              <a:cubicBezTo>
                                <a:pt x="49276" y="126812"/>
                                <a:pt x="43598" y="128074"/>
                                <a:pt x="39392" y="128389"/>
                              </a:cubicBezTo>
                              <a:cubicBezTo>
                                <a:pt x="39392" y="128284"/>
                                <a:pt x="39182" y="128284"/>
                                <a:pt x="38971" y="12828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174" name="任意多边形: 形状 13173"/>
                        <p:cNvSpPr/>
                        <p:nvPr/>
                      </p:nvSpPr>
                      <p:spPr>
                        <a:xfrm>
                          <a:off x="5007078" y="1727600"/>
                          <a:ext cx="3154" cy="736"/>
                        </a:xfrm>
                        <a:custGeom>
                          <a:avLst/>
                          <a:gdLst>
                            <a:gd name="connsiteX0" fmla="*/ 3154 w 3154"/>
                            <a:gd name="connsiteY0" fmla="*/ 0 h 736"/>
                            <a:gd name="connsiteX1" fmla="*/ 0 w 3154"/>
                            <a:gd name="connsiteY1" fmla="*/ 736 h 736"/>
                            <a:gd name="connsiteX2" fmla="*/ 3154 w 3154"/>
                            <a:gd name="connsiteY2" fmla="*/ 0 h 736"/>
                            <a:gd name="connsiteX3" fmla="*/ 3154 w 3154"/>
                            <a:gd name="connsiteY3" fmla="*/ 0 h 7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154" h="736">
                              <a:moveTo>
                                <a:pt x="3154" y="0"/>
                              </a:moveTo>
                              <a:lnTo>
                                <a:pt x="0" y="736"/>
                              </a:lnTo>
                              <a:lnTo>
                                <a:pt x="3154" y="0"/>
                              </a:lnTo>
                              <a:lnTo>
                                <a:pt x="3154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175" name="任意多边形: 形状 13174"/>
                        <p:cNvSpPr/>
                        <p:nvPr/>
                      </p:nvSpPr>
                      <p:spPr>
                        <a:xfrm>
                          <a:off x="4977471" y="1611835"/>
                          <a:ext cx="113021" cy="115765"/>
                        </a:xfrm>
                        <a:custGeom>
                          <a:avLst/>
                          <a:gdLst>
                            <a:gd name="connsiteX0" fmla="*/ 50636 w 113021"/>
                            <a:gd name="connsiteY0" fmla="*/ 8413 h 115765"/>
                            <a:gd name="connsiteX1" fmla="*/ 37703 w 113021"/>
                            <a:gd name="connsiteY1" fmla="*/ 11042 h 115765"/>
                            <a:gd name="connsiteX2" fmla="*/ 32761 w 113021"/>
                            <a:gd name="connsiteY2" fmla="*/ 13144 h 115765"/>
                            <a:gd name="connsiteX3" fmla="*/ 15412 w 113021"/>
                            <a:gd name="connsiteY3" fmla="*/ 23343 h 115765"/>
                            <a:gd name="connsiteX4" fmla="*/ 11206 w 113021"/>
                            <a:gd name="connsiteY4" fmla="*/ 30809 h 115765"/>
                            <a:gd name="connsiteX5" fmla="*/ 9629 w 113021"/>
                            <a:gd name="connsiteY5" fmla="*/ 33858 h 115765"/>
                            <a:gd name="connsiteX6" fmla="*/ 6370 w 113021"/>
                            <a:gd name="connsiteY6" fmla="*/ 37643 h 115765"/>
                            <a:gd name="connsiteX7" fmla="*/ 61 w 113021"/>
                            <a:gd name="connsiteY7" fmla="*/ 46580 h 115765"/>
                            <a:gd name="connsiteX8" fmla="*/ 7211 w 113021"/>
                            <a:gd name="connsiteY8" fmla="*/ 76652 h 115765"/>
                            <a:gd name="connsiteX9" fmla="*/ 13520 w 113021"/>
                            <a:gd name="connsiteY9" fmla="*/ 83066 h 115765"/>
                            <a:gd name="connsiteX10" fmla="*/ 28660 w 113021"/>
                            <a:gd name="connsiteY10" fmla="*/ 102938 h 115765"/>
                            <a:gd name="connsiteX11" fmla="*/ 32761 w 113021"/>
                            <a:gd name="connsiteY11" fmla="*/ 115765 h 115765"/>
                            <a:gd name="connsiteX12" fmla="*/ 40962 w 113021"/>
                            <a:gd name="connsiteY12" fmla="*/ 113032 h 115765"/>
                            <a:gd name="connsiteX13" fmla="*/ 41278 w 113021"/>
                            <a:gd name="connsiteY13" fmla="*/ 111455 h 115765"/>
                            <a:gd name="connsiteX14" fmla="*/ 34759 w 113021"/>
                            <a:gd name="connsiteY14" fmla="*/ 99363 h 115765"/>
                            <a:gd name="connsiteX15" fmla="*/ 28871 w 113021"/>
                            <a:gd name="connsiteY15" fmla="*/ 84748 h 115765"/>
                            <a:gd name="connsiteX16" fmla="*/ 29607 w 113021"/>
                            <a:gd name="connsiteY16" fmla="*/ 81278 h 115765"/>
                            <a:gd name="connsiteX17" fmla="*/ 41173 w 113021"/>
                            <a:gd name="connsiteY17" fmla="*/ 67609 h 115765"/>
                            <a:gd name="connsiteX18" fmla="*/ 56524 w 113021"/>
                            <a:gd name="connsiteY18" fmla="*/ 75916 h 115765"/>
                            <a:gd name="connsiteX19" fmla="*/ 61886 w 113021"/>
                            <a:gd name="connsiteY19" fmla="*/ 79806 h 115765"/>
                            <a:gd name="connsiteX20" fmla="*/ 64935 w 113021"/>
                            <a:gd name="connsiteY20" fmla="*/ 80647 h 115765"/>
                            <a:gd name="connsiteX21" fmla="*/ 65566 w 113021"/>
                            <a:gd name="connsiteY21" fmla="*/ 80857 h 115765"/>
                            <a:gd name="connsiteX22" fmla="*/ 64410 w 113021"/>
                            <a:gd name="connsiteY22" fmla="*/ 72972 h 115765"/>
                            <a:gd name="connsiteX23" fmla="*/ 63568 w 113021"/>
                            <a:gd name="connsiteY23" fmla="*/ 66768 h 115765"/>
                            <a:gd name="connsiteX24" fmla="*/ 68931 w 113021"/>
                            <a:gd name="connsiteY24" fmla="*/ 58041 h 115765"/>
                            <a:gd name="connsiteX25" fmla="*/ 76817 w 113021"/>
                            <a:gd name="connsiteY25" fmla="*/ 45529 h 115765"/>
                            <a:gd name="connsiteX26" fmla="*/ 72821 w 113021"/>
                            <a:gd name="connsiteY26" fmla="*/ 36171 h 115765"/>
                            <a:gd name="connsiteX27" fmla="*/ 69772 w 113021"/>
                            <a:gd name="connsiteY27" fmla="*/ 35435 h 115765"/>
                            <a:gd name="connsiteX28" fmla="*/ 70403 w 113021"/>
                            <a:gd name="connsiteY28" fmla="*/ 32281 h 115765"/>
                            <a:gd name="connsiteX29" fmla="*/ 97846 w 113021"/>
                            <a:gd name="connsiteY29" fmla="*/ 25341 h 115765"/>
                            <a:gd name="connsiteX30" fmla="*/ 103208 w 113021"/>
                            <a:gd name="connsiteY30" fmla="*/ 27549 h 115765"/>
                            <a:gd name="connsiteX31" fmla="*/ 106467 w 113021"/>
                            <a:gd name="connsiteY31" fmla="*/ 28811 h 115765"/>
                            <a:gd name="connsiteX32" fmla="*/ 112250 w 113021"/>
                            <a:gd name="connsiteY32" fmla="*/ 23764 h 115765"/>
                            <a:gd name="connsiteX33" fmla="*/ 111514 w 113021"/>
                            <a:gd name="connsiteY33" fmla="*/ 15878 h 115765"/>
                            <a:gd name="connsiteX34" fmla="*/ 95953 w 113021"/>
                            <a:gd name="connsiteY34" fmla="*/ 1 h 115765"/>
                            <a:gd name="connsiteX35" fmla="*/ 77658 w 113021"/>
                            <a:gd name="connsiteY35" fmla="*/ 3576 h 115765"/>
                            <a:gd name="connsiteX36" fmla="*/ 73767 w 113021"/>
                            <a:gd name="connsiteY36" fmla="*/ 4628 h 115765"/>
                            <a:gd name="connsiteX37" fmla="*/ 68405 w 113021"/>
                            <a:gd name="connsiteY37" fmla="*/ 6100 h 115765"/>
                            <a:gd name="connsiteX38" fmla="*/ 56313 w 113021"/>
                            <a:gd name="connsiteY38" fmla="*/ 8413 h 115765"/>
                            <a:gd name="connsiteX39" fmla="*/ 54210 w 113021"/>
                            <a:gd name="connsiteY39" fmla="*/ 8308 h 115765"/>
                            <a:gd name="connsiteX40" fmla="*/ 50636 w 113021"/>
                            <a:gd name="connsiteY40" fmla="*/ 8413 h 1157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</a:cxnLst>
                          <a:rect l="l" t="t" r="r" b="b"/>
                          <a:pathLst>
                            <a:path w="113021" h="115765">
                              <a:moveTo>
                                <a:pt x="50636" y="8413"/>
                              </a:moveTo>
                              <a:cubicBezTo>
                                <a:pt x="46955" y="8413"/>
                                <a:pt x="42645" y="8834"/>
                                <a:pt x="37703" y="11042"/>
                              </a:cubicBezTo>
                              <a:cubicBezTo>
                                <a:pt x="36126" y="11778"/>
                                <a:pt x="34443" y="12408"/>
                                <a:pt x="32761" y="13144"/>
                              </a:cubicBezTo>
                              <a:cubicBezTo>
                                <a:pt x="26032" y="15983"/>
                                <a:pt x="18356" y="19138"/>
                                <a:pt x="15412" y="23343"/>
                              </a:cubicBezTo>
                              <a:cubicBezTo>
                                <a:pt x="12889" y="26918"/>
                                <a:pt x="11943" y="29021"/>
                                <a:pt x="11206" y="30809"/>
                              </a:cubicBezTo>
                              <a:cubicBezTo>
                                <a:pt x="10786" y="31860"/>
                                <a:pt x="10365" y="32806"/>
                                <a:pt x="9629" y="33858"/>
                              </a:cubicBezTo>
                              <a:cubicBezTo>
                                <a:pt x="8893" y="35015"/>
                                <a:pt x="7632" y="36171"/>
                                <a:pt x="6370" y="37643"/>
                              </a:cubicBezTo>
                              <a:cubicBezTo>
                                <a:pt x="3951" y="40167"/>
                                <a:pt x="271" y="43952"/>
                                <a:pt x="61" y="46580"/>
                              </a:cubicBezTo>
                              <a:cubicBezTo>
                                <a:pt x="-360" y="52153"/>
                                <a:pt x="1323" y="69922"/>
                                <a:pt x="7211" y="76652"/>
                              </a:cubicBezTo>
                              <a:cubicBezTo>
                                <a:pt x="9209" y="78860"/>
                                <a:pt x="11206" y="80963"/>
                                <a:pt x="13520" y="83066"/>
                              </a:cubicBezTo>
                              <a:cubicBezTo>
                                <a:pt x="19092" y="88428"/>
                                <a:pt x="24770" y="94106"/>
                                <a:pt x="28660" y="102938"/>
                              </a:cubicBezTo>
                              <a:cubicBezTo>
                                <a:pt x="30553" y="107249"/>
                                <a:pt x="31920" y="112296"/>
                                <a:pt x="32761" y="115765"/>
                              </a:cubicBezTo>
                              <a:cubicBezTo>
                                <a:pt x="36862" y="115450"/>
                                <a:pt x="40016" y="114399"/>
                                <a:pt x="40962" y="113032"/>
                              </a:cubicBezTo>
                              <a:cubicBezTo>
                                <a:pt x="41173" y="112716"/>
                                <a:pt x="41383" y="112296"/>
                                <a:pt x="41278" y="111455"/>
                              </a:cubicBezTo>
                              <a:cubicBezTo>
                                <a:pt x="40752" y="108195"/>
                                <a:pt x="37598" y="103464"/>
                                <a:pt x="34759" y="99363"/>
                              </a:cubicBezTo>
                              <a:cubicBezTo>
                                <a:pt x="30763" y="93475"/>
                                <a:pt x="27609" y="88848"/>
                                <a:pt x="28871" y="84748"/>
                              </a:cubicBezTo>
                              <a:cubicBezTo>
                                <a:pt x="29186" y="83802"/>
                                <a:pt x="29396" y="82645"/>
                                <a:pt x="29607" y="81278"/>
                              </a:cubicBezTo>
                              <a:cubicBezTo>
                                <a:pt x="30553" y="76021"/>
                                <a:pt x="32340" y="67399"/>
                                <a:pt x="41173" y="67609"/>
                              </a:cubicBezTo>
                              <a:cubicBezTo>
                                <a:pt x="47061" y="67820"/>
                                <a:pt x="52318" y="72341"/>
                                <a:pt x="56524" y="75916"/>
                              </a:cubicBezTo>
                              <a:cubicBezTo>
                                <a:pt x="58416" y="77598"/>
                                <a:pt x="60835" y="79596"/>
                                <a:pt x="61886" y="79806"/>
                              </a:cubicBezTo>
                              <a:cubicBezTo>
                                <a:pt x="63043" y="80121"/>
                                <a:pt x="64094" y="80332"/>
                                <a:pt x="64935" y="80647"/>
                              </a:cubicBezTo>
                              <a:cubicBezTo>
                                <a:pt x="65146" y="80752"/>
                                <a:pt x="65356" y="80752"/>
                                <a:pt x="65566" y="80857"/>
                              </a:cubicBezTo>
                              <a:cubicBezTo>
                                <a:pt x="65882" y="79280"/>
                                <a:pt x="64935" y="75390"/>
                                <a:pt x="64410" y="72972"/>
                              </a:cubicBezTo>
                              <a:cubicBezTo>
                                <a:pt x="63674" y="69922"/>
                                <a:pt x="63253" y="68240"/>
                                <a:pt x="63568" y="66768"/>
                              </a:cubicBezTo>
                              <a:cubicBezTo>
                                <a:pt x="63779" y="65401"/>
                                <a:pt x="64830" y="63719"/>
                                <a:pt x="68931" y="58041"/>
                              </a:cubicBezTo>
                              <a:cubicBezTo>
                                <a:pt x="71559" y="54361"/>
                                <a:pt x="76396" y="47422"/>
                                <a:pt x="76817" y="45529"/>
                              </a:cubicBezTo>
                              <a:cubicBezTo>
                                <a:pt x="77027" y="43005"/>
                                <a:pt x="74293" y="37012"/>
                                <a:pt x="72821" y="36171"/>
                              </a:cubicBezTo>
                              <a:lnTo>
                                <a:pt x="69772" y="35435"/>
                              </a:lnTo>
                              <a:lnTo>
                                <a:pt x="70403" y="32281"/>
                              </a:lnTo>
                              <a:cubicBezTo>
                                <a:pt x="71454" y="27234"/>
                                <a:pt x="96479" y="25026"/>
                                <a:pt x="97846" y="25341"/>
                              </a:cubicBezTo>
                              <a:cubicBezTo>
                                <a:pt x="100053" y="25762"/>
                                <a:pt x="101841" y="26813"/>
                                <a:pt x="103208" y="27549"/>
                              </a:cubicBezTo>
                              <a:cubicBezTo>
                                <a:pt x="104680" y="28390"/>
                                <a:pt x="105521" y="28811"/>
                                <a:pt x="106467" y="28811"/>
                              </a:cubicBezTo>
                              <a:cubicBezTo>
                                <a:pt x="107308" y="28706"/>
                                <a:pt x="110673" y="26918"/>
                                <a:pt x="112250" y="23764"/>
                              </a:cubicBezTo>
                              <a:cubicBezTo>
                                <a:pt x="113512" y="21241"/>
                                <a:pt x="113197" y="18717"/>
                                <a:pt x="111514" y="15878"/>
                              </a:cubicBezTo>
                              <a:cubicBezTo>
                                <a:pt x="105206" y="5679"/>
                                <a:pt x="101315" y="-104"/>
                                <a:pt x="95953" y="1"/>
                              </a:cubicBezTo>
                              <a:cubicBezTo>
                                <a:pt x="90170" y="212"/>
                                <a:pt x="83756" y="1894"/>
                                <a:pt x="77658" y="3576"/>
                              </a:cubicBezTo>
                              <a:cubicBezTo>
                                <a:pt x="76291" y="3892"/>
                                <a:pt x="75029" y="4312"/>
                                <a:pt x="73767" y="4628"/>
                              </a:cubicBezTo>
                              <a:cubicBezTo>
                                <a:pt x="71770" y="5153"/>
                                <a:pt x="70087" y="5679"/>
                                <a:pt x="68405" y="6100"/>
                              </a:cubicBezTo>
                              <a:cubicBezTo>
                                <a:pt x="63779" y="7467"/>
                                <a:pt x="60099" y="8518"/>
                                <a:pt x="56313" y="8413"/>
                              </a:cubicBezTo>
                              <a:cubicBezTo>
                                <a:pt x="55682" y="8413"/>
                                <a:pt x="54947" y="8413"/>
                                <a:pt x="54210" y="8308"/>
                              </a:cubicBezTo>
                              <a:cubicBezTo>
                                <a:pt x="52844" y="8518"/>
                                <a:pt x="51792" y="8413"/>
                                <a:pt x="50636" y="84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13176" name="任意多边形: 形状 13175"/>
                    <p:cNvSpPr/>
                    <p:nvPr/>
                  </p:nvSpPr>
                  <p:spPr>
                    <a:xfrm>
                      <a:off x="5057652" y="1728757"/>
                      <a:ext cx="24183" cy="9147"/>
                    </a:xfrm>
                    <a:custGeom>
                      <a:avLst/>
                      <a:gdLst>
                        <a:gd name="connsiteX0" fmla="*/ 23868 w 24183"/>
                        <a:gd name="connsiteY0" fmla="*/ 9148 h 9147"/>
                        <a:gd name="connsiteX1" fmla="*/ 0 w 24183"/>
                        <a:gd name="connsiteY1" fmla="*/ 5783 h 9147"/>
                        <a:gd name="connsiteX2" fmla="*/ 2734 w 24183"/>
                        <a:gd name="connsiteY2" fmla="*/ 0 h 9147"/>
                        <a:gd name="connsiteX3" fmla="*/ 24183 w 24183"/>
                        <a:gd name="connsiteY3" fmla="*/ 2734 h 9147"/>
                        <a:gd name="connsiteX4" fmla="*/ 24183 w 24183"/>
                        <a:gd name="connsiteY4" fmla="*/ 9042 h 9147"/>
                        <a:gd name="connsiteX5" fmla="*/ 23868 w 24183"/>
                        <a:gd name="connsiteY5" fmla="*/ 9148 h 91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4183" h="9147">
                          <a:moveTo>
                            <a:pt x="23868" y="9148"/>
                          </a:moveTo>
                          <a:cubicBezTo>
                            <a:pt x="21239" y="9148"/>
                            <a:pt x="6729" y="9042"/>
                            <a:pt x="0" y="5783"/>
                          </a:cubicBezTo>
                          <a:lnTo>
                            <a:pt x="2734" y="0"/>
                          </a:lnTo>
                          <a:cubicBezTo>
                            <a:pt x="7570" y="2313"/>
                            <a:pt x="19872" y="2734"/>
                            <a:pt x="24183" y="2734"/>
                          </a:cubicBezTo>
                          <a:lnTo>
                            <a:pt x="24183" y="9042"/>
                          </a:lnTo>
                          <a:cubicBezTo>
                            <a:pt x="24078" y="9148"/>
                            <a:pt x="23973" y="9148"/>
                            <a:pt x="23868" y="9148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3177" name="图形 12978"/>
              <p:cNvSpPr/>
              <p:nvPr/>
            </p:nvSpPr>
            <p:spPr>
              <a:xfrm>
                <a:off x="6609" y="3738"/>
                <a:ext cx="6619" cy="3704"/>
              </a:xfrm>
              <a:custGeom>
                <a:avLst/>
                <a:gdLst>
                  <a:gd name="connsiteX0" fmla="*/ 0 w 4203044"/>
                  <a:gd name="connsiteY0" fmla="*/ 0 h 2352081"/>
                  <a:gd name="connsiteX1" fmla="*/ 4203044 w 4203044"/>
                  <a:gd name="connsiteY1" fmla="*/ 0 h 2352081"/>
                  <a:gd name="connsiteX2" fmla="*/ 4203044 w 4203044"/>
                  <a:gd name="connsiteY2" fmla="*/ 2352081 h 2352081"/>
                  <a:gd name="connsiteX3" fmla="*/ 0 w 4203044"/>
                  <a:gd name="connsiteY3" fmla="*/ 2352081 h 235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03044" h="2352081">
                    <a:moveTo>
                      <a:pt x="0" y="0"/>
                    </a:moveTo>
                    <a:lnTo>
                      <a:pt x="4203044" y="0"/>
                    </a:lnTo>
                    <a:lnTo>
                      <a:pt x="4203044" y="2352081"/>
                    </a:lnTo>
                    <a:lnTo>
                      <a:pt x="0" y="2352081"/>
                    </a:lnTo>
                    <a:close/>
                  </a:path>
                </a:pathLst>
              </a:custGeom>
              <a:solidFill>
                <a:srgbClr val="85B1DD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78" name="图形 12978"/>
              <p:cNvSpPr/>
              <p:nvPr/>
            </p:nvSpPr>
            <p:spPr>
              <a:xfrm>
                <a:off x="6609" y="3738"/>
                <a:ext cx="6619" cy="3704"/>
              </a:xfrm>
              <a:custGeom>
                <a:avLst/>
                <a:gdLst>
                  <a:gd name="connsiteX0" fmla="*/ 0 w 4203044"/>
                  <a:gd name="connsiteY0" fmla="*/ 0 h 2352081"/>
                  <a:gd name="connsiteX1" fmla="*/ 4203044 w 4203044"/>
                  <a:gd name="connsiteY1" fmla="*/ 0 h 2352081"/>
                  <a:gd name="connsiteX2" fmla="*/ 4203044 w 4203044"/>
                  <a:gd name="connsiteY2" fmla="*/ 2352081 h 2352081"/>
                  <a:gd name="connsiteX3" fmla="*/ 0 w 4203044"/>
                  <a:gd name="connsiteY3" fmla="*/ 2352081 h 235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03044" h="2352081">
                    <a:moveTo>
                      <a:pt x="0" y="0"/>
                    </a:moveTo>
                    <a:lnTo>
                      <a:pt x="4203044" y="0"/>
                    </a:lnTo>
                    <a:lnTo>
                      <a:pt x="4203044" y="2352081"/>
                    </a:lnTo>
                    <a:lnTo>
                      <a:pt x="0" y="2352081"/>
                    </a:lnTo>
                    <a:close/>
                  </a:path>
                </a:pathLst>
              </a:custGeom>
              <a:noFill/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79" name="图形 12978"/>
              <p:cNvSpPr/>
              <p:nvPr/>
            </p:nvSpPr>
            <p:spPr>
              <a:xfrm>
                <a:off x="6827" y="3948"/>
                <a:ext cx="6194" cy="3286"/>
              </a:xfrm>
              <a:custGeom>
                <a:avLst/>
                <a:gdLst>
                  <a:gd name="connsiteX0" fmla="*/ 3738306 w 3933033"/>
                  <a:gd name="connsiteY0" fmla="*/ 2047057 h 2086696"/>
                  <a:gd name="connsiteX1" fmla="*/ 3739462 w 3933033"/>
                  <a:gd name="connsiteY1" fmla="*/ 2086697 h 2086696"/>
                  <a:gd name="connsiteX2" fmla="*/ 177379 w 3933033"/>
                  <a:gd name="connsiteY2" fmla="*/ 2086697 h 2086696"/>
                  <a:gd name="connsiteX3" fmla="*/ 177379 w 3933033"/>
                  <a:gd name="connsiteY3" fmla="*/ 2086697 h 2086696"/>
                  <a:gd name="connsiteX4" fmla="*/ 14089 w 3933033"/>
                  <a:gd name="connsiteY4" fmla="*/ 1904482 h 2086696"/>
                  <a:gd name="connsiteX5" fmla="*/ 0 w 3933033"/>
                  <a:gd name="connsiteY5" fmla="*/ 1904061 h 2086696"/>
                  <a:gd name="connsiteX6" fmla="*/ 0 w 3933033"/>
                  <a:gd name="connsiteY6" fmla="*/ 192204 h 2086696"/>
                  <a:gd name="connsiteX7" fmla="*/ 5783 w 3933033"/>
                  <a:gd name="connsiteY7" fmla="*/ 192204 h 2086696"/>
                  <a:gd name="connsiteX8" fmla="*/ 174224 w 3933033"/>
                  <a:gd name="connsiteY8" fmla="*/ 11671 h 2086696"/>
                  <a:gd name="connsiteX9" fmla="*/ 174119 w 3933033"/>
                  <a:gd name="connsiteY9" fmla="*/ 0 h 2086696"/>
                  <a:gd name="connsiteX10" fmla="*/ 3722219 w 3933033"/>
                  <a:gd name="connsiteY10" fmla="*/ 0 h 2086696"/>
                  <a:gd name="connsiteX11" fmla="*/ 3722429 w 3933033"/>
                  <a:gd name="connsiteY11" fmla="*/ 42584 h 2086696"/>
                  <a:gd name="connsiteX12" fmla="*/ 3891291 w 3933033"/>
                  <a:gd name="connsiteY12" fmla="*/ 220593 h 2086696"/>
                  <a:gd name="connsiteX13" fmla="*/ 3933033 w 3933033"/>
                  <a:gd name="connsiteY13" fmla="*/ 220383 h 2086696"/>
                  <a:gd name="connsiteX14" fmla="*/ 3933033 w 3933033"/>
                  <a:gd name="connsiteY14" fmla="*/ 1862739 h 2086696"/>
                  <a:gd name="connsiteX15" fmla="*/ 3906221 w 3933033"/>
                  <a:gd name="connsiteY15" fmla="*/ 1862739 h 2086696"/>
                  <a:gd name="connsiteX16" fmla="*/ 3738306 w 3933033"/>
                  <a:gd name="connsiteY16" fmla="*/ 2047057 h 2086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33033" h="2086696">
                    <a:moveTo>
                      <a:pt x="3738306" y="2047057"/>
                    </a:moveTo>
                    <a:lnTo>
                      <a:pt x="3739462" y="2086697"/>
                    </a:lnTo>
                    <a:lnTo>
                      <a:pt x="177379" y="2086697"/>
                    </a:lnTo>
                    <a:lnTo>
                      <a:pt x="177379" y="2086697"/>
                    </a:lnTo>
                    <a:cubicBezTo>
                      <a:pt x="179166" y="1988492"/>
                      <a:pt x="106301" y="1907215"/>
                      <a:pt x="14089" y="1904482"/>
                    </a:cubicBezTo>
                    <a:lnTo>
                      <a:pt x="0" y="1904061"/>
                    </a:lnTo>
                    <a:lnTo>
                      <a:pt x="0" y="192204"/>
                    </a:lnTo>
                    <a:lnTo>
                      <a:pt x="5783" y="192204"/>
                    </a:lnTo>
                    <a:cubicBezTo>
                      <a:pt x="99361" y="192414"/>
                      <a:pt x="175065" y="111243"/>
                      <a:pt x="174224" y="11671"/>
                    </a:cubicBezTo>
                    <a:lnTo>
                      <a:pt x="174119" y="0"/>
                    </a:lnTo>
                    <a:lnTo>
                      <a:pt x="3722219" y="0"/>
                    </a:lnTo>
                    <a:lnTo>
                      <a:pt x="3722429" y="42584"/>
                    </a:lnTo>
                    <a:cubicBezTo>
                      <a:pt x="3722954" y="141419"/>
                      <a:pt x="3798553" y="221119"/>
                      <a:pt x="3891291" y="220593"/>
                    </a:cubicBezTo>
                    <a:lnTo>
                      <a:pt x="3933033" y="220383"/>
                    </a:lnTo>
                    <a:lnTo>
                      <a:pt x="3933033" y="1862739"/>
                    </a:lnTo>
                    <a:lnTo>
                      <a:pt x="3906221" y="1862739"/>
                    </a:lnTo>
                    <a:cubicBezTo>
                      <a:pt x="3811486" y="1862634"/>
                      <a:pt x="3735467" y="1946119"/>
                      <a:pt x="3738306" y="20470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0" name="图形 12978"/>
              <p:cNvSpPr/>
              <p:nvPr/>
            </p:nvSpPr>
            <p:spPr>
              <a:xfrm>
                <a:off x="12898" y="3903"/>
                <a:ext cx="175" cy="175"/>
              </a:xfrm>
              <a:custGeom>
                <a:avLst/>
                <a:gdLst>
                  <a:gd name="connsiteX0" fmla="*/ 110822 w 110822"/>
                  <a:gd name="connsiteY0" fmla="*/ 55411 h 110822"/>
                  <a:gd name="connsiteX1" fmla="*/ 55411 w 110822"/>
                  <a:gd name="connsiteY1" fmla="*/ 110822 h 110822"/>
                  <a:gd name="connsiteX2" fmla="*/ 0 w 110822"/>
                  <a:gd name="connsiteY2" fmla="*/ 55411 h 110822"/>
                  <a:gd name="connsiteX3" fmla="*/ 55411 w 110822"/>
                  <a:gd name="connsiteY3" fmla="*/ 0 h 110822"/>
                  <a:gd name="connsiteX4" fmla="*/ 110822 w 110822"/>
                  <a:gd name="connsiteY4" fmla="*/ 55411 h 11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22" h="110822">
                    <a:moveTo>
                      <a:pt x="110822" y="55411"/>
                    </a:moveTo>
                    <a:cubicBezTo>
                      <a:pt x="110822" y="86014"/>
                      <a:pt x="86014" y="110822"/>
                      <a:pt x="55411" y="110822"/>
                    </a:cubicBezTo>
                    <a:cubicBezTo>
                      <a:pt x="24808" y="110822"/>
                      <a:pt x="0" y="86014"/>
                      <a:pt x="0" y="55411"/>
                    </a:cubicBezTo>
                    <a:cubicBezTo>
                      <a:pt x="0" y="24808"/>
                      <a:pt x="24809" y="0"/>
                      <a:pt x="55411" y="0"/>
                    </a:cubicBezTo>
                    <a:cubicBezTo>
                      <a:pt x="86014" y="0"/>
                      <a:pt x="110822" y="24808"/>
                      <a:pt x="110822" y="55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2" name="图形 12978"/>
              <p:cNvSpPr/>
              <p:nvPr/>
            </p:nvSpPr>
            <p:spPr>
              <a:xfrm>
                <a:off x="6747" y="3903"/>
                <a:ext cx="175" cy="175"/>
              </a:xfrm>
              <a:custGeom>
                <a:avLst/>
                <a:gdLst>
                  <a:gd name="connsiteX0" fmla="*/ 110822 w 110822"/>
                  <a:gd name="connsiteY0" fmla="*/ 55411 h 110822"/>
                  <a:gd name="connsiteX1" fmla="*/ 55411 w 110822"/>
                  <a:gd name="connsiteY1" fmla="*/ 110822 h 110822"/>
                  <a:gd name="connsiteX2" fmla="*/ 0 w 110822"/>
                  <a:gd name="connsiteY2" fmla="*/ 55411 h 110822"/>
                  <a:gd name="connsiteX3" fmla="*/ 55411 w 110822"/>
                  <a:gd name="connsiteY3" fmla="*/ 0 h 110822"/>
                  <a:gd name="connsiteX4" fmla="*/ 110822 w 110822"/>
                  <a:gd name="connsiteY4" fmla="*/ 55411 h 11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22" h="110822">
                    <a:moveTo>
                      <a:pt x="110822" y="55411"/>
                    </a:moveTo>
                    <a:cubicBezTo>
                      <a:pt x="110822" y="86014"/>
                      <a:pt x="86014" y="110822"/>
                      <a:pt x="55411" y="110822"/>
                    </a:cubicBezTo>
                    <a:cubicBezTo>
                      <a:pt x="24808" y="110822"/>
                      <a:pt x="0" y="86014"/>
                      <a:pt x="0" y="55411"/>
                    </a:cubicBezTo>
                    <a:cubicBezTo>
                      <a:pt x="0" y="24808"/>
                      <a:pt x="24808" y="0"/>
                      <a:pt x="55411" y="0"/>
                    </a:cubicBezTo>
                    <a:cubicBezTo>
                      <a:pt x="86014" y="0"/>
                      <a:pt x="110822" y="24808"/>
                      <a:pt x="110822" y="55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3" name="图形 12978"/>
              <p:cNvSpPr/>
              <p:nvPr/>
            </p:nvSpPr>
            <p:spPr>
              <a:xfrm>
                <a:off x="6747" y="7046"/>
                <a:ext cx="175" cy="175"/>
              </a:xfrm>
              <a:custGeom>
                <a:avLst/>
                <a:gdLst>
                  <a:gd name="connsiteX0" fmla="*/ 110822 w 110822"/>
                  <a:gd name="connsiteY0" fmla="*/ 55411 h 110822"/>
                  <a:gd name="connsiteX1" fmla="*/ 55411 w 110822"/>
                  <a:gd name="connsiteY1" fmla="*/ 110822 h 110822"/>
                  <a:gd name="connsiteX2" fmla="*/ 0 w 110822"/>
                  <a:gd name="connsiteY2" fmla="*/ 55411 h 110822"/>
                  <a:gd name="connsiteX3" fmla="*/ 55411 w 110822"/>
                  <a:gd name="connsiteY3" fmla="*/ 0 h 110822"/>
                  <a:gd name="connsiteX4" fmla="*/ 110822 w 110822"/>
                  <a:gd name="connsiteY4" fmla="*/ 55411 h 11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22" h="110822">
                    <a:moveTo>
                      <a:pt x="110822" y="55411"/>
                    </a:moveTo>
                    <a:cubicBezTo>
                      <a:pt x="110822" y="86014"/>
                      <a:pt x="86014" y="110822"/>
                      <a:pt x="55411" y="110822"/>
                    </a:cubicBezTo>
                    <a:cubicBezTo>
                      <a:pt x="24808" y="110822"/>
                      <a:pt x="0" y="86014"/>
                      <a:pt x="0" y="55411"/>
                    </a:cubicBezTo>
                    <a:cubicBezTo>
                      <a:pt x="0" y="24808"/>
                      <a:pt x="24808" y="0"/>
                      <a:pt x="55411" y="0"/>
                    </a:cubicBezTo>
                    <a:cubicBezTo>
                      <a:pt x="86014" y="0"/>
                      <a:pt x="110822" y="24809"/>
                      <a:pt x="110822" y="55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4" name="图形 12978"/>
              <p:cNvSpPr/>
              <p:nvPr/>
            </p:nvSpPr>
            <p:spPr>
              <a:xfrm>
                <a:off x="9000" y="3042"/>
                <a:ext cx="1801" cy="696"/>
              </a:xfrm>
              <a:custGeom>
                <a:avLst/>
                <a:gdLst>
                  <a:gd name="connsiteX0" fmla="*/ 0 w 1143445"/>
                  <a:gd name="connsiteY0" fmla="*/ 442027 h 442027"/>
                  <a:gd name="connsiteX1" fmla="*/ 565782 w 1143445"/>
                  <a:gd name="connsiteY1" fmla="*/ 0 h 442027"/>
                  <a:gd name="connsiteX2" fmla="*/ 1143446 w 1143445"/>
                  <a:gd name="connsiteY2" fmla="*/ 442027 h 442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3445" h="442027">
                    <a:moveTo>
                      <a:pt x="0" y="442027"/>
                    </a:moveTo>
                    <a:lnTo>
                      <a:pt x="565782" y="0"/>
                    </a:lnTo>
                    <a:lnTo>
                      <a:pt x="1143446" y="442027"/>
                    </a:lnTo>
                  </a:path>
                </a:pathLst>
              </a:custGeom>
              <a:noFill/>
              <a:ln w="21011" cap="flat">
                <a:solidFill>
                  <a:srgbClr val="1D1D1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5" name="图形 12978"/>
              <p:cNvSpPr/>
              <p:nvPr/>
            </p:nvSpPr>
            <p:spPr>
              <a:xfrm>
                <a:off x="9611" y="2590"/>
                <a:ext cx="579" cy="579"/>
              </a:xfrm>
              <a:custGeom>
                <a:avLst/>
                <a:gdLst>
                  <a:gd name="connsiteX0" fmla="*/ 367795 w 367795"/>
                  <a:gd name="connsiteY0" fmla="*/ 183898 h 367795"/>
                  <a:gd name="connsiteX1" fmla="*/ 183898 w 367795"/>
                  <a:gd name="connsiteY1" fmla="*/ 367795 h 367795"/>
                  <a:gd name="connsiteX2" fmla="*/ 0 w 367795"/>
                  <a:gd name="connsiteY2" fmla="*/ 183898 h 367795"/>
                  <a:gd name="connsiteX3" fmla="*/ 183898 w 367795"/>
                  <a:gd name="connsiteY3" fmla="*/ 0 h 367795"/>
                  <a:gd name="connsiteX4" fmla="*/ 367795 w 367795"/>
                  <a:gd name="connsiteY4" fmla="*/ 183898 h 367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795" h="367795">
                    <a:moveTo>
                      <a:pt x="367795" y="183898"/>
                    </a:moveTo>
                    <a:cubicBezTo>
                      <a:pt x="367795" y="285462"/>
                      <a:pt x="285462" y="367795"/>
                      <a:pt x="183898" y="367795"/>
                    </a:cubicBezTo>
                    <a:cubicBezTo>
                      <a:pt x="82334" y="367795"/>
                      <a:pt x="0" y="285462"/>
                      <a:pt x="0" y="183898"/>
                    </a:cubicBezTo>
                    <a:cubicBezTo>
                      <a:pt x="0" y="82334"/>
                      <a:pt x="82334" y="0"/>
                      <a:pt x="183898" y="0"/>
                    </a:cubicBezTo>
                    <a:cubicBezTo>
                      <a:pt x="285462" y="0"/>
                      <a:pt x="367795" y="82334"/>
                      <a:pt x="367795" y="1838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solidFill>
                  <a:srgbClr val="1D1D1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6" name="图形 12978"/>
              <p:cNvSpPr/>
              <p:nvPr/>
            </p:nvSpPr>
            <p:spPr>
              <a:xfrm>
                <a:off x="9648" y="2627"/>
                <a:ext cx="506" cy="506"/>
              </a:xfrm>
              <a:custGeom>
                <a:avLst/>
                <a:gdLst>
                  <a:gd name="connsiteX0" fmla="*/ 321322 w 321321"/>
                  <a:gd name="connsiteY0" fmla="*/ 160661 h 321321"/>
                  <a:gd name="connsiteX1" fmla="*/ 160661 w 321321"/>
                  <a:gd name="connsiteY1" fmla="*/ 321321 h 321321"/>
                  <a:gd name="connsiteX2" fmla="*/ 0 w 321321"/>
                  <a:gd name="connsiteY2" fmla="*/ 160661 h 321321"/>
                  <a:gd name="connsiteX3" fmla="*/ 160661 w 321321"/>
                  <a:gd name="connsiteY3" fmla="*/ 0 h 321321"/>
                  <a:gd name="connsiteX4" fmla="*/ 321322 w 321321"/>
                  <a:gd name="connsiteY4" fmla="*/ 160661 h 321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1321" h="321321">
                    <a:moveTo>
                      <a:pt x="321322" y="160661"/>
                    </a:moveTo>
                    <a:cubicBezTo>
                      <a:pt x="321322" y="249391"/>
                      <a:pt x="249391" y="321321"/>
                      <a:pt x="160661" y="321321"/>
                    </a:cubicBezTo>
                    <a:cubicBezTo>
                      <a:pt x="71930" y="321321"/>
                      <a:pt x="0" y="249391"/>
                      <a:pt x="0" y="160661"/>
                    </a:cubicBezTo>
                    <a:cubicBezTo>
                      <a:pt x="0" y="71930"/>
                      <a:pt x="71930" y="0"/>
                      <a:pt x="160661" y="0"/>
                    </a:cubicBezTo>
                    <a:cubicBezTo>
                      <a:pt x="249391" y="0"/>
                      <a:pt x="321322" y="71930"/>
                      <a:pt x="321322" y="160661"/>
                    </a:cubicBezTo>
                    <a:close/>
                  </a:path>
                </a:pathLst>
              </a:custGeom>
              <a:solidFill>
                <a:srgbClr val="C5D8EA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7" name="图形 12978"/>
              <p:cNvSpPr/>
              <p:nvPr/>
            </p:nvSpPr>
            <p:spPr>
              <a:xfrm>
                <a:off x="9792" y="2771"/>
                <a:ext cx="217" cy="217"/>
              </a:xfrm>
              <a:custGeom>
                <a:avLst/>
                <a:gdLst>
                  <a:gd name="connsiteX0" fmla="*/ 137739 w 137739"/>
                  <a:gd name="connsiteY0" fmla="*/ 68870 h 137739"/>
                  <a:gd name="connsiteX1" fmla="*/ 68870 w 137739"/>
                  <a:gd name="connsiteY1" fmla="*/ 137739 h 137739"/>
                  <a:gd name="connsiteX2" fmla="*/ 0 w 137739"/>
                  <a:gd name="connsiteY2" fmla="*/ 68870 h 137739"/>
                  <a:gd name="connsiteX3" fmla="*/ 68870 w 137739"/>
                  <a:gd name="connsiteY3" fmla="*/ 0 h 137739"/>
                  <a:gd name="connsiteX4" fmla="*/ 137739 w 137739"/>
                  <a:gd name="connsiteY4" fmla="*/ 68870 h 137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739" h="137739">
                    <a:moveTo>
                      <a:pt x="137739" y="68870"/>
                    </a:moveTo>
                    <a:cubicBezTo>
                      <a:pt x="137739" y="106905"/>
                      <a:pt x="106905" y="137739"/>
                      <a:pt x="68870" y="137739"/>
                    </a:cubicBezTo>
                    <a:cubicBezTo>
                      <a:pt x="30834" y="137739"/>
                      <a:pt x="0" y="106905"/>
                      <a:pt x="0" y="68870"/>
                    </a:cubicBezTo>
                    <a:cubicBezTo>
                      <a:pt x="0" y="30834"/>
                      <a:pt x="30834" y="0"/>
                      <a:pt x="68870" y="0"/>
                    </a:cubicBezTo>
                    <a:cubicBezTo>
                      <a:pt x="106905" y="0"/>
                      <a:pt x="137739" y="30834"/>
                      <a:pt x="137739" y="688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188" name="图形 12978"/>
              <p:cNvGrpSpPr/>
              <p:nvPr/>
            </p:nvGrpSpPr>
            <p:grpSpPr>
              <a:xfrm>
                <a:off x="11842" y="5079"/>
                <a:ext cx="2994" cy="2637"/>
                <a:chOff x="7460518" y="3038904"/>
                <a:chExt cx="2159141" cy="1901595"/>
              </a:xfrm>
            </p:grpSpPr>
            <p:sp>
              <p:nvSpPr>
                <p:cNvPr id="13189" name="任意多边形: 形状 13188"/>
                <p:cNvSpPr/>
                <p:nvPr/>
              </p:nvSpPr>
              <p:spPr>
                <a:xfrm>
                  <a:off x="8250784" y="4349272"/>
                  <a:ext cx="403333" cy="196830"/>
                </a:xfrm>
                <a:custGeom>
                  <a:avLst/>
                  <a:gdLst>
                    <a:gd name="connsiteX0" fmla="*/ 98415 w 403333"/>
                    <a:gd name="connsiteY0" fmla="*/ 196830 h 196830"/>
                    <a:gd name="connsiteX1" fmla="*/ 0 w 403333"/>
                    <a:gd name="connsiteY1" fmla="*/ 98415 h 196830"/>
                    <a:gd name="connsiteX2" fmla="*/ 98415 w 403333"/>
                    <a:gd name="connsiteY2" fmla="*/ 0 h 196830"/>
                    <a:gd name="connsiteX3" fmla="*/ 403334 w 403333"/>
                    <a:gd name="connsiteY3" fmla="*/ 0 h 196830"/>
                    <a:gd name="connsiteX4" fmla="*/ 403334 w 403333"/>
                    <a:gd name="connsiteY4" fmla="*/ 195989 h 196830"/>
                    <a:gd name="connsiteX5" fmla="*/ 98415 w 403333"/>
                    <a:gd name="connsiteY5" fmla="*/ 196830 h 196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03333" h="196830">
                      <a:moveTo>
                        <a:pt x="98415" y="196830"/>
                      </a:moveTo>
                      <a:cubicBezTo>
                        <a:pt x="44055" y="196830"/>
                        <a:pt x="0" y="152775"/>
                        <a:pt x="0" y="98415"/>
                      </a:cubicBezTo>
                      <a:cubicBezTo>
                        <a:pt x="0" y="44056"/>
                        <a:pt x="44055" y="0"/>
                        <a:pt x="98415" y="0"/>
                      </a:cubicBezTo>
                      <a:lnTo>
                        <a:pt x="403334" y="0"/>
                      </a:lnTo>
                      <a:lnTo>
                        <a:pt x="403334" y="195989"/>
                      </a:lnTo>
                      <a:lnTo>
                        <a:pt x="98415" y="196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0" name="任意多边形: 形状 13189"/>
                <p:cNvSpPr/>
                <p:nvPr/>
              </p:nvSpPr>
              <p:spPr>
                <a:xfrm>
                  <a:off x="7460518" y="4303008"/>
                  <a:ext cx="1253006" cy="289357"/>
                </a:xfrm>
                <a:custGeom>
                  <a:avLst/>
                  <a:gdLst>
                    <a:gd name="connsiteX0" fmla="*/ 887629 w 1253006"/>
                    <a:gd name="connsiteY0" fmla="*/ 45527 h 289357"/>
                    <a:gd name="connsiteX1" fmla="*/ 1253007 w 1253006"/>
                    <a:gd name="connsiteY1" fmla="*/ 45527 h 289357"/>
                    <a:gd name="connsiteX2" fmla="*/ 1253007 w 1253006"/>
                    <a:gd name="connsiteY2" fmla="*/ 0 h 289357"/>
                    <a:gd name="connsiteX3" fmla="*/ 144679 w 1253006"/>
                    <a:gd name="connsiteY3" fmla="*/ 0 h 289357"/>
                    <a:gd name="connsiteX4" fmla="*/ 0 w 1253006"/>
                    <a:gd name="connsiteY4" fmla="*/ 144679 h 289357"/>
                    <a:gd name="connsiteX5" fmla="*/ 0 w 1253006"/>
                    <a:gd name="connsiteY5" fmla="*/ 144679 h 289357"/>
                    <a:gd name="connsiteX6" fmla="*/ 144679 w 1253006"/>
                    <a:gd name="connsiteY6" fmla="*/ 289357 h 289357"/>
                    <a:gd name="connsiteX7" fmla="*/ 1253007 w 1253006"/>
                    <a:gd name="connsiteY7" fmla="*/ 289357 h 289357"/>
                    <a:gd name="connsiteX8" fmla="*/ 1253007 w 1253006"/>
                    <a:gd name="connsiteY8" fmla="*/ 243830 h 289357"/>
                    <a:gd name="connsiteX9" fmla="*/ 887629 w 1253006"/>
                    <a:gd name="connsiteY9" fmla="*/ 243830 h 289357"/>
                    <a:gd name="connsiteX10" fmla="*/ 788478 w 1253006"/>
                    <a:gd name="connsiteY10" fmla="*/ 144679 h 289357"/>
                    <a:gd name="connsiteX11" fmla="*/ 887629 w 1253006"/>
                    <a:gd name="connsiteY11" fmla="*/ 45527 h 289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53006" h="289357">
                      <a:moveTo>
                        <a:pt x="887629" y="45527"/>
                      </a:moveTo>
                      <a:lnTo>
                        <a:pt x="1253007" y="45527"/>
                      </a:lnTo>
                      <a:lnTo>
                        <a:pt x="1253007" y="0"/>
                      </a:lnTo>
                      <a:lnTo>
                        <a:pt x="144679" y="0"/>
                      </a:lnTo>
                      <a:cubicBezTo>
                        <a:pt x="64769" y="0"/>
                        <a:pt x="0" y="64769"/>
                        <a:pt x="0" y="144679"/>
                      </a:cubicBezTo>
                      <a:lnTo>
                        <a:pt x="0" y="144679"/>
                      </a:lnTo>
                      <a:cubicBezTo>
                        <a:pt x="0" y="224588"/>
                        <a:pt x="64769" y="289357"/>
                        <a:pt x="144679" y="289357"/>
                      </a:cubicBezTo>
                      <a:lnTo>
                        <a:pt x="1253007" y="289357"/>
                      </a:lnTo>
                      <a:lnTo>
                        <a:pt x="1253007" y="243830"/>
                      </a:lnTo>
                      <a:lnTo>
                        <a:pt x="887629" y="243830"/>
                      </a:lnTo>
                      <a:cubicBezTo>
                        <a:pt x="832849" y="243830"/>
                        <a:pt x="788478" y="199459"/>
                        <a:pt x="788478" y="144679"/>
                      </a:cubicBezTo>
                      <a:cubicBezTo>
                        <a:pt x="788478" y="89898"/>
                        <a:pt x="832849" y="45527"/>
                        <a:pt x="887629" y="45527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1" name="任意多边形: 形状 13190"/>
                <p:cNvSpPr/>
                <p:nvPr/>
              </p:nvSpPr>
              <p:spPr>
                <a:xfrm>
                  <a:off x="7460518" y="4447687"/>
                  <a:ext cx="1253006" cy="144678"/>
                </a:xfrm>
                <a:custGeom>
                  <a:avLst/>
                  <a:gdLst>
                    <a:gd name="connsiteX0" fmla="*/ 887629 w 1253006"/>
                    <a:gd name="connsiteY0" fmla="*/ 99151 h 144678"/>
                    <a:gd name="connsiteX1" fmla="*/ 788478 w 1253006"/>
                    <a:gd name="connsiteY1" fmla="*/ 0 h 144678"/>
                    <a:gd name="connsiteX2" fmla="*/ 0 w 1253006"/>
                    <a:gd name="connsiteY2" fmla="*/ 0 h 144678"/>
                    <a:gd name="connsiteX3" fmla="*/ 0 w 1253006"/>
                    <a:gd name="connsiteY3" fmla="*/ 0 h 144678"/>
                    <a:gd name="connsiteX4" fmla="*/ 144679 w 1253006"/>
                    <a:gd name="connsiteY4" fmla="*/ 144679 h 144678"/>
                    <a:gd name="connsiteX5" fmla="*/ 1253007 w 1253006"/>
                    <a:gd name="connsiteY5" fmla="*/ 144679 h 144678"/>
                    <a:gd name="connsiteX6" fmla="*/ 1253007 w 1253006"/>
                    <a:gd name="connsiteY6" fmla="*/ 99151 h 144678"/>
                    <a:gd name="connsiteX7" fmla="*/ 887629 w 1253006"/>
                    <a:gd name="connsiteY7" fmla="*/ 99151 h 144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53006" h="144678">
                      <a:moveTo>
                        <a:pt x="887629" y="99151"/>
                      </a:moveTo>
                      <a:cubicBezTo>
                        <a:pt x="832849" y="99151"/>
                        <a:pt x="788478" y="54780"/>
                        <a:pt x="788478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79910"/>
                        <a:pt x="64769" y="144679"/>
                        <a:pt x="144679" y="144679"/>
                      </a:cubicBezTo>
                      <a:lnTo>
                        <a:pt x="1253007" y="144679"/>
                      </a:lnTo>
                      <a:lnTo>
                        <a:pt x="1253007" y="99151"/>
                      </a:lnTo>
                      <a:lnTo>
                        <a:pt x="887629" y="99151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2" name="任意多边形: 形状 13191"/>
                <p:cNvSpPr/>
                <p:nvPr/>
              </p:nvSpPr>
              <p:spPr>
                <a:xfrm>
                  <a:off x="8650017" y="4348536"/>
                  <a:ext cx="8201" cy="198302"/>
                </a:xfrm>
                <a:custGeom>
                  <a:avLst/>
                  <a:gdLst>
                    <a:gd name="connsiteX0" fmla="*/ 0 w 8201"/>
                    <a:gd name="connsiteY0" fmla="*/ 0 h 198302"/>
                    <a:gd name="connsiteX1" fmla="*/ 8201 w 8201"/>
                    <a:gd name="connsiteY1" fmla="*/ 0 h 198302"/>
                    <a:gd name="connsiteX2" fmla="*/ 8201 w 8201"/>
                    <a:gd name="connsiteY2" fmla="*/ 198302 h 198302"/>
                    <a:gd name="connsiteX3" fmla="*/ 0 w 8201"/>
                    <a:gd name="connsiteY3" fmla="*/ 198302 h 198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1" h="198302">
                      <a:moveTo>
                        <a:pt x="0" y="0"/>
                      </a:moveTo>
                      <a:lnTo>
                        <a:pt x="8201" y="0"/>
                      </a:lnTo>
                      <a:lnTo>
                        <a:pt x="8201" y="198302"/>
                      </a:lnTo>
                      <a:lnTo>
                        <a:pt x="0" y="198302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3" name="任意多边形: 形状 13192"/>
                <p:cNvSpPr/>
                <p:nvPr/>
              </p:nvSpPr>
              <p:spPr>
                <a:xfrm>
                  <a:off x="8593660" y="3900936"/>
                  <a:ext cx="415320" cy="120074"/>
                </a:xfrm>
                <a:custGeom>
                  <a:avLst/>
                  <a:gdLst>
                    <a:gd name="connsiteX0" fmla="*/ 60038 w 415320"/>
                    <a:gd name="connsiteY0" fmla="*/ 120075 h 120074"/>
                    <a:gd name="connsiteX1" fmla="*/ 0 w 415320"/>
                    <a:gd name="connsiteY1" fmla="*/ 60037 h 120074"/>
                    <a:gd name="connsiteX2" fmla="*/ 60038 w 415320"/>
                    <a:gd name="connsiteY2" fmla="*/ 0 h 120074"/>
                    <a:gd name="connsiteX3" fmla="*/ 415321 w 415320"/>
                    <a:gd name="connsiteY3" fmla="*/ 0 h 120074"/>
                    <a:gd name="connsiteX4" fmla="*/ 415321 w 415320"/>
                    <a:gd name="connsiteY4" fmla="*/ 119549 h 120074"/>
                    <a:gd name="connsiteX5" fmla="*/ 60038 w 415320"/>
                    <a:gd name="connsiteY5" fmla="*/ 120075 h 120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5320" h="120074">
                      <a:moveTo>
                        <a:pt x="60038" y="120075"/>
                      </a:moveTo>
                      <a:cubicBezTo>
                        <a:pt x="26917" y="120075"/>
                        <a:pt x="0" y="93263"/>
                        <a:pt x="0" y="60037"/>
                      </a:cubicBezTo>
                      <a:cubicBezTo>
                        <a:pt x="0" y="26917"/>
                        <a:pt x="26812" y="0"/>
                        <a:pt x="60038" y="0"/>
                      </a:cubicBezTo>
                      <a:lnTo>
                        <a:pt x="415321" y="0"/>
                      </a:lnTo>
                      <a:lnTo>
                        <a:pt x="415321" y="119549"/>
                      </a:lnTo>
                      <a:lnTo>
                        <a:pt x="60038" y="1200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4" name="任意多边形: 形状 13193"/>
                <p:cNvSpPr/>
                <p:nvPr/>
              </p:nvSpPr>
              <p:spPr>
                <a:xfrm>
                  <a:off x="8442041" y="4129099"/>
                  <a:ext cx="415320" cy="120074"/>
                </a:xfrm>
                <a:custGeom>
                  <a:avLst/>
                  <a:gdLst>
                    <a:gd name="connsiteX0" fmla="*/ 60038 w 415320"/>
                    <a:gd name="connsiteY0" fmla="*/ 120075 h 120074"/>
                    <a:gd name="connsiteX1" fmla="*/ 0 w 415320"/>
                    <a:gd name="connsiteY1" fmla="*/ 60038 h 120074"/>
                    <a:gd name="connsiteX2" fmla="*/ 60038 w 415320"/>
                    <a:gd name="connsiteY2" fmla="*/ 0 h 120074"/>
                    <a:gd name="connsiteX3" fmla="*/ 415321 w 415320"/>
                    <a:gd name="connsiteY3" fmla="*/ 0 h 120074"/>
                    <a:gd name="connsiteX4" fmla="*/ 415321 w 415320"/>
                    <a:gd name="connsiteY4" fmla="*/ 119549 h 120074"/>
                    <a:gd name="connsiteX5" fmla="*/ 60038 w 415320"/>
                    <a:gd name="connsiteY5" fmla="*/ 120075 h 120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5320" h="120074">
                      <a:moveTo>
                        <a:pt x="60038" y="120075"/>
                      </a:moveTo>
                      <a:cubicBezTo>
                        <a:pt x="26917" y="120075"/>
                        <a:pt x="0" y="93263"/>
                        <a:pt x="0" y="60038"/>
                      </a:cubicBezTo>
                      <a:cubicBezTo>
                        <a:pt x="0" y="26917"/>
                        <a:pt x="26812" y="0"/>
                        <a:pt x="60038" y="0"/>
                      </a:cubicBezTo>
                      <a:lnTo>
                        <a:pt x="415321" y="0"/>
                      </a:lnTo>
                      <a:lnTo>
                        <a:pt x="415321" y="119549"/>
                      </a:lnTo>
                      <a:lnTo>
                        <a:pt x="60038" y="1200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5" name="任意多边形: 形状 13194"/>
                <p:cNvSpPr/>
                <p:nvPr/>
              </p:nvSpPr>
              <p:spPr>
                <a:xfrm>
                  <a:off x="7783417" y="3847628"/>
                  <a:ext cx="1290858" cy="227742"/>
                </a:xfrm>
                <a:custGeom>
                  <a:avLst/>
                  <a:gdLst>
                    <a:gd name="connsiteX0" fmla="*/ 870701 w 1290858"/>
                    <a:gd name="connsiteY0" fmla="*/ 53308 h 227742"/>
                    <a:gd name="connsiteX1" fmla="*/ 1290859 w 1290858"/>
                    <a:gd name="connsiteY1" fmla="*/ 53308 h 227742"/>
                    <a:gd name="connsiteX2" fmla="*/ 1290859 w 1290858"/>
                    <a:gd name="connsiteY2" fmla="*/ 0 h 227742"/>
                    <a:gd name="connsiteX3" fmla="*/ 113871 w 1290858"/>
                    <a:gd name="connsiteY3" fmla="*/ 0 h 227742"/>
                    <a:gd name="connsiteX4" fmla="*/ 0 w 1290858"/>
                    <a:gd name="connsiteY4" fmla="*/ 113871 h 227742"/>
                    <a:gd name="connsiteX5" fmla="*/ 0 w 1290858"/>
                    <a:gd name="connsiteY5" fmla="*/ 113871 h 227742"/>
                    <a:gd name="connsiteX6" fmla="*/ 113871 w 1290858"/>
                    <a:gd name="connsiteY6" fmla="*/ 227743 h 227742"/>
                    <a:gd name="connsiteX7" fmla="*/ 1290859 w 1290858"/>
                    <a:gd name="connsiteY7" fmla="*/ 227743 h 227742"/>
                    <a:gd name="connsiteX8" fmla="*/ 1290859 w 1290858"/>
                    <a:gd name="connsiteY8" fmla="*/ 174435 h 227742"/>
                    <a:gd name="connsiteX9" fmla="*/ 870701 w 1290858"/>
                    <a:gd name="connsiteY9" fmla="*/ 174435 h 227742"/>
                    <a:gd name="connsiteX10" fmla="*/ 810138 w 1290858"/>
                    <a:gd name="connsiteY10" fmla="*/ 113871 h 227742"/>
                    <a:gd name="connsiteX11" fmla="*/ 870701 w 1290858"/>
                    <a:gd name="connsiteY11" fmla="*/ 53308 h 227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90858" h="227742">
                      <a:moveTo>
                        <a:pt x="870701" y="53308"/>
                      </a:moveTo>
                      <a:lnTo>
                        <a:pt x="1290859" y="53308"/>
                      </a:lnTo>
                      <a:lnTo>
                        <a:pt x="1290859" y="0"/>
                      </a:lnTo>
                      <a:lnTo>
                        <a:pt x="113871" y="0"/>
                      </a:lnTo>
                      <a:cubicBezTo>
                        <a:pt x="50995" y="0"/>
                        <a:pt x="0" y="50995"/>
                        <a:pt x="0" y="113871"/>
                      </a:cubicBezTo>
                      <a:lnTo>
                        <a:pt x="0" y="113871"/>
                      </a:lnTo>
                      <a:cubicBezTo>
                        <a:pt x="0" y="176748"/>
                        <a:pt x="50995" y="227743"/>
                        <a:pt x="113871" y="227743"/>
                      </a:cubicBezTo>
                      <a:lnTo>
                        <a:pt x="1290859" y="227743"/>
                      </a:lnTo>
                      <a:lnTo>
                        <a:pt x="1290859" y="174435"/>
                      </a:lnTo>
                      <a:lnTo>
                        <a:pt x="870701" y="174435"/>
                      </a:lnTo>
                      <a:cubicBezTo>
                        <a:pt x="837265" y="174435"/>
                        <a:pt x="810138" y="147307"/>
                        <a:pt x="810138" y="113871"/>
                      </a:cubicBezTo>
                      <a:cubicBezTo>
                        <a:pt x="810138" y="80436"/>
                        <a:pt x="837265" y="53308"/>
                        <a:pt x="870701" y="53308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6" name="任意多边形: 形状 13195"/>
                <p:cNvSpPr/>
                <p:nvPr/>
              </p:nvSpPr>
              <p:spPr>
                <a:xfrm>
                  <a:off x="7783417" y="3961499"/>
                  <a:ext cx="1290858" cy="113871"/>
                </a:xfrm>
                <a:custGeom>
                  <a:avLst/>
                  <a:gdLst>
                    <a:gd name="connsiteX0" fmla="*/ 870701 w 1290858"/>
                    <a:gd name="connsiteY0" fmla="*/ 60563 h 113871"/>
                    <a:gd name="connsiteX1" fmla="*/ 810138 w 1290858"/>
                    <a:gd name="connsiteY1" fmla="*/ 0 h 113871"/>
                    <a:gd name="connsiteX2" fmla="*/ 0 w 1290858"/>
                    <a:gd name="connsiteY2" fmla="*/ 0 h 113871"/>
                    <a:gd name="connsiteX3" fmla="*/ 0 w 1290858"/>
                    <a:gd name="connsiteY3" fmla="*/ 0 h 113871"/>
                    <a:gd name="connsiteX4" fmla="*/ 113871 w 1290858"/>
                    <a:gd name="connsiteY4" fmla="*/ 113871 h 113871"/>
                    <a:gd name="connsiteX5" fmla="*/ 1290859 w 1290858"/>
                    <a:gd name="connsiteY5" fmla="*/ 113871 h 113871"/>
                    <a:gd name="connsiteX6" fmla="*/ 1290859 w 1290858"/>
                    <a:gd name="connsiteY6" fmla="*/ 60563 h 113871"/>
                    <a:gd name="connsiteX7" fmla="*/ 870701 w 1290858"/>
                    <a:gd name="connsiteY7" fmla="*/ 60563 h 113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90858" h="113871">
                      <a:moveTo>
                        <a:pt x="870701" y="60563"/>
                      </a:moveTo>
                      <a:cubicBezTo>
                        <a:pt x="837265" y="60563"/>
                        <a:pt x="810138" y="33436"/>
                        <a:pt x="810138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62876"/>
                        <a:pt x="50995" y="113871"/>
                        <a:pt x="113871" y="113871"/>
                      </a:cubicBezTo>
                      <a:lnTo>
                        <a:pt x="1290859" y="113871"/>
                      </a:lnTo>
                      <a:lnTo>
                        <a:pt x="1290859" y="60563"/>
                      </a:lnTo>
                      <a:lnTo>
                        <a:pt x="870701" y="60563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7" name="任意多边形: 形状 13196"/>
                <p:cNvSpPr/>
                <p:nvPr/>
              </p:nvSpPr>
              <p:spPr>
                <a:xfrm>
                  <a:off x="7783417" y="4075370"/>
                  <a:ext cx="1139239" cy="227742"/>
                </a:xfrm>
                <a:custGeom>
                  <a:avLst/>
                  <a:gdLst>
                    <a:gd name="connsiteX0" fmla="*/ 719083 w 1139239"/>
                    <a:gd name="connsiteY0" fmla="*/ 53308 h 227742"/>
                    <a:gd name="connsiteX1" fmla="*/ 1139240 w 1139239"/>
                    <a:gd name="connsiteY1" fmla="*/ 53308 h 227742"/>
                    <a:gd name="connsiteX2" fmla="*/ 1139240 w 1139239"/>
                    <a:gd name="connsiteY2" fmla="*/ 0 h 227742"/>
                    <a:gd name="connsiteX3" fmla="*/ 113871 w 1139239"/>
                    <a:gd name="connsiteY3" fmla="*/ 0 h 227742"/>
                    <a:gd name="connsiteX4" fmla="*/ 0 w 1139239"/>
                    <a:gd name="connsiteY4" fmla="*/ 113871 h 227742"/>
                    <a:gd name="connsiteX5" fmla="*/ 0 w 1139239"/>
                    <a:gd name="connsiteY5" fmla="*/ 113871 h 227742"/>
                    <a:gd name="connsiteX6" fmla="*/ 113871 w 1139239"/>
                    <a:gd name="connsiteY6" fmla="*/ 227743 h 227742"/>
                    <a:gd name="connsiteX7" fmla="*/ 1139240 w 1139239"/>
                    <a:gd name="connsiteY7" fmla="*/ 227743 h 227742"/>
                    <a:gd name="connsiteX8" fmla="*/ 1139240 w 1139239"/>
                    <a:gd name="connsiteY8" fmla="*/ 174435 h 227742"/>
                    <a:gd name="connsiteX9" fmla="*/ 719083 w 1139239"/>
                    <a:gd name="connsiteY9" fmla="*/ 174435 h 227742"/>
                    <a:gd name="connsiteX10" fmla="*/ 658520 w 1139239"/>
                    <a:gd name="connsiteY10" fmla="*/ 113871 h 227742"/>
                    <a:gd name="connsiteX11" fmla="*/ 719083 w 1139239"/>
                    <a:gd name="connsiteY11" fmla="*/ 53308 h 227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39239" h="227742">
                      <a:moveTo>
                        <a:pt x="719083" y="53308"/>
                      </a:moveTo>
                      <a:lnTo>
                        <a:pt x="1139240" y="53308"/>
                      </a:lnTo>
                      <a:lnTo>
                        <a:pt x="1139240" y="0"/>
                      </a:lnTo>
                      <a:lnTo>
                        <a:pt x="113871" y="0"/>
                      </a:lnTo>
                      <a:cubicBezTo>
                        <a:pt x="50995" y="0"/>
                        <a:pt x="0" y="50995"/>
                        <a:pt x="0" y="113871"/>
                      </a:cubicBezTo>
                      <a:lnTo>
                        <a:pt x="0" y="113871"/>
                      </a:lnTo>
                      <a:cubicBezTo>
                        <a:pt x="0" y="176748"/>
                        <a:pt x="50995" y="227743"/>
                        <a:pt x="113871" y="227743"/>
                      </a:cubicBezTo>
                      <a:lnTo>
                        <a:pt x="1139240" y="227743"/>
                      </a:lnTo>
                      <a:lnTo>
                        <a:pt x="1139240" y="174435"/>
                      </a:lnTo>
                      <a:lnTo>
                        <a:pt x="719083" y="174435"/>
                      </a:lnTo>
                      <a:cubicBezTo>
                        <a:pt x="685647" y="174435"/>
                        <a:pt x="658520" y="147307"/>
                        <a:pt x="658520" y="113871"/>
                      </a:cubicBezTo>
                      <a:cubicBezTo>
                        <a:pt x="658520" y="80330"/>
                        <a:pt x="685647" y="53308"/>
                        <a:pt x="719083" y="53308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8" name="任意多边形: 形状 13197"/>
                <p:cNvSpPr/>
                <p:nvPr/>
              </p:nvSpPr>
              <p:spPr>
                <a:xfrm>
                  <a:off x="7783417" y="4189137"/>
                  <a:ext cx="1139239" cy="113871"/>
                </a:xfrm>
                <a:custGeom>
                  <a:avLst/>
                  <a:gdLst>
                    <a:gd name="connsiteX0" fmla="*/ 719083 w 1139239"/>
                    <a:gd name="connsiteY0" fmla="*/ 60563 h 113871"/>
                    <a:gd name="connsiteX1" fmla="*/ 658520 w 1139239"/>
                    <a:gd name="connsiteY1" fmla="*/ 0 h 113871"/>
                    <a:gd name="connsiteX2" fmla="*/ 0 w 1139239"/>
                    <a:gd name="connsiteY2" fmla="*/ 0 h 113871"/>
                    <a:gd name="connsiteX3" fmla="*/ 0 w 1139239"/>
                    <a:gd name="connsiteY3" fmla="*/ 0 h 113871"/>
                    <a:gd name="connsiteX4" fmla="*/ 113871 w 1139239"/>
                    <a:gd name="connsiteY4" fmla="*/ 113871 h 113871"/>
                    <a:gd name="connsiteX5" fmla="*/ 1139240 w 1139239"/>
                    <a:gd name="connsiteY5" fmla="*/ 113871 h 113871"/>
                    <a:gd name="connsiteX6" fmla="*/ 1139240 w 1139239"/>
                    <a:gd name="connsiteY6" fmla="*/ 60563 h 113871"/>
                    <a:gd name="connsiteX7" fmla="*/ 719083 w 1139239"/>
                    <a:gd name="connsiteY7" fmla="*/ 60563 h 113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39239" h="113871">
                      <a:moveTo>
                        <a:pt x="719083" y="60563"/>
                      </a:moveTo>
                      <a:cubicBezTo>
                        <a:pt x="685647" y="60563"/>
                        <a:pt x="658520" y="33436"/>
                        <a:pt x="65852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62876"/>
                        <a:pt x="50995" y="113871"/>
                        <a:pt x="113871" y="113871"/>
                      </a:cubicBezTo>
                      <a:lnTo>
                        <a:pt x="1139240" y="113871"/>
                      </a:lnTo>
                      <a:lnTo>
                        <a:pt x="1139240" y="60563"/>
                      </a:lnTo>
                      <a:lnTo>
                        <a:pt x="719083" y="60563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9" name="任意多边形: 形状 13198"/>
                <p:cNvSpPr/>
                <p:nvPr/>
              </p:nvSpPr>
              <p:spPr>
                <a:xfrm>
                  <a:off x="9004880" y="3900936"/>
                  <a:ext cx="8201" cy="121126"/>
                </a:xfrm>
                <a:custGeom>
                  <a:avLst/>
                  <a:gdLst>
                    <a:gd name="connsiteX0" fmla="*/ 0 w 8201"/>
                    <a:gd name="connsiteY0" fmla="*/ 0 h 121126"/>
                    <a:gd name="connsiteX1" fmla="*/ 8201 w 8201"/>
                    <a:gd name="connsiteY1" fmla="*/ 0 h 121126"/>
                    <a:gd name="connsiteX2" fmla="*/ 8201 w 8201"/>
                    <a:gd name="connsiteY2" fmla="*/ 121126 h 121126"/>
                    <a:gd name="connsiteX3" fmla="*/ 0 w 8201"/>
                    <a:gd name="connsiteY3" fmla="*/ 121126 h 121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1" h="121126">
                      <a:moveTo>
                        <a:pt x="0" y="0"/>
                      </a:moveTo>
                      <a:lnTo>
                        <a:pt x="8201" y="0"/>
                      </a:lnTo>
                      <a:lnTo>
                        <a:pt x="8201" y="121126"/>
                      </a:lnTo>
                      <a:lnTo>
                        <a:pt x="0" y="121126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00" name="任意多边形: 形状 13199"/>
                <p:cNvSpPr/>
                <p:nvPr/>
              </p:nvSpPr>
              <p:spPr>
                <a:xfrm>
                  <a:off x="8853261" y="4128679"/>
                  <a:ext cx="8201" cy="121126"/>
                </a:xfrm>
                <a:custGeom>
                  <a:avLst/>
                  <a:gdLst>
                    <a:gd name="connsiteX0" fmla="*/ 0 w 8201"/>
                    <a:gd name="connsiteY0" fmla="*/ 0 h 121126"/>
                    <a:gd name="connsiteX1" fmla="*/ 8202 w 8201"/>
                    <a:gd name="connsiteY1" fmla="*/ 0 h 121126"/>
                    <a:gd name="connsiteX2" fmla="*/ 8202 w 8201"/>
                    <a:gd name="connsiteY2" fmla="*/ 121127 h 121126"/>
                    <a:gd name="connsiteX3" fmla="*/ 0 w 8201"/>
                    <a:gd name="connsiteY3" fmla="*/ 121127 h 121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1" h="121126">
                      <a:moveTo>
                        <a:pt x="0" y="0"/>
                      </a:moveTo>
                      <a:lnTo>
                        <a:pt x="8202" y="0"/>
                      </a:lnTo>
                      <a:lnTo>
                        <a:pt x="8202" y="121127"/>
                      </a:lnTo>
                      <a:lnTo>
                        <a:pt x="0" y="121127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01" name="图形 12978"/>
                <p:cNvGrpSpPr/>
                <p:nvPr/>
              </p:nvGrpSpPr>
              <p:grpSpPr>
                <a:xfrm>
                  <a:off x="8440885" y="3038904"/>
                  <a:ext cx="831401" cy="814611"/>
                  <a:chOff x="8440885" y="3038904"/>
                  <a:chExt cx="831401" cy="814611"/>
                </a:xfrm>
              </p:grpSpPr>
              <p:sp>
                <p:nvSpPr>
                  <p:cNvPr id="13202" name="任意多边形: 形状 13201"/>
                  <p:cNvSpPr/>
                  <p:nvPr/>
                </p:nvSpPr>
                <p:spPr>
                  <a:xfrm>
                    <a:off x="9087418" y="3091218"/>
                    <a:ext cx="142996" cy="116657"/>
                  </a:xfrm>
                  <a:custGeom>
                    <a:avLst/>
                    <a:gdLst>
                      <a:gd name="connsiteX0" fmla="*/ 18295 w 142996"/>
                      <a:gd name="connsiteY0" fmla="*/ 12617 h 116657"/>
                      <a:gd name="connsiteX1" fmla="*/ 27548 w 142996"/>
                      <a:gd name="connsiteY1" fmla="*/ 26496 h 116657"/>
                      <a:gd name="connsiteX2" fmla="*/ 54360 w 142996"/>
                      <a:gd name="connsiteY2" fmla="*/ 8412 h 116657"/>
                      <a:gd name="connsiteX3" fmla="*/ 75809 w 142996"/>
                      <a:gd name="connsiteY3" fmla="*/ 0 h 116657"/>
                      <a:gd name="connsiteX4" fmla="*/ 131325 w 142996"/>
                      <a:gd name="connsiteY4" fmla="*/ 37326 h 116657"/>
                      <a:gd name="connsiteX5" fmla="*/ 142996 w 142996"/>
                      <a:gd name="connsiteY5" fmla="*/ 62246 h 116657"/>
                      <a:gd name="connsiteX6" fmla="*/ 142471 w 142996"/>
                      <a:gd name="connsiteY6" fmla="*/ 75283 h 116657"/>
                      <a:gd name="connsiteX7" fmla="*/ 113240 w 142996"/>
                      <a:gd name="connsiteY7" fmla="*/ 85903 h 116657"/>
                      <a:gd name="connsiteX8" fmla="*/ 95366 w 142996"/>
                      <a:gd name="connsiteY8" fmla="*/ 109140 h 116657"/>
                      <a:gd name="connsiteX9" fmla="*/ 86008 w 142996"/>
                      <a:gd name="connsiteY9" fmla="*/ 102726 h 116657"/>
                      <a:gd name="connsiteX10" fmla="*/ 71709 w 142996"/>
                      <a:gd name="connsiteY10" fmla="*/ 107773 h 116657"/>
                      <a:gd name="connsiteX11" fmla="*/ 58355 w 142996"/>
                      <a:gd name="connsiteY11" fmla="*/ 112925 h 116657"/>
                      <a:gd name="connsiteX12" fmla="*/ 42478 w 142996"/>
                      <a:gd name="connsiteY12" fmla="*/ 116605 h 116657"/>
                      <a:gd name="connsiteX13" fmla="*/ 31122 w 142996"/>
                      <a:gd name="connsiteY13" fmla="*/ 88427 h 116657"/>
                      <a:gd name="connsiteX14" fmla="*/ 11251 w 142996"/>
                      <a:gd name="connsiteY14" fmla="*/ 88637 h 116657"/>
                      <a:gd name="connsiteX15" fmla="*/ 9463 w 142996"/>
                      <a:gd name="connsiteY15" fmla="*/ 77071 h 116657"/>
                      <a:gd name="connsiteX16" fmla="*/ 0 w 142996"/>
                      <a:gd name="connsiteY16" fmla="*/ 19767 h 116657"/>
                      <a:gd name="connsiteX17" fmla="*/ 18295 w 142996"/>
                      <a:gd name="connsiteY17" fmla="*/ 12617 h 116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42996" h="116657">
                        <a:moveTo>
                          <a:pt x="18295" y="12617"/>
                        </a:moveTo>
                        <a:lnTo>
                          <a:pt x="27548" y="26496"/>
                        </a:lnTo>
                        <a:lnTo>
                          <a:pt x="54360" y="8412"/>
                        </a:lnTo>
                        <a:lnTo>
                          <a:pt x="75809" y="0"/>
                        </a:lnTo>
                        <a:lnTo>
                          <a:pt x="131325" y="37326"/>
                        </a:lnTo>
                        <a:lnTo>
                          <a:pt x="142996" y="62246"/>
                        </a:lnTo>
                        <a:lnTo>
                          <a:pt x="142471" y="75283"/>
                        </a:lnTo>
                        <a:cubicBezTo>
                          <a:pt x="137528" y="78438"/>
                          <a:pt x="115448" y="85482"/>
                          <a:pt x="113240" y="85903"/>
                        </a:cubicBezTo>
                        <a:cubicBezTo>
                          <a:pt x="111033" y="86324"/>
                          <a:pt x="97574" y="107353"/>
                          <a:pt x="95366" y="109140"/>
                        </a:cubicBezTo>
                        <a:cubicBezTo>
                          <a:pt x="93158" y="111033"/>
                          <a:pt x="87480" y="102306"/>
                          <a:pt x="86008" y="102726"/>
                        </a:cubicBezTo>
                        <a:cubicBezTo>
                          <a:pt x="85482" y="102831"/>
                          <a:pt x="78543" y="104619"/>
                          <a:pt x="71709" y="107773"/>
                        </a:cubicBezTo>
                        <a:cubicBezTo>
                          <a:pt x="66766" y="110086"/>
                          <a:pt x="62981" y="111138"/>
                          <a:pt x="58355" y="112925"/>
                        </a:cubicBezTo>
                        <a:cubicBezTo>
                          <a:pt x="53729" y="114818"/>
                          <a:pt x="43425" y="117026"/>
                          <a:pt x="42478" y="116605"/>
                        </a:cubicBezTo>
                        <a:cubicBezTo>
                          <a:pt x="39113" y="115028"/>
                          <a:pt x="31122" y="88427"/>
                          <a:pt x="31122" y="88427"/>
                        </a:cubicBezTo>
                        <a:cubicBezTo>
                          <a:pt x="6729" y="88427"/>
                          <a:pt x="11251" y="88637"/>
                          <a:pt x="11251" y="88637"/>
                        </a:cubicBezTo>
                        <a:lnTo>
                          <a:pt x="9463" y="77071"/>
                        </a:lnTo>
                        <a:lnTo>
                          <a:pt x="0" y="19767"/>
                        </a:lnTo>
                        <a:cubicBezTo>
                          <a:pt x="10304" y="18190"/>
                          <a:pt x="18295" y="12617"/>
                          <a:pt x="18295" y="126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626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3" name="任意多边形: 形状 13202"/>
                  <p:cNvSpPr/>
                  <p:nvPr/>
                </p:nvSpPr>
                <p:spPr>
                  <a:xfrm>
                    <a:off x="8948207" y="3235897"/>
                    <a:ext cx="125512" cy="335330"/>
                  </a:xfrm>
                  <a:custGeom>
                    <a:avLst/>
                    <a:gdLst>
                      <a:gd name="connsiteX0" fmla="*/ 116290 w 125512"/>
                      <a:gd name="connsiteY0" fmla="*/ 268434 h 335330"/>
                      <a:gd name="connsiteX1" fmla="*/ 79174 w 125512"/>
                      <a:gd name="connsiteY1" fmla="*/ 246038 h 335330"/>
                      <a:gd name="connsiteX2" fmla="*/ 72024 w 125512"/>
                      <a:gd name="connsiteY2" fmla="*/ 231107 h 335330"/>
                      <a:gd name="connsiteX3" fmla="*/ 42899 w 125512"/>
                      <a:gd name="connsiteY3" fmla="*/ 2629 h 335330"/>
                      <a:gd name="connsiteX4" fmla="*/ 0 w 125512"/>
                      <a:gd name="connsiteY4" fmla="*/ 0 h 335330"/>
                      <a:gd name="connsiteX5" fmla="*/ 42163 w 125512"/>
                      <a:gd name="connsiteY5" fmla="*/ 241412 h 335330"/>
                      <a:gd name="connsiteX6" fmla="*/ 53729 w 125512"/>
                      <a:gd name="connsiteY6" fmla="*/ 296192 h 335330"/>
                      <a:gd name="connsiteX7" fmla="*/ 76020 w 125512"/>
                      <a:gd name="connsiteY7" fmla="*/ 327946 h 335330"/>
                      <a:gd name="connsiteX8" fmla="*/ 92422 w 125512"/>
                      <a:gd name="connsiteY8" fmla="*/ 335306 h 335330"/>
                      <a:gd name="connsiteX9" fmla="*/ 101465 w 125512"/>
                      <a:gd name="connsiteY9" fmla="*/ 325212 h 335330"/>
                      <a:gd name="connsiteX10" fmla="*/ 93264 w 125512"/>
                      <a:gd name="connsiteY10" fmla="*/ 278948 h 335330"/>
                      <a:gd name="connsiteX11" fmla="*/ 122283 w 125512"/>
                      <a:gd name="connsiteY11" fmla="*/ 284836 h 335330"/>
                      <a:gd name="connsiteX12" fmla="*/ 116290 w 125512"/>
                      <a:gd name="connsiteY12" fmla="*/ 268434 h 335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5512" h="335330">
                        <a:moveTo>
                          <a:pt x="116290" y="268434"/>
                        </a:moveTo>
                        <a:cubicBezTo>
                          <a:pt x="108405" y="262861"/>
                          <a:pt x="89794" y="252136"/>
                          <a:pt x="79174" y="246038"/>
                        </a:cubicBezTo>
                        <a:cubicBezTo>
                          <a:pt x="74233" y="243199"/>
                          <a:pt x="72235" y="236785"/>
                          <a:pt x="72024" y="231107"/>
                        </a:cubicBezTo>
                        <a:cubicBezTo>
                          <a:pt x="72024" y="231107"/>
                          <a:pt x="57094" y="59512"/>
                          <a:pt x="42899" y="2629"/>
                        </a:cubicBezTo>
                        <a:lnTo>
                          <a:pt x="0" y="0"/>
                        </a:lnTo>
                        <a:cubicBezTo>
                          <a:pt x="20188" y="43319"/>
                          <a:pt x="42163" y="241412"/>
                          <a:pt x="42163" y="241412"/>
                        </a:cubicBezTo>
                        <a:cubicBezTo>
                          <a:pt x="45422" y="266962"/>
                          <a:pt x="49839" y="284521"/>
                          <a:pt x="53729" y="296192"/>
                        </a:cubicBezTo>
                        <a:cubicBezTo>
                          <a:pt x="57935" y="308599"/>
                          <a:pt x="65505" y="319849"/>
                          <a:pt x="76020" y="327946"/>
                        </a:cubicBezTo>
                        <a:cubicBezTo>
                          <a:pt x="81277" y="331941"/>
                          <a:pt x="86744" y="334885"/>
                          <a:pt x="92422" y="335306"/>
                        </a:cubicBezTo>
                        <a:cubicBezTo>
                          <a:pt x="97995" y="335726"/>
                          <a:pt x="102411" y="330679"/>
                          <a:pt x="101465" y="325212"/>
                        </a:cubicBezTo>
                        <a:lnTo>
                          <a:pt x="93264" y="278948"/>
                        </a:lnTo>
                        <a:cubicBezTo>
                          <a:pt x="93264" y="278948"/>
                          <a:pt x="116290" y="290094"/>
                          <a:pt x="122283" y="284836"/>
                        </a:cubicBezTo>
                        <a:cubicBezTo>
                          <a:pt x="126279" y="281367"/>
                          <a:pt x="128697" y="277161"/>
                          <a:pt x="116290" y="268434"/>
                        </a:cubicBezTo>
                        <a:close/>
                      </a:path>
                    </a:pathLst>
                  </a:custGeom>
                  <a:solidFill>
                    <a:srgbClr val="FFF8FC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4" name="任意多边形: 形状 13203"/>
                  <p:cNvSpPr/>
                  <p:nvPr/>
                </p:nvSpPr>
                <p:spPr>
                  <a:xfrm>
                    <a:off x="9105713" y="3041911"/>
                    <a:ext cx="161554" cy="131452"/>
                  </a:xfrm>
                  <a:custGeom>
                    <a:avLst/>
                    <a:gdLst>
                      <a:gd name="connsiteX0" fmla="*/ 0 w 161554"/>
                      <a:gd name="connsiteY0" fmla="*/ 61925 h 131452"/>
                      <a:gd name="connsiteX1" fmla="*/ 13143 w 161554"/>
                      <a:gd name="connsiteY1" fmla="*/ 74437 h 131452"/>
                      <a:gd name="connsiteX2" fmla="*/ 38798 w 161554"/>
                      <a:gd name="connsiteY2" fmla="*/ 52357 h 131452"/>
                      <a:gd name="connsiteX3" fmla="*/ 58775 w 161554"/>
                      <a:gd name="connsiteY3" fmla="*/ 58666 h 131452"/>
                      <a:gd name="connsiteX4" fmla="*/ 50574 w 161554"/>
                      <a:gd name="connsiteY4" fmla="*/ 85793 h 131452"/>
                      <a:gd name="connsiteX5" fmla="*/ 53834 w 161554"/>
                      <a:gd name="connsiteY5" fmla="*/ 93994 h 131452"/>
                      <a:gd name="connsiteX6" fmla="*/ 70236 w 161554"/>
                      <a:gd name="connsiteY6" fmla="*/ 87475 h 131452"/>
                      <a:gd name="connsiteX7" fmla="*/ 99256 w 161554"/>
                      <a:gd name="connsiteY7" fmla="*/ 96518 h 131452"/>
                      <a:gd name="connsiteX8" fmla="*/ 112189 w 161554"/>
                      <a:gd name="connsiteY8" fmla="*/ 85583 h 131452"/>
                      <a:gd name="connsiteX9" fmla="*/ 124596 w 161554"/>
                      <a:gd name="connsiteY9" fmla="*/ 111448 h 131452"/>
                      <a:gd name="connsiteX10" fmla="*/ 123334 w 161554"/>
                      <a:gd name="connsiteY10" fmla="*/ 123435 h 131452"/>
                      <a:gd name="connsiteX11" fmla="*/ 146256 w 161554"/>
                      <a:gd name="connsiteY11" fmla="*/ 126904 h 131452"/>
                      <a:gd name="connsiteX12" fmla="*/ 161081 w 161554"/>
                      <a:gd name="connsiteY12" fmla="*/ 100408 h 131452"/>
                      <a:gd name="connsiteX13" fmla="*/ 148779 w 161554"/>
                      <a:gd name="connsiteY13" fmla="*/ 75068 h 131452"/>
                      <a:gd name="connsiteX14" fmla="*/ 139526 w 161554"/>
                      <a:gd name="connsiteY14" fmla="*/ 56773 h 131452"/>
                      <a:gd name="connsiteX15" fmla="*/ 130484 w 161554"/>
                      <a:gd name="connsiteY15" fmla="*/ 34693 h 131452"/>
                      <a:gd name="connsiteX16" fmla="*/ 107983 w 161554"/>
                      <a:gd name="connsiteY16" fmla="*/ 11245 h 131452"/>
                      <a:gd name="connsiteX17" fmla="*/ 94104 w 161554"/>
                      <a:gd name="connsiteY17" fmla="*/ 7671 h 131452"/>
                      <a:gd name="connsiteX18" fmla="*/ 74547 w 161554"/>
                      <a:gd name="connsiteY18" fmla="*/ 100 h 131452"/>
                      <a:gd name="connsiteX19" fmla="*/ 39219 w 161554"/>
                      <a:gd name="connsiteY19" fmla="*/ 18921 h 131452"/>
                      <a:gd name="connsiteX20" fmla="*/ 11881 w 161554"/>
                      <a:gd name="connsiteY20" fmla="*/ 52147 h 131452"/>
                      <a:gd name="connsiteX21" fmla="*/ 0 w 161554"/>
                      <a:gd name="connsiteY21" fmla="*/ 61925 h 1314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61554" h="131452">
                        <a:moveTo>
                          <a:pt x="0" y="61925"/>
                        </a:moveTo>
                        <a:cubicBezTo>
                          <a:pt x="0" y="61925"/>
                          <a:pt x="3996" y="78538"/>
                          <a:pt x="13143" y="74437"/>
                        </a:cubicBezTo>
                        <a:cubicBezTo>
                          <a:pt x="22396" y="70337"/>
                          <a:pt x="32489" y="52042"/>
                          <a:pt x="38798" y="52357"/>
                        </a:cubicBezTo>
                        <a:cubicBezTo>
                          <a:pt x="45001" y="52672"/>
                          <a:pt x="56778" y="49308"/>
                          <a:pt x="58775" y="58666"/>
                        </a:cubicBezTo>
                        <a:cubicBezTo>
                          <a:pt x="60773" y="68024"/>
                          <a:pt x="50364" y="80220"/>
                          <a:pt x="50574" y="85793"/>
                        </a:cubicBezTo>
                        <a:cubicBezTo>
                          <a:pt x="50785" y="91365"/>
                          <a:pt x="49102" y="93679"/>
                          <a:pt x="53834" y="93994"/>
                        </a:cubicBezTo>
                        <a:cubicBezTo>
                          <a:pt x="58566" y="94310"/>
                          <a:pt x="67608" y="87580"/>
                          <a:pt x="70236" y="87475"/>
                        </a:cubicBezTo>
                        <a:cubicBezTo>
                          <a:pt x="72865" y="87370"/>
                          <a:pt x="94630" y="97359"/>
                          <a:pt x="99256" y="96518"/>
                        </a:cubicBezTo>
                        <a:cubicBezTo>
                          <a:pt x="103778" y="95676"/>
                          <a:pt x="112294" y="89158"/>
                          <a:pt x="112189" y="85583"/>
                        </a:cubicBezTo>
                        <a:cubicBezTo>
                          <a:pt x="112084" y="82113"/>
                          <a:pt x="124386" y="106822"/>
                          <a:pt x="124596" y="111448"/>
                        </a:cubicBezTo>
                        <a:cubicBezTo>
                          <a:pt x="124912" y="116074"/>
                          <a:pt x="121967" y="119544"/>
                          <a:pt x="123334" y="123435"/>
                        </a:cubicBezTo>
                        <a:cubicBezTo>
                          <a:pt x="124596" y="127325"/>
                          <a:pt x="136162" y="137208"/>
                          <a:pt x="146256" y="126904"/>
                        </a:cubicBezTo>
                        <a:cubicBezTo>
                          <a:pt x="156350" y="116495"/>
                          <a:pt x="163499" y="109030"/>
                          <a:pt x="161081" y="100408"/>
                        </a:cubicBezTo>
                        <a:cubicBezTo>
                          <a:pt x="158558" y="91786"/>
                          <a:pt x="153196" y="83059"/>
                          <a:pt x="148779" y="75068"/>
                        </a:cubicBezTo>
                        <a:cubicBezTo>
                          <a:pt x="144363" y="67077"/>
                          <a:pt x="140789" y="62135"/>
                          <a:pt x="139526" y="56773"/>
                        </a:cubicBezTo>
                        <a:cubicBezTo>
                          <a:pt x="138265" y="51411"/>
                          <a:pt x="137319" y="43315"/>
                          <a:pt x="130484" y="34693"/>
                        </a:cubicBezTo>
                        <a:cubicBezTo>
                          <a:pt x="123545" y="25966"/>
                          <a:pt x="116184" y="14400"/>
                          <a:pt x="107983" y="11245"/>
                        </a:cubicBezTo>
                        <a:cubicBezTo>
                          <a:pt x="99782" y="8091"/>
                          <a:pt x="96943" y="7145"/>
                          <a:pt x="94104" y="7671"/>
                        </a:cubicBezTo>
                        <a:cubicBezTo>
                          <a:pt x="91265" y="8196"/>
                          <a:pt x="80751" y="-1056"/>
                          <a:pt x="74547" y="100"/>
                        </a:cubicBezTo>
                        <a:cubicBezTo>
                          <a:pt x="68344" y="1257"/>
                          <a:pt x="46474" y="8512"/>
                          <a:pt x="39219" y="18921"/>
                        </a:cubicBezTo>
                        <a:cubicBezTo>
                          <a:pt x="32069" y="29330"/>
                          <a:pt x="19872" y="46259"/>
                          <a:pt x="11881" y="52147"/>
                        </a:cubicBezTo>
                        <a:cubicBezTo>
                          <a:pt x="3890" y="58035"/>
                          <a:pt x="0" y="61925"/>
                          <a:pt x="0" y="6192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5" name="任意多边形: 形状 13204"/>
                  <p:cNvSpPr/>
                  <p:nvPr/>
                </p:nvSpPr>
                <p:spPr>
                  <a:xfrm>
                    <a:off x="8717520" y="3187426"/>
                    <a:ext cx="244578" cy="614043"/>
                  </a:xfrm>
                  <a:custGeom>
                    <a:avLst/>
                    <a:gdLst>
                      <a:gd name="connsiteX0" fmla="*/ 234787 w 244578"/>
                      <a:gd name="connsiteY0" fmla="*/ 303342 h 614043"/>
                      <a:gd name="connsiteX1" fmla="*/ 129433 w 244578"/>
                      <a:gd name="connsiteY1" fmla="*/ 37221 h 614043"/>
                      <a:gd name="connsiteX2" fmla="*/ 58881 w 244578"/>
                      <a:gd name="connsiteY2" fmla="*/ 0 h 614043"/>
                      <a:gd name="connsiteX3" fmla="*/ 0 w 244578"/>
                      <a:gd name="connsiteY3" fmla="*/ 37221 h 614043"/>
                      <a:gd name="connsiteX4" fmla="*/ 0 w 244578"/>
                      <a:gd name="connsiteY4" fmla="*/ 123965 h 614043"/>
                      <a:gd name="connsiteX5" fmla="*/ 57829 w 244578"/>
                      <a:gd name="connsiteY5" fmla="*/ 143102 h 614043"/>
                      <a:gd name="connsiteX6" fmla="*/ 59301 w 244578"/>
                      <a:gd name="connsiteY6" fmla="*/ 143102 h 614043"/>
                      <a:gd name="connsiteX7" fmla="*/ 58881 w 244578"/>
                      <a:gd name="connsiteY7" fmla="*/ 143732 h 614043"/>
                      <a:gd name="connsiteX8" fmla="*/ 172016 w 244578"/>
                      <a:gd name="connsiteY8" fmla="*/ 324581 h 614043"/>
                      <a:gd name="connsiteX9" fmla="*/ 191783 w 244578"/>
                      <a:gd name="connsiteY9" fmla="*/ 614044 h 614043"/>
                      <a:gd name="connsiteX10" fmla="*/ 244565 w 244578"/>
                      <a:gd name="connsiteY10" fmla="*/ 614044 h 614043"/>
                      <a:gd name="connsiteX11" fmla="*/ 234787 w 244578"/>
                      <a:gd name="connsiteY11" fmla="*/ 303342 h 614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44578" h="614043">
                        <a:moveTo>
                          <a:pt x="234787" y="303342"/>
                        </a:moveTo>
                        <a:cubicBezTo>
                          <a:pt x="225219" y="230582"/>
                          <a:pt x="181164" y="107352"/>
                          <a:pt x="129433" y="37221"/>
                        </a:cubicBezTo>
                        <a:lnTo>
                          <a:pt x="58881" y="0"/>
                        </a:lnTo>
                        <a:cubicBezTo>
                          <a:pt x="58881" y="0"/>
                          <a:pt x="0" y="30702"/>
                          <a:pt x="0" y="37221"/>
                        </a:cubicBezTo>
                        <a:cubicBezTo>
                          <a:pt x="0" y="43740"/>
                          <a:pt x="0" y="123965"/>
                          <a:pt x="0" y="123965"/>
                        </a:cubicBezTo>
                        <a:lnTo>
                          <a:pt x="57829" y="143102"/>
                        </a:lnTo>
                        <a:lnTo>
                          <a:pt x="59301" y="143102"/>
                        </a:lnTo>
                        <a:lnTo>
                          <a:pt x="58881" y="143732"/>
                        </a:lnTo>
                        <a:cubicBezTo>
                          <a:pt x="98941" y="184213"/>
                          <a:pt x="151723" y="230582"/>
                          <a:pt x="172016" y="324581"/>
                        </a:cubicBezTo>
                        <a:cubicBezTo>
                          <a:pt x="185369" y="386616"/>
                          <a:pt x="191783" y="614044"/>
                          <a:pt x="191783" y="614044"/>
                        </a:cubicBezTo>
                        <a:lnTo>
                          <a:pt x="244565" y="614044"/>
                        </a:lnTo>
                        <a:cubicBezTo>
                          <a:pt x="244671" y="614044"/>
                          <a:pt x="244356" y="376417"/>
                          <a:pt x="234787" y="303342"/>
                        </a:cubicBezTo>
                        <a:close/>
                      </a:path>
                    </a:pathLst>
                  </a:custGeom>
                  <a:solidFill>
                    <a:srgbClr val="50ACFF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6" name="任意多边形: 形状 13205"/>
                  <p:cNvSpPr/>
                  <p:nvPr/>
                </p:nvSpPr>
                <p:spPr>
                  <a:xfrm>
                    <a:off x="8478171" y="3215289"/>
                    <a:ext cx="297631" cy="549064"/>
                  </a:xfrm>
                  <a:custGeom>
                    <a:avLst/>
                    <a:gdLst>
                      <a:gd name="connsiteX0" fmla="*/ 287505 w 297631"/>
                      <a:gd name="connsiteY0" fmla="*/ 21765 h 549064"/>
                      <a:gd name="connsiteX1" fmla="*/ 138515 w 297631"/>
                      <a:gd name="connsiteY1" fmla="*/ 0 h 549064"/>
                      <a:gd name="connsiteX2" fmla="*/ 160911 w 297631"/>
                      <a:gd name="connsiteY2" fmla="*/ 89163 h 549064"/>
                      <a:gd name="connsiteX3" fmla="*/ 186881 w 297631"/>
                      <a:gd name="connsiteY3" fmla="*/ 287675 h 549064"/>
                      <a:gd name="connsiteX4" fmla="*/ 776 w 297631"/>
                      <a:gd name="connsiteY4" fmla="*/ 510581 h 549064"/>
                      <a:gd name="connsiteX5" fmla="*/ 881 w 297631"/>
                      <a:gd name="connsiteY5" fmla="*/ 514472 h 549064"/>
                      <a:gd name="connsiteX6" fmla="*/ 37051 w 297631"/>
                      <a:gd name="connsiteY6" fmla="*/ 549064 h 549064"/>
                      <a:gd name="connsiteX7" fmla="*/ 245237 w 297631"/>
                      <a:gd name="connsiteY7" fmla="*/ 340668 h 549064"/>
                      <a:gd name="connsiteX8" fmla="*/ 297073 w 297631"/>
                      <a:gd name="connsiteY8" fmla="*/ 115449 h 549064"/>
                      <a:gd name="connsiteX9" fmla="*/ 287505 w 297631"/>
                      <a:gd name="connsiteY9" fmla="*/ 21765 h 5490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7631" h="549064">
                        <a:moveTo>
                          <a:pt x="287505" y="21765"/>
                        </a:moveTo>
                        <a:lnTo>
                          <a:pt x="138515" y="0"/>
                        </a:lnTo>
                        <a:cubicBezTo>
                          <a:pt x="133258" y="10935"/>
                          <a:pt x="131365" y="53308"/>
                          <a:pt x="160911" y="89163"/>
                        </a:cubicBezTo>
                        <a:cubicBezTo>
                          <a:pt x="198973" y="135321"/>
                          <a:pt x="220107" y="200511"/>
                          <a:pt x="186881" y="287675"/>
                        </a:cubicBezTo>
                        <a:cubicBezTo>
                          <a:pt x="164801" y="345610"/>
                          <a:pt x="19386" y="492076"/>
                          <a:pt x="776" y="510581"/>
                        </a:cubicBezTo>
                        <a:cubicBezTo>
                          <a:pt x="-276" y="511633"/>
                          <a:pt x="-276" y="513420"/>
                          <a:pt x="881" y="514472"/>
                        </a:cubicBezTo>
                        <a:lnTo>
                          <a:pt x="37051" y="549064"/>
                        </a:lnTo>
                        <a:cubicBezTo>
                          <a:pt x="37051" y="549064"/>
                          <a:pt x="206964" y="400180"/>
                          <a:pt x="245237" y="340668"/>
                        </a:cubicBezTo>
                        <a:cubicBezTo>
                          <a:pt x="286138" y="276950"/>
                          <a:pt x="293603" y="184634"/>
                          <a:pt x="297073" y="115449"/>
                        </a:cubicBezTo>
                        <a:cubicBezTo>
                          <a:pt x="300438" y="51626"/>
                          <a:pt x="287505" y="21765"/>
                          <a:pt x="287505" y="21765"/>
                        </a:cubicBezTo>
                        <a:close/>
                      </a:path>
                    </a:pathLst>
                  </a:custGeom>
                  <a:solidFill>
                    <a:srgbClr val="50ACFF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7" name="任意多边形: 形状 13206"/>
                  <p:cNvSpPr/>
                  <p:nvPr/>
                </p:nvSpPr>
                <p:spPr>
                  <a:xfrm>
                    <a:off x="8609555" y="3046838"/>
                    <a:ext cx="487265" cy="224019"/>
                  </a:xfrm>
                  <a:custGeom>
                    <a:avLst/>
                    <a:gdLst>
                      <a:gd name="connsiteX0" fmla="*/ 486590 w 487265"/>
                      <a:gd name="connsiteY0" fmla="*/ 149104 h 224019"/>
                      <a:gd name="connsiteX1" fmla="*/ 477022 w 487265"/>
                      <a:gd name="connsiteY1" fmla="*/ 60362 h 224019"/>
                      <a:gd name="connsiteX2" fmla="*/ 87 w 487265"/>
                      <a:gd name="connsiteY2" fmla="*/ 161196 h 224019"/>
                      <a:gd name="connsiteX3" fmla="*/ 144030 w 487265"/>
                      <a:gd name="connsiteY3" fmla="*/ 192739 h 224019"/>
                      <a:gd name="connsiteX4" fmla="*/ 162325 w 487265"/>
                      <a:gd name="connsiteY4" fmla="*/ 187166 h 224019"/>
                      <a:gd name="connsiteX5" fmla="*/ 224150 w 487265"/>
                      <a:gd name="connsiteY5" fmla="*/ 175811 h 224019"/>
                      <a:gd name="connsiteX6" fmla="*/ 396481 w 487265"/>
                      <a:gd name="connsiteY6" fmla="*/ 191372 h 224019"/>
                      <a:gd name="connsiteX7" fmla="*/ 406049 w 487265"/>
                      <a:gd name="connsiteY7" fmla="*/ 214714 h 224019"/>
                      <a:gd name="connsiteX8" fmla="*/ 479440 w 487265"/>
                      <a:gd name="connsiteY8" fmla="*/ 213768 h 224019"/>
                      <a:gd name="connsiteX9" fmla="*/ 472606 w 487265"/>
                      <a:gd name="connsiteY9" fmla="*/ 178019 h 224019"/>
                      <a:gd name="connsiteX10" fmla="*/ 486590 w 487265"/>
                      <a:gd name="connsiteY10" fmla="*/ 149104 h 2240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265" h="224019">
                        <a:moveTo>
                          <a:pt x="486590" y="149104"/>
                        </a:moveTo>
                        <a:cubicBezTo>
                          <a:pt x="490375" y="120820"/>
                          <a:pt x="477022" y="60362"/>
                          <a:pt x="477022" y="60362"/>
                        </a:cubicBezTo>
                        <a:cubicBezTo>
                          <a:pt x="219733" y="-117752"/>
                          <a:pt x="-5065" y="154361"/>
                          <a:pt x="87" y="161196"/>
                        </a:cubicBezTo>
                        <a:cubicBezTo>
                          <a:pt x="24480" y="193791"/>
                          <a:pt x="113327" y="193791"/>
                          <a:pt x="144030" y="192739"/>
                        </a:cubicBezTo>
                        <a:cubicBezTo>
                          <a:pt x="150549" y="192529"/>
                          <a:pt x="156752" y="190426"/>
                          <a:pt x="162325" y="187166"/>
                        </a:cubicBezTo>
                        <a:cubicBezTo>
                          <a:pt x="180830" y="176232"/>
                          <a:pt x="202700" y="172341"/>
                          <a:pt x="224150" y="175811"/>
                        </a:cubicBezTo>
                        <a:cubicBezTo>
                          <a:pt x="290391" y="186641"/>
                          <a:pt x="350323" y="191267"/>
                          <a:pt x="396481" y="191372"/>
                        </a:cubicBezTo>
                        <a:cubicBezTo>
                          <a:pt x="399531" y="198522"/>
                          <a:pt x="402685" y="206303"/>
                          <a:pt x="406049" y="214714"/>
                        </a:cubicBezTo>
                        <a:cubicBezTo>
                          <a:pt x="406049" y="214714"/>
                          <a:pt x="442324" y="236269"/>
                          <a:pt x="479440" y="213768"/>
                        </a:cubicBezTo>
                        <a:cubicBezTo>
                          <a:pt x="479440" y="213768"/>
                          <a:pt x="476286" y="197260"/>
                          <a:pt x="472606" y="178019"/>
                        </a:cubicBezTo>
                        <a:cubicBezTo>
                          <a:pt x="482910" y="168977"/>
                          <a:pt x="486169" y="152889"/>
                          <a:pt x="486590" y="149104"/>
                        </a:cubicBezTo>
                        <a:close/>
                      </a:path>
                    </a:pathLst>
                  </a:custGeom>
                  <a:solidFill>
                    <a:srgbClr val="F9A286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208" name="图形 12978"/>
                  <p:cNvGrpSpPr/>
                  <p:nvPr/>
                </p:nvGrpSpPr>
                <p:grpSpPr>
                  <a:xfrm>
                    <a:off x="8440885" y="3723031"/>
                    <a:ext cx="109386" cy="130484"/>
                    <a:chOff x="8440885" y="3723031"/>
                    <a:chExt cx="109386" cy="130484"/>
                  </a:xfrm>
                  <a:solidFill>
                    <a:srgbClr val="A3A3A3"/>
                  </a:solidFill>
                </p:grpSpPr>
                <p:sp>
                  <p:nvSpPr>
                    <p:cNvPr id="13209" name="任意多边形: 形状 13208"/>
                    <p:cNvSpPr/>
                    <p:nvPr/>
                  </p:nvSpPr>
                  <p:spPr>
                    <a:xfrm>
                      <a:off x="8446668" y="3728709"/>
                      <a:ext cx="99917" cy="119023"/>
                    </a:xfrm>
                    <a:custGeom>
                      <a:avLst/>
                      <a:gdLst>
                        <a:gd name="connsiteX0" fmla="*/ 96523 w 99917"/>
                        <a:gd name="connsiteY0" fmla="*/ 87585 h 119023"/>
                        <a:gd name="connsiteX1" fmla="*/ 69395 w 99917"/>
                        <a:gd name="connsiteY1" fmla="*/ 36485 h 119023"/>
                        <a:gd name="connsiteX2" fmla="*/ 31228 w 99917"/>
                        <a:gd name="connsiteY2" fmla="*/ 0 h 119023"/>
                        <a:gd name="connsiteX3" fmla="*/ 0 w 99917"/>
                        <a:gd name="connsiteY3" fmla="*/ 32805 h 119023"/>
                        <a:gd name="connsiteX4" fmla="*/ 90319 w 99917"/>
                        <a:gd name="connsiteY4" fmla="*/ 119024 h 119023"/>
                        <a:gd name="connsiteX5" fmla="*/ 93789 w 99917"/>
                        <a:gd name="connsiteY5" fmla="*/ 115659 h 119023"/>
                        <a:gd name="connsiteX6" fmla="*/ 96523 w 99917"/>
                        <a:gd name="connsiteY6" fmla="*/ 87585 h 1190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99917" h="119023">
                          <a:moveTo>
                            <a:pt x="96523" y="87585"/>
                          </a:moveTo>
                          <a:lnTo>
                            <a:pt x="69395" y="36485"/>
                          </a:lnTo>
                          <a:lnTo>
                            <a:pt x="31228" y="0"/>
                          </a:lnTo>
                          <a:lnTo>
                            <a:pt x="0" y="32805"/>
                          </a:lnTo>
                          <a:lnTo>
                            <a:pt x="90319" y="119024"/>
                          </a:lnTo>
                          <a:lnTo>
                            <a:pt x="93789" y="115659"/>
                          </a:lnTo>
                          <a:cubicBezTo>
                            <a:pt x="101254" y="107878"/>
                            <a:pt x="101570" y="97154"/>
                            <a:pt x="96523" y="87585"/>
                          </a:cubicBez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0" name="任意多边形: 形状 13209"/>
                    <p:cNvSpPr/>
                    <p:nvPr/>
                  </p:nvSpPr>
                  <p:spPr>
                    <a:xfrm>
                      <a:off x="8440885" y="3723031"/>
                      <a:ext cx="109386" cy="130484"/>
                    </a:xfrm>
                    <a:custGeom>
                      <a:avLst/>
                      <a:gdLst>
                        <a:gd name="connsiteX0" fmla="*/ 96207 w 109386"/>
                        <a:gd name="connsiteY0" fmla="*/ 130484 h 130484"/>
                        <a:gd name="connsiteX1" fmla="*/ 0 w 109386"/>
                        <a:gd name="connsiteY1" fmla="*/ 38693 h 130484"/>
                        <a:gd name="connsiteX2" fmla="*/ 36906 w 109386"/>
                        <a:gd name="connsiteY2" fmla="*/ 0 h 130484"/>
                        <a:gd name="connsiteX3" fmla="*/ 78543 w 109386"/>
                        <a:gd name="connsiteY3" fmla="*/ 39745 h 130484"/>
                        <a:gd name="connsiteX4" fmla="*/ 78858 w 109386"/>
                        <a:gd name="connsiteY4" fmla="*/ 40375 h 130484"/>
                        <a:gd name="connsiteX5" fmla="*/ 105985 w 109386"/>
                        <a:gd name="connsiteY5" fmla="*/ 91476 h 130484"/>
                        <a:gd name="connsiteX6" fmla="*/ 101359 w 109386"/>
                        <a:gd name="connsiteY6" fmla="*/ 125227 h 130484"/>
                        <a:gd name="connsiteX7" fmla="*/ 96207 w 109386"/>
                        <a:gd name="connsiteY7" fmla="*/ 130484 h 130484"/>
                        <a:gd name="connsiteX8" fmla="*/ 11566 w 109386"/>
                        <a:gd name="connsiteY8" fmla="*/ 38378 h 130484"/>
                        <a:gd name="connsiteX9" fmla="*/ 95997 w 109386"/>
                        <a:gd name="connsiteY9" fmla="*/ 118918 h 130484"/>
                        <a:gd name="connsiteX10" fmla="*/ 98836 w 109386"/>
                        <a:gd name="connsiteY10" fmla="*/ 95156 h 130484"/>
                        <a:gd name="connsiteX11" fmla="*/ 72024 w 109386"/>
                        <a:gd name="connsiteY11" fmla="*/ 44686 h 130484"/>
                        <a:gd name="connsiteX12" fmla="*/ 37221 w 109386"/>
                        <a:gd name="connsiteY12" fmla="*/ 11461 h 130484"/>
                        <a:gd name="connsiteX13" fmla="*/ 11566 w 109386"/>
                        <a:gd name="connsiteY13" fmla="*/ 38378 h 1304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09386" h="130484">
                          <a:moveTo>
                            <a:pt x="96207" y="130484"/>
                          </a:moveTo>
                          <a:lnTo>
                            <a:pt x="0" y="38693"/>
                          </a:lnTo>
                          <a:lnTo>
                            <a:pt x="36906" y="0"/>
                          </a:lnTo>
                          <a:lnTo>
                            <a:pt x="78543" y="39745"/>
                          </a:lnTo>
                          <a:lnTo>
                            <a:pt x="78858" y="40375"/>
                          </a:lnTo>
                          <a:lnTo>
                            <a:pt x="105985" y="91476"/>
                          </a:lnTo>
                          <a:cubicBezTo>
                            <a:pt x="111874" y="102621"/>
                            <a:pt x="109981" y="116184"/>
                            <a:pt x="101359" y="125227"/>
                          </a:cubicBezTo>
                          <a:lnTo>
                            <a:pt x="96207" y="130484"/>
                          </a:lnTo>
                          <a:close/>
                          <a:moveTo>
                            <a:pt x="11566" y="38378"/>
                          </a:moveTo>
                          <a:lnTo>
                            <a:pt x="95997" y="118918"/>
                          </a:lnTo>
                          <a:cubicBezTo>
                            <a:pt x="101780" y="112399"/>
                            <a:pt x="102937" y="102936"/>
                            <a:pt x="98836" y="95156"/>
                          </a:cubicBezTo>
                          <a:lnTo>
                            <a:pt x="72024" y="44686"/>
                          </a:lnTo>
                          <a:lnTo>
                            <a:pt x="37221" y="11461"/>
                          </a:lnTo>
                          <a:lnTo>
                            <a:pt x="11566" y="38378"/>
                          </a:ln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11" name="图形 12978"/>
                  <p:cNvGrpSpPr/>
                  <p:nvPr/>
                </p:nvGrpSpPr>
                <p:grpSpPr>
                  <a:xfrm>
                    <a:off x="8906044" y="3798420"/>
                    <a:ext cx="133112" cy="53413"/>
                    <a:chOff x="8906044" y="3798420"/>
                    <a:chExt cx="133112" cy="53413"/>
                  </a:xfrm>
                  <a:solidFill>
                    <a:srgbClr val="A3A3A3"/>
                  </a:solidFill>
                </p:grpSpPr>
                <p:sp>
                  <p:nvSpPr>
                    <p:cNvPr id="13212" name="任意多边形: 形状 13211"/>
                    <p:cNvSpPr/>
                    <p:nvPr/>
                  </p:nvSpPr>
                  <p:spPr>
                    <a:xfrm>
                      <a:off x="8910144" y="3802521"/>
                      <a:ext cx="125016" cy="45317"/>
                    </a:xfrm>
                    <a:custGeom>
                      <a:avLst/>
                      <a:gdLst>
                        <a:gd name="connsiteX0" fmla="*/ 107668 w 125016"/>
                        <a:gd name="connsiteY0" fmla="*/ 18190 h 45317"/>
                        <a:gd name="connsiteX1" fmla="*/ 52783 w 125016"/>
                        <a:gd name="connsiteY1" fmla="*/ 0 h 45317"/>
                        <a:gd name="connsiteX2" fmla="*/ 0 w 125016"/>
                        <a:gd name="connsiteY2" fmla="*/ 0 h 45317"/>
                        <a:gd name="connsiteX3" fmla="*/ 0 w 125016"/>
                        <a:gd name="connsiteY3" fmla="*/ 45317 h 45317"/>
                        <a:gd name="connsiteX4" fmla="*/ 124806 w 125016"/>
                        <a:gd name="connsiteY4" fmla="*/ 45317 h 45317"/>
                        <a:gd name="connsiteX5" fmla="*/ 125017 w 125016"/>
                        <a:gd name="connsiteY5" fmla="*/ 40481 h 45317"/>
                        <a:gd name="connsiteX6" fmla="*/ 107668 w 125016"/>
                        <a:gd name="connsiteY6" fmla="*/ 18190 h 453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5016" h="45317">
                          <a:moveTo>
                            <a:pt x="107668" y="18190"/>
                          </a:moveTo>
                          <a:lnTo>
                            <a:pt x="52783" y="0"/>
                          </a:lnTo>
                          <a:lnTo>
                            <a:pt x="0" y="0"/>
                          </a:lnTo>
                          <a:lnTo>
                            <a:pt x="0" y="45317"/>
                          </a:lnTo>
                          <a:lnTo>
                            <a:pt x="124806" y="45317"/>
                          </a:lnTo>
                          <a:lnTo>
                            <a:pt x="125017" y="40481"/>
                          </a:lnTo>
                          <a:cubicBezTo>
                            <a:pt x="125017" y="29546"/>
                            <a:pt x="117867" y="21555"/>
                            <a:pt x="107668" y="18190"/>
                          </a:cubicBez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3" name="任意多边形: 形状 13212"/>
                    <p:cNvSpPr/>
                    <p:nvPr/>
                  </p:nvSpPr>
                  <p:spPr>
                    <a:xfrm>
                      <a:off x="8906044" y="3798420"/>
                      <a:ext cx="133112" cy="53413"/>
                    </a:xfrm>
                    <a:custGeom>
                      <a:avLst/>
                      <a:gdLst>
                        <a:gd name="connsiteX0" fmla="*/ 133007 w 133112"/>
                        <a:gd name="connsiteY0" fmla="*/ 53413 h 53413"/>
                        <a:gd name="connsiteX1" fmla="*/ 0 w 133112"/>
                        <a:gd name="connsiteY1" fmla="*/ 53413 h 53413"/>
                        <a:gd name="connsiteX2" fmla="*/ 0 w 133112"/>
                        <a:gd name="connsiteY2" fmla="*/ 0 h 53413"/>
                        <a:gd name="connsiteX3" fmla="*/ 57619 w 133112"/>
                        <a:gd name="connsiteY3" fmla="*/ 0 h 53413"/>
                        <a:gd name="connsiteX4" fmla="*/ 113135 w 133112"/>
                        <a:gd name="connsiteY4" fmla="*/ 18400 h 53413"/>
                        <a:gd name="connsiteX5" fmla="*/ 133113 w 133112"/>
                        <a:gd name="connsiteY5" fmla="*/ 46053 h 53413"/>
                        <a:gd name="connsiteX6" fmla="*/ 133113 w 133112"/>
                        <a:gd name="connsiteY6" fmla="*/ 53413 h 53413"/>
                        <a:gd name="connsiteX7" fmla="*/ 8201 w 133112"/>
                        <a:gd name="connsiteY7" fmla="*/ 45212 h 53413"/>
                        <a:gd name="connsiteX8" fmla="*/ 124806 w 133112"/>
                        <a:gd name="connsiteY8" fmla="*/ 45212 h 53413"/>
                        <a:gd name="connsiteX9" fmla="*/ 110506 w 133112"/>
                        <a:gd name="connsiteY9" fmla="*/ 26076 h 53413"/>
                        <a:gd name="connsiteX10" fmla="*/ 56252 w 133112"/>
                        <a:gd name="connsiteY10" fmla="*/ 8096 h 53413"/>
                        <a:gd name="connsiteX11" fmla="*/ 8201 w 133112"/>
                        <a:gd name="connsiteY11" fmla="*/ 8096 h 53413"/>
                        <a:gd name="connsiteX12" fmla="*/ 8201 w 133112"/>
                        <a:gd name="connsiteY12" fmla="*/ 45212 h 53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3112" h="53413">
                          <a:moveTo>
                            <a:pt x="133007" y="53413"/>
                          </a:moveTo>
                          <a:lnTo>
                            <a:pt x="0" y="53413"/>
                          </a:lnTo>
                          <a:lnTo>
                            <a:pt x="0" y="0"/>
                          </a:lnTo>
                          <a:lnTo>
                            <a:pt x="57619" y="0"/>
                          </a:lnTo>
                          <a:lnTo>
                            <a:pt x="113135" y="18400"/>
                          </a:lnTo>
                          <a:cubicBezTo>
                            <a:pt x="125016" y="22396"/>
                            <a:pt x="133113" y="33436"/>
                            <a:pt x="133113" y="46053"/>
                          </a:cubicBezTo>
                          <a:lnTo>
                            <a:pt x="133113" y="53413"/>
                          </a:lnTo>
                          <a:close/>
                          <a:moveTo>
                            <a:pt x="8201" y="45212"/>
                          </a:moveTo>
                          <a:lnTo>
                            <a:pt x="124806" y="45212"/>
                          </a:lnTo>
                          <a:cubicBezTo>
                            <a:pt x="124491" y="36485"/>
                            <a:pt x="118813" y="28915"/>
                            <a:pt x="110506" y="26076"/>
                          </a:cubicBezTo>
                          <a:lnTo>
                            <a:pt x="56252" y="8096"/>
                          </a:lnTo>
                          <a:lnTo>
                            <a:pt x="8201" y="8096"/>
                          </a:lnTo>
                          <a:lnTo>
                            <a:pt x="8201" y="45212"/>
                          </a:ln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14" name="图形 12978"/>
                  <p:cNvGrpSpPr/>
                  <p:nvPr/>
                </p:nvGrpSpPr>
                <p:grpSpPr>
                  <a:xfrm>
                    <a:off x="9086261" y="3038904"/>
                    <a:ext cx="186024" cy="173125"/>
                    <a:chOff x="9086261" y="3038904"/>
                    <a:chExt cx="186024" cy="173125"/>
                  </a:xfrm>
                  <a:solidFill>
                    <a:srgbClr val="272525"/>
                  </a:solidFill>
                </p:grpSpPr>
                <p:sp>
                  <p:nvSpPr>
                    <p:cNvPr id="13215" name="任意多边形: 形状 13214"/>
                    <p:cNvSpPr/>
                    <p:nvPr/>
                  </p:nvSpPr>
                  <p:spPr>
                    <a:xfrm>
                      <a:off x="9097933" y="3162822"/>
                      <a:ext cx="133848" cy="49207"/>
                    </a:xfrm>
                    <a:custGeom>
                      <a:avLst/>
                      <a:gdLst>
                        <a:gd name="connsiteX0" fmla="*/ 33541 w 133848"/>
                        <a:gd name="connsiteY0" fmla="*/ 49208 h 49207"/>
                        <a:gd name="connsiteX1" fmla="*/ 30597 w 133848"/>
                        <a:gd name="connsiteY1" fmla="*/ 48472 h 49207"/>
                        <a:gd name="connsiteX2" fmla="*/ 17769 w 133848"/>
                        <a:gd name="connsiteY2" fmla="*/ 21029 h 49207"/>
                        <a:gd name="connsiteX3" fmla="*/ 0 w 133848"/>
                        <a:gd name="connsiteY3" fmla="*/ 21029 h 49207"/>
                        <a:gd name="connsiteX4" fmla="*/ 1472 w 133848"/>
                        <a:gd name="connsiteY4" fmla="*/ 12933 h 49207"/>
                        <a:gd name="connsiteX5" fmla="*/ 20503 w 133848"/>
                        <a:gd name="connsiteY5" fmla="*/ 12722 h 49207"/>
                        <a:gd name="connsiteX6" fmla="*/ 23658 w 133848"/>
                        <a:gd name="connsiteY6" fmla="*/ 12512 h 49207"/>
                        <a:gd name="connsiteX7" fmla="*/ 24603 w 133848"/>
                        <a:gd name="connsiteY7" fmla="*/ 15561 h 49207"/>
                        <a:gd name="connsiteX8" fmla="*/ 34487 w 133848"/>
                        <a:gd name="connsiteY8" fmla="*/ 41006 h 49207"/>
                        <a:gd name="connsiteX9" fmla="*/ 41847 w 133848"/>
                        <a:gd name="connsiteY9" fmla="*/ 39114 h 49207"/>
                        <a:gd name="connsiteX10" fmla="*/ 59091 w 133848"/>
                        <a:gd name="connsiteY10" fmla="*/ 33015 h 49207"/>
                        <a:gd name="connsiteX11" fmla="*/ 68028 w 133848"/>
                        <a:gd name="connsiteY11" fmla="*/ 29546 h 49207"/>
                        <a:gd name="connsiteX12" fmla="*/ 74863 w 133848"/>
                        <a:gd name="connsiteY12" fmla="*/ 27022 h 49207"/>
                        <a:gd name="connsiteX13" fmla="*/ 81697 w 133848"/>
                        <a:gd name="connsiteY13" fmla="*/ 30912 h 49207"/>
                        <a:gd name="connsiteX14" fmla="*/ 83589 w 133848"/>
                        <a:gd name="connsiteY14" fmla="*/ 32910 h 49207"/>
                        <a:gd name="connsiteX15" fmla="*/ 89057 w 133848"/>
                        <a:gd name="connsiteY15" fmla="*/ 25130 h 49207"/>
                        <a:gd name="connsiteX16" fmla="*/ 102305 w 133848"/>
                        <a:gd name="connsiteY16" fmla="*/ 10199 h 49207"/>
                        <a:gd name="connsiteX17" fmla="*/ 130064 w 133848"/>
                        <a:gd name="connsiteY17" fmla="*/ 0 h 49207"/>
                        <a:gd name="connsiteX18" fmla="*/ 133849 w 133848"/>
                        <a:gd name="connsiteY18" fmla="*/ 7255 h 49207"/>
                        <a:gd name="connsiteX19" fmla="*/ 104303 w 133848"/>
                        <a:gd name="connsiteY19" fmla="*/ 18085 h 49207"/>
                        <a:gd name="connsiteX20" fmla="*/ 95786 w 133848"/>
                        <a:gd name="connsiteY20" fmla="*/ 29756 h 49207"/>
                        <a:gd name="connsiteX21" fmla="*/ 87165 w 133848"/>
                        <a:gd name="connsiteY21" fmla="*/ 40901 h 49207"/>
                        <a:gd name="connsiteX22" fmla="*/ 75599 w 133848"/>
                        <a:gd name="connsiteY22" fmla="*/ 36485 h 49207"/>
                        <a:gd name="connsiteX23" fmla="*/ 74863 w 133848"/>
                        <a:gd name="connsiteY23" fmla="*/ 35644 h 49207"/>
                        <a:gd name="connsiteX24" fmla="*/ 70867 w 133848"/>
                        <a:gd name="connsiteY24" fmla="*/ 37221 h 49207"/>
                        <a:gd name="connsiteX25" fmla="*/ 61930 w 133848"/>
                        <a:gd name="connsiteY25" fmla="*/ 40691 h 49207"/>
                        <a:gd name="connsiteX26" fmla="*/ 44265 w 133848"/>
                        <a:gd name="connsiteY26" fmla="*/ 46894 h 49207"/>
                        <a:gd name="connsiteX27" fmla="*/ 33541 w 133848"/>
                        <a:gd name="connsiteY27" fmla="*/ 49208 h 49207"/>
                        <a:gd name="connsiteX28" fmla="*/ 34908 w 133848"/>
                        <a:gd name="connsiteY28" fmla="*/ 41637 h 49207"/>
                        <a:gd name="connsiteX29" fmla="*/ 34908 w 133848"/>
                        <a:gd name="connsiteY29" fmla="*/ 41637 h 49207"/>
                        <a:gd name="connsiteX30" fmla="*/ 34908 w 133848"/>
                        <a:gd name="connsiteY30" fmla="*/ 41637 h 49207"/>
                        <a:gd name="connsiteX31" fmla="*/ 33541 w 133848"/>
                        <a:gd name="connsiteY31" fmla="*/ 41006 h 49207"/>
                        <a:gd name="connsiteX32" fmla="*/ 33541 w 133848"/>
                        <a:gd name="connsiteY32" fmla="*/ 41006 h 49207"/>
                        <a:gd name="connsiteX33" fmla="*/ 33541 w 133848"/>
                        <a:gd name="connsiteY33" fmla="*/ 41006 h 492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133848" h="49207">
                          <a:moveTo>
                            <a:pt x="33541" y="49208"/>
                          </a:moveTo>
                          <a:cubicBezTo>
                            <a:pt x="32174" y="49208"/>
                            <a:pt x="31333" y="48892"/>
                            <a:pt x="30597" y="48472"/>
                          </a:cubicBezTo>
                          <a:cubicBezTo>
                            <a:pt x="29440" y="47841"/>
                            <a:pt x="25865" y="45843"/>
                            <a:pt x="17769" y="21029"/>
                          </a:cubicBezTo>
                          <a:cubicBezTo>
                            <a:pt x="4311" y="21660"/>
                            <a:pt x="631" y="21134"/>
                            <a:pt x="0" y="21029"/>
                          </a:cubicBezTo>
                          <a:lnTo>
                            <a:pt x="1472" y="12933"/>
                          </a:lnTo>
                          <a:cubicBezTo>
                            <a:pt x="1577" y="12933"/>
                            <a:pt x="5362" y="13458"/>
                            <a:pt x="20503" y="12722"/>
                          </a:cubicBezTo>
                          <a:lnTo>
                            <a:pt x="23658" y="12512"/>
                          </a:lnTo>
                          <a:lnTo>
                            <a:pt x="24603" y="15561"/>
                          </a:lnTo>
                          <a:cubicBezTo>
                            <a:pt x="27863" y="25655"/>
                            <a:pt x="32279" y="37536"/>
                            <a:pt x="34487" y="41006"/>
                          </a:cubicBezTo>
                          <a:cubicBezTo>
                            <a:pt x="35539" y="40901"/>
                            <a:pt x="37641" y="40375"/>
                            <a:pt x="41847" y="39114"/>
                          </a:cubicBezTo>
                          <a:cubicBezTo>
                            <a:pt x="46158" y="37747"/>
                            <a:pt x="51836" y="35749"/>
                            <a:pt x="59091" y="33015"/>
                          </a:cubicBezTo>
                          <a:cubicBezTo>
                            <a:pt x="62456" y="31754"/>
                            <a:pt x="65505" y="30597"/>
                            <a:pt x="68028" y="29546"/>
                          </a:cubicBezTo>
                          <a:cubicBezTo>
                            <a:pt x="73601" y="27443"/>
                            <a:pt x="74232" y="27127"/>
                            <a:pt x="74863" y="27022"/>
                          </a:cubicBezTo>
                          <a:cubicBezTo>
                            <a:pt x="77701" y="26496"/>
                            <a:pt x="79594" y="28494"/>
                            <a:pt x="81697" y="30912"/>
                          </a:cubicBezTo>
                          <a:cubicBezTo>
                            <a:pt x="82223" y="31438"/>
                            <a:pt x="82958" y="32279"/>
                            <a:pt x="83589" y="32910"/>
                          </a:cubicBezTo>
                          <a:cubicBezTo>
                            <a:pt x="84956" y="31018"/>
                            <a:pt x="87270" y="27758"/>
                            <a:pt x="89057" y="25130"/>
                          </a:cubicBezTo>
                          <a:cubicBezTo>
                            <a:pt x="97259" y="13143"/>
                            <a:pt x="99256" y="10620"/>
                            <a:pt x="102305" y="10199"/>
                          </a:cubicBezTo>
                          <a:cubicBezTo>
                            <a:pt x="104723" y="9778"/>
                            <a:pt x="124596" y="2839"/>
                            <a:pt x="130064" y="0"/>
                          </a:cubicBezTo>
                          <a:lnTo>
                            <a:pt x="133849" y="7255"/>
                          </a:lnTo>
                          <a:cubicBezTo>
                            <a:pt x="128276" y="10094"/>
                            <a:pt x="109771" y="16718"/>
                            <a:pt x="104303" y="18085"/>
                          </a:cubicBezTo>
                          <a:cubicBezTo>
                            <a:pt x="102620" y="19767"/>
                            <a:pt x="98415" y="25971"/>
                            <a:pt x="95786" y="29756"/>
                          </a:cubicBezTo>
                          <a:cubicBezTo>
                            <a:pt x="90844" y="36906"/>
                            <a:pt x="88847" y="39745"/>
                            <a:pt x="87165" y="40901"/>
                          </a:cubicBezTo>
                          <a:cubicBezTo>
                            <a:pt x="82643" y="44055"/>
                            <a:pt x="78227" y="39324"/>
                            <a:pt x="75599" y="36485"/>
                          </a:cubicBezTo>
                          <a:cubicBezTo>
                            <a:pt x="75388" y="36275"/>
                            <a:pt x="75073" y="35959"/>
                            <a:pt x="74863" y="35644"/>
                          </a:cubicBezTo>
                          <a:cubicBezTo>
                            <a:pt x="73916" y="36064"/>
                            <a:pt x="72444" y="36590"/>
                            <a:pt x="70867" y="37221"/>
                          </a:cubicBezTo>
                          <a:cubicBezTo>
                            <a:pt x="68344" y="38167"/>
                            <a:pt x="65189" y="39429"/>
                            <a:pt x="61930" y="40691"/>
                          </a:cubicBezTo>
                          <a:cubicBezTo>
                            <a:pt x="54465" y="43530"/>
                            <a:pt x="48682" y="45527"/>
                            <a:pt x="44265" y="46894"/>
                          </a:cubicBezTo>
                          <a:cubicBezTo>
                            <a:pt x="38693" y="48472"/>
                            <a:pt x="35539" y="49208"/>
                            <a:pt x="33541" y="49208"/>
                          </a:cubicBezTo>
                          <a:close/>
                          <a:moveTo>
                            <a:pt x="34908" y="41637"/>
                          </a:moveTo>
                          <a:lnTo>
                            <a:pt x="34908" y="41637"/>
                          </a:lnTo>
                          <a:lnTo>
                            <a:pt x="34908" y="41637"/>
                          </a:lnTo>
                          <a:close/>
                          <a:moveTo>
                            <a:pt x="33541" y="41006"/>
                          </a:moveTo>
                          <a:lnTo>
                            <a:pt x="33541" y="41006"/>
                          </a:lnTo>
                          <a:lnTo>
                            <a:pt x="33541" y="41006"/>
                          </a:ln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6" name="任意多边形: 形状 13215"/>
                    <p:cNvSpPr/>
                    <p:nvPr/>
                  </p:nvSpPr>
                  <p:spPr>
                    <a:xfrm>
                      <a:off x="9086261" y="3101838"/>
                      <a:ext cx="23026" cy="11881"/>
                    </a:xfrm>
                    <a:custGeom>
                      <a:avLst/>
                      <a:gdLst>
                        <a:gd name="connsiteX0" fmla="*/ 9148 w 23026"/>
                        <a:gd name="connsiteY0" fmla="*/ 11881 h 11881"/>
                        <a:gd name="connsiteX1" fmla="*/ 0 w 23026"/>
                        <a:gd name="connsiteY1" fmla="*/ 10304 h 11881"/>
                        <a:gd name="connsiteX2" fmla="*/ 2524 w 23026"/>
                        <a:gd name="connsiteY2" fmla="*/ 2523 h 11881"/>
                        <a:gd name="connsiteX3" fmla="*/ 17665 w 23026"/>
                        <a:gd name="connsiteY3" fmla="*/ 0 h 11881"/>
                        <a:gd name="connsiteX4" fmla="*/ 23027 w 23026"/>
                        <a:gd name="connsiteY4" fmla="*/ 6098 h 11881"/>
                        <a:gd name="connsiteX5" fmla="*/ 9148 w 23026"/>
                        <a:gd name="connsiteY5" fmla="*/ 11881 h 118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3026" h="11881">
                          <a:moveTo>
                            <a:pt x="9148" y="11881"/>
                          </a:moveTo>
                          <a:cubicBezTo>
                            <a:pt x="6519" y="11881"/>
                            <a:pt x="3470" y="11356"/>
                            <a:pt x="0" y="10304"/>
                          </a:cubicBezTo>
                          <a:lnTo>
                            <a:pt x="2524" y="2523"/>
                          </a:lnTo>
                          <a:cubicBezTo>
                            <a:pt x="10830" y="5152"/>
                            <a:pt x="14090" y="3154"/>
                            <a:pt x="17665" y="0"/>
                          </a:cubicBezTo>
                          <a:lnTo>
                            <a:pt x="23027" y="6098"/>
                          </a:lnTo>
                          <a:cubicBezTo>
                            <a:pt x="19031" y="9568"/>
                            <a:pt x="14826" y="11881"/>
                            <a:pt x="9148" y="11881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7" name="任意多边形: 形状 13216"/>
                    <p:cNvSpPr/>
                    <p:nvPr/>
                  </p:nvSpPr>
                  <p:spPr>
                    <a:xfrm>
                      <a:off x="9102138" y="3038904"/>
                      <a:ext cx="170147" cy="139584"/>
                    </a:xfrm>
                    <a:custGeom>
                      <a:avLst/>
                      <a:gdLst>
                        <a:gd name="connsiteX0" fmla="*/ 140683 w 170147"/>
                        <a:gd name="connsiteY0" fmla="*/ 139584 h 139584"/>
                        <a:gd name="connsiteX1" fmla="*/ 136898 w 170147"/>
                        <a:gd name="connsiteY1" fmla="*/ 139164 h 139584"/>
                        <a:gd name="connsiteX2" fmla="*/ 123755 w 170147"/>
                        <a:gd name="connsiteY2" fmla="*/ 128754 h 139584"/>
                        <a:gd name="connsiteX3" fmla="*/ 124176 w 170147"/>
                        <a:gd name="connsiteY3" fmla="*/ 120133 h 139584"/>
                        <a:gd name="connsiteX4" fmla="*/ 124912 w 170147"/>
                        <a:gd name="connsiteY4" fmla="*/ 115822 h 139584"/>
                        <a:gd name="connsiteX5" fmla="*/ 116815 w 170147"/>
                        <a:gd name="connsiteY5" fmla="*/ 97106 h 139584"/>
                        <a:gd name="connsiteX6" fmla="*/ 104304 w 170147"/>
                        <a:gd name="connsiteY6" fmla="*/ 104676 h 139584"/>
                        <a:gd name="connsiteX7" fmla="*/ 83275 w 170147"/>
                        <a:gd name="connsiteY7" fmla="*/ 98788 h 139584"/>
                        <a:gd name="connsiteX8" fmla="*/ 74653 w 170147"/>
                        <a:gd name="connsiteY8" fmla="*/ 95739 h 139584"/>
                        <a:gd name="connsiteX9" fmla="*/ 70973 w 170147"/>
                        <a:gd name="connsiteY9" fmla="*/ 97632 h 139584"/>
                        <a:gd name="connsiteX10" fmla="*/ 57829 w 170147"/>
                        <a:gd name="connsiteY10" fmla="*/ 102258 h 139584"/>
                        <a:gd name="connsiteX11" fmla="*/ 50680 w 170147"/>
                        <a:gd name="connsiteY11" fmla="*/ 93216 h 139584"/>
                        <a:gd name="connsiteX12" fmla="*/ 50785 w 170147"/>
                        <a:gd name="connsiteY12" fmla="*/ 90166 h 139584"/>
                        <a:gd name="connsiteX13" fmla="*/ 54570 w 170147"/>
                        <a:gd name="connsiteY13" fmla="*/ 79021 h 139584"/>
                        <a:gd name="connsiteX14" fmla="*/ 59091 w 170147"/>
                        <a:gd name="connsiteY14" fmla="*/ 63775 h 139584"/>
                        <a:gd name="connsiteX15" fmla="*/ 48051 w 170147"/>
                        <a:gd name="connsiteY15" fmla="*/ 60516 h 139584"/>
                        <a:gd name="connsiteX16" fmla="*/ 42899 w 170147"/>
                        <a:gd name="connsiteY16" fmla="*/ 60621 h 139584"/>
                        <a:gd name="connsiteX17" fmla="*/ 34067 w 170147"/>
                        <a:gd name="connsiteY17" fmla="*/ 69138 h 139584"/>
                        <a:gd name="connsiteX18" fmla="*/ 19242 w 170147"/>
                        <a:gd name="connsiteY18" fmla="*/ 82281 h 139584"/>
                        <a:gd name="connsiteX19" fmla="*/ 10305 w 170147"/>
                        <a:gd name="connsiteY19" fmla="*/ 82176 h 139584"/>
                        <a:gd name="connsiteX20" fmla="*/ 526 w 170147"/>
                        <a:gd name="connsiteY20" fmla="*/ 66929 h 139584"/>
                        <a:gd name="connsiteX21" fmla="*/ 0 w 170147"/>
                        <a:gd name="connsiteY21" fmla="*/ 64827 h 139584"/>
                        <a:gd name="connsiteX22" fmla="*/ 1472 w 170147"/>
                        <a:gd name="connsiteY22" fmla="*/ 63250 h 139584"/>
                        <a:gd name="connsiteX23" fmla="*/ 13774 w 170147"/>
                        <a:gd name="connsiteY23" fmla="*/ 52945 h 139584"/>
                        <a:gd name="connsiteX24" fmla="*/ 40165 w 170147"/>
                        <a:gd name="connsiteY24" fmla="*/ 20666 h 139584"/>
                        <a:gd name="connsiteX25" fmla="*/ 78122 w 170147"/>
                        <a:gd name="connsiteY25" fmla="*/ 163 h 139584"/>
                        <a:gd name="connsiteX26" fmla="*/ 94104 w 170147"/>
                        <a:gd name="connsiteY26" fmla="*/ 5420 h 139584"/>
                        <a:gd name="connsiteX27" fmla="*/ 98310 w 170147"/>
                        <a:gd name="connsiteY27" fmla="*/ 7628 h 139584"/>
                        <a:gd name="connsiteX28" fmla="*/ 113872 w 170147"/>
                        <a:gd name="connsiteY28" fmla="*/ 11518 h 139584"/>
                        <a:gd name="connsiteX29" fmla="*/ 134270 w 170147"/>
                        <a:gd name="connsiteY29" fmla="*/ 31286 h 139584"/>
                        <a:gd name="connsiteX30" fmla="*/ 138160 w 170147"/>
                        <a:gd name="connsiteY30" fmla="*/ 36333 h 139584"/>
                        <a:gd name="connsiteX31" fmla="*/ 147518 w 170147"/>
                        <a:gd name="connsiteY31" fmla="*/ 57782 h 139584"/>
                        <a:gd name="connsiteX32" fmla="*/ 148044 w 170147"/>
                        <a:gd name="connsiteY32" fmla="*/ 60095 h 139584"/>
                        <a:gd name="connsiteX33" fmla="*/ 153511 w 170147"/>
                        <a:gd name="connsiteY33" fmla="*/ 71346 h 139584"/>
                        <a:gd name="connsiteX34" fmla="*/ 156876 w 170147"/>
                        <a:gd name="connsiteY34" fmla="*/ 77339 h 139584"/>
                        <a:gd name="connsiteX35" fmla="*/ 159189 w 170147"/>
                        <a:gd name="connsiteY35" fmla="*/ 81545 h 139584"/>
                        <a:gd name="connsiteX36" fmla="*/ 169493 w 170147"/>
                        <a:gd name="connsiteY36" fmla="*/ 103520 h 139584"/>
                        <a:gd name="connsiteX37" fmla="*/ 153721 w 170147"/>
                        <a:gd name="connsiteY37" fmla="*/ 134012 h 139584"/>
                        <a:gd name="connsiteX38" fmla="*/ 140683 w 170147"/>
                        <a:gd name="connsiteY38" fmla="*/ 139584 h 139584"/>
                        <a:gd name="connsiteX39" fmla="*/ 116605 w 170147"/>
                        <a:gd name="connsiteY39" fmla="*/ 85120 h 139584"/>
                        <a:gd name="connsiteX40" fmla="*/ 133008 w 170147"/>
                        <a:gd name="connsiteY40" fmla="*/ 115191 h 139584"/>
                        <a:gd name="connsiteX41" fmla="*/ 131956 w 170147"/>
                        <a:gd name="connsiteY41" fmla="*/ 122130 h 139584"/>
                        <a:gd name="connsiteX42" fmla="*/ 131431 w 170147"/>
                        <a:gd name="connsiteY42" fmla="*/ 126126 h 139584"/>
                        <a:gd name="connsiteX43" fmla="*/ 138896 w 170147"/>
                        <a:gd name="connsiteY43" fmla="*/ 131173 h 139584"/>
                        <a:gd name="connsiteX44" fmla="*/ 147518 w 170147"/>
                        <a:gd name="connsiteY44" fmla="*/ 128019 h 139584"/>
                        <a:gd name="connsiteX45" fmla="*/ 161292 w 170147"/>
                        <a:gd name="connsiteY45" fmla="*/ 105518 h 139584"/>
                        <a:gd name="connsiteX46" fmla="*/ 151723 w 170147"/>
                        <a:gd name="connsiteY46" fmla="*/ 85330 h 139584"/>
                        <a:gd name="connsiteX47" fmla="*/ 149305 w 170147"/>
                        <a:gd name="connsiteY47" fmla="*/ 81019 h 139584"/>
                        <a:gd name="connsiteX48" fmla="*/ 145941 w 170147"/>
                        <a:gd name="connsiteY48" fmla="*/ 75236 h 139584"/>
                        <a:gd name="connsiteX49" fmla="*/ 139632 w 170147"/>
                        <a:gd name="connsiteY49" fmla="*/ 61778 h 139584"/>
                        <a:gd name="connsiteX50" fmla="*/ 139107 w 170147"/>
                        <a:gd name="connsiteY50" fmla="*/ 59254 h 139584"/>
                        <a:gd name="connsiteX51" fmla="*/ 131325 w 170147"/>
                        <a:gd name="connsiteY51" fmla="*/ 41169 h 139584"/>
                        <a:gd name="connsiteX52" fmla="*/ 127330 w 170147"/>
                        <a:gd name="connsiteY52" fmla="*/ 36017 h 139584"/>
                        <a:gd name="connsiteX53" fmla="*/ 110507 w 170147"/>
                        <a:gd name="connsiteY53" fmla="*/ 18984 h 139584"/>
                        <a:gd name="connsiteX54" fmla="*/ 98836 w 170147"/>
                        <a:gd name="connsiteY54" fmla="*/ 15619 h 139584"/>
                        <a:gd name="connsiteX55" fmla="*/ 89689 w 170147"/>
                        <a:gd name="connsiteY55" fmla="*/ 12360 h 139584"/>
                        <a:gd name="connsiteX56" fmla="*/ 79279 w 170147"/>
                        <a:gd name="connsiteY56" fmla="*/ 8049 h 139584"/>
                        <a:gd name="connsiteX57" fmla="*/ 46579 w 170147"/>
                        <a:gd name="connsiteY57" fmla="*/ 25187 h 139584"/>
                        <a:gd name="connsiteX58" fmla="*/ 18295 w 170147"/>
                        <a:gd name="connsiteY58" fmla="*/ 59464 h 139584"/>
                        <a:gd name="connsiteX59" fmla="*/ 8832 w 170147"/>
                        <a:gd name="connsiteY59" fmla="*/ 67140 h 139584"/>
                        <a:gd name="connsiteX60" fmla="*/ 13669 w 170147"/>
                        <a:gd name="connsiteY60" fmla="*/ 74815 h 139584"/>
                        <a:gd name="connsiteX61" fmla="*/ 15666 w 170147"/>
                        <a:gd name="connsiteY61" fmla="*/ 74710 h 139584"/>
                        <a:gd name="connsiteX62" fmla="*/ 27653 w 170147"/>
                        <a:gd name="connsiteY62" fmla="*/ 63565 h 139584"/>
                        <a:gd name="connsiteX63" fmla="*/ 43110 w 170147"/>
                        <a:gd name="connsiteY63" fmla="*/ 52314 h 139584"/>
                        <a:gd name="connsiteX64" fmla="*/ 47315 w 170147"/>
                        <a:gd name="connsiteY64" fmla="*/ 52209 h 139584"/>
                        <a:gd name="connsiteX65" fmla="*/ 66872 w 170147"/>
                        <a:gd name="connsiteY65" fmla="*/ 61883 h 139584"/>
                        <a:gd name="connsiteX66" fmla="*/ 61720 w 170147"/>
                        <a:gd name="connsiteY66" fmla="*/ 82491 h 139584"/>
                        <a:gd name="connsiteX67" fmla="*/ 58776 w 170147"/>
                        <a:gd name="connsiteY67" fmla="*/ 89746 h 139584"/>
                        <a:gd name="connsiteX68" fmla="*/ 58671 w 170147"/>
                        <a:gd name="connsiteY68" fmla="*/ 93531 h 139584"/>
                        <a:gd name="connsiteX69" fmla="*/ 58671 w 170147"/>
                        <a:gd name="connsiteY69" fmla="*/ 93952 h 139584"/>
                        <a:gd name="connsiteX70" fmla="*/ 67082 w 170147"/>
                        <a:gd name="connsiteY70" fmla="*/ 90272 h 139584"/>
                        <a:gd name="connsiteX71" fmla="*/ 74127 w 170147"/>
                        <a:gd name="connsiteY71" fmla="*/ 87433 h 139584"/>
                        <a:gd name="connsiteX72" fmla="*/ 86008 w 170147"/>
                        <a:gd name="connsiteY72" fmla="*/ 91113 h 139584"/>
                        <a:gd name="connsiteX73" fmla="*/ 102726 w 170147"/>
                        <a:gd name="connsiteY73" fmla="*/ 96580 h 139584"/>
                        <a:gd name="connsiteX74" fmla="*/ 112294 w 170147"/>
                        <a:gd name="connsiteY74" fmla="*/ 89431 h 139584"/>
                        <a:gd name="connsiteX75" fmla="*/ 112190 w 170147"/>
                        <a:gd name="connsiteY75" fmla="*/ 85435 h 139584"/>
                        <a:gd name="connsiteX76" fmla="*/ 116605 w 170147"/>
                        <a:gd name="connsiteY76" fmla="*/ 85120 h 139584"/>
                        <a:gd name="connsiteX77" fmla="*/ 116605 w 170147"/>
                        <a:gd name="connsiteY77" fmla="*/ 85120 h 139584"/>
                        <a:gd name="connsiteX78" fmla="*/ 97680 w 170147"/>
                        <a:gd name="connsiteY78" fmla="*/ 7523 h 139584"/>
                        <a:gd name="connsiteX79" fmla="*/ 97680 w 170147"/>
                        <a:gd name="connsiteY79" fmla="*/ 7523 h 139584"/>
                        <a:gd name="connsiteX80" fmla="*/ 97680 w 170147"/>
                        <a:gd name="connsiteY80" fmla="*/ 7523 h 1395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</a:cxnLst>
                      <a:rect l="l" t="t" r="r" b="b"/>
                      <a:pathLst>
                        <a:path w="170147" h="139584">
                          <a:moveTo>
                            <a:pt x="140683" y="139584"/>
                          </a:moveTo>
                          <a:cubicBezTo>
                            <a:pt x="139422" y="139584"/>
                            <a:pt x="138160" y="139479"/>
                            <a:pt x="136898" y="139164"/>
                          </a:cubicBezTo>
                          <a:cubicBezTo>
                            <a:pt x="130379" y="137692"/>
                            <a:pt x="125017" y="132645"/>
                            <a:pt x="123755" y="128754"/>
                          </a:cubicBezTo>
                          <a:cubicBezTo>
                            <a:pt x="122704" y="125390"/>
                            <a:pt x="123439" y="122446"/>
                            <a:pt x="124176" y="120133"/>
                          </a:cubicBezTo>
                          <a:cubicBezTo>
                            <a:pt x="124597" y="118555"/>
                            <a:pt x="125017" y="117189"/>
                            <a:pt x="124912" y="115822"/>
                          </a:cubicBezTo>
                          <a:cubicBezTo>
                            <a:pt x="124701" y="113403"/>
                            <a:pt x="120075" y="103310"/>
                            <a:pt x="116815" y="97106"/>
                          </a:cubicBezTo>
                          <a:cubicBezTo>
                            <a:pt x="113136" y="100891"/>
                            <a:pt x="107668" y="104046"/>
                            <a:pt x="104304" y="104676"/>
                          </a:cubicBezTo>
                          <a:cubicBezTo>
                            <a:pt x="100939" y="105307"/>
                            <a:pt x="95366" y="103415"/>
                            <a:pt x="83275" y="98788"/>
                          </a:cubicBezTo>
                          <a:cubicBezTo>
                            <a:pt x="80120" y="97527"/>
                            <a:pt x="76124" y="96055"/>
                            <a:pt x="74653" y="95739"/>
                          </a:cubicBezTo>
                          <a:cubicBezTo>
                            <a:pt x="74022" y="96055"/>
                            <a:pt x="72339" y="96896"/>
                            <a:pt x="70973" y="97632"/>
                          </a:cubicBezTo>
                          <a:cubicBezTo>
                            <a:pt x="66662" y="99945"/>
                            <a:pt x="61930" y="102468"/>
                            <a:pt x="57829" y="102258"/>
                          </a:cubicBezTo>
                          <a:cubicBezTo>
                            <a:pt x="50154" y="101732"/>
                            <a:pt x="50469" y="95949"/>
                            <a:pt x="50680" y="93216"/>
                          </a:cubicBezTo>
                          <a:cubicBezTo>
                            <a:pt x="50680" y="92375"/>
                            <a:pt x="50785" y="91323"/>
                            <a:pt x="50785" y="90166"/>
                          </a:cubicBezTo>
                          <a:cubicBezTo>
                            <a:pt x="50680" y="86907"/>
                            <a:pt x="52467" y="83332"/>
                            <a:pt x="54570" y="79021"/>
                          </a:cubicBezTo>
                          <a:cubicBezTo>
                            <a:pt x="56989" y="74079"/>
                            <a:pt x="60038" y="67981"/>
                            <a:pt x="59091" y="63775"/>
                          </a:cubicBezTo>
                          <a:cubicBezTo>
                            <a:pt x="58460" y="60726"/>
                            <a:pt x="56147" y="59990"/>
                            <a:pt x="48051" y="60516"/>
                          </a:cubicBezTo>
                          <a:cubicBezTo>
                            <a:pt x="46264" y="60621"/>
                            <a:pt x="44477" y="60726"/>
                            <a:pt x="42899" y="60621"/>
                          </a:cubicBezTo>
                          <a:cubicBezTo>
                            <a:pt x="41322" y="60936"/>
                            <a:pt x="36695" y="66088"/>
                            <a:pt x="34067" y="69138"/>
                          </a:cubicBezTo>
                          <a:cubicBezTo>
                            <a:pt x="29336" y="74500"/>
                            <a:pt x="24499" y="79967"/>
                            <a:pt x="19242" y="82281"/>
                          </a:cubicBezTo>
                          <a:cubicBezTo>
                            <a:pt x="16193" y="83648"/>
                            <a:pt x="13038" y="83542"/>
                            <a:pt x="10305" y="82176"/>
                          </a:cubicBezTo>
                          <a:cubicBezTo>
                            <a:pt x="3470" y="78811"/>
                            <a:pt x="736" y="68086"/>
                            <a:pt x="526" y="66929"/>
                          </a:cubicBezTo>
                          <a:lnTo>
                            <a:pt x="0" y="64827"/>
                          </a:lnTo>
                          <a:lnTo>
                            <a:pt x="1472" y="63250"/>
                          </a:lnTo>
                          <a:cubicBezTo>
                            <a:pt x="1683" y="63039"/>
                            <a:pt x="5468" y="59044"/>
                            <a:pt x="13774" y="52945"/>
                          </a:cubicBezTo>
                          <a:cubicBezTo>
                            <a:pt x="17664" y="50106"/>
                            <a:pt x="25340" y="42221"/>
                            <a:pt x="40165" y="20666"/>
                          </a:cubicBezTo>
                          <a:cubicBezTo>
                            <a:pt x="48262" y="8995"/>
                            <a:pt x="71078" y="1425"/>
                            <a:pt x="78122" y="163"/>
                          </a:cubicBezTo>
                          <a:cubicBezTo>
                            <a:pt x="83275" y="-783"/>
                            <a:pt x="89268" y="2581"/>
                            <a:pt x="94104" y="5420"/>
                          </a:cubicBezTo>
                          <a:cubicBezTo>
                            <a:pt x="95577" y="6261"/>
                            <a:pt x="97469" y="7313"/>
                            <a:pt x="98310" y="7628"/>
                          </a:cubicBezTo>
                          <a:cubicBezTo>
                            <a:pt x="102095" y="7102"/>
                            <a:pt x="105775" y="8469"/>
                            <a:pt x="113872" y="11518"/>
                          </a:cubicBezTo>
                          <a:cubicBezTo>
                            <a:pt x="121652" y="14568"/>
                            <a:pt x="128066" y="22979"/>
                            <a:pt x="134270" y="31286"/>
                          </a:cubicBezTo>
                          <a:cubicBezTo>
                            <a:pt x="135531" y="32968"/>
                            <a:pt x="136898" y="34650"/>
                            <a:pt x="138160" y="36333"/>
                          </a:cubicBezTo>
                          <a:cubicBezTo>
                            <a:pt x="144679" y="44534"/>
                            <a:pt x="146256" y="52209"/>
                            <a:pt x="147518" y="57782"/>
                          </a:cubicBezTo>
                          <a:cubicBezTo>
                            <a:pt x="147728" y="58623"/>
                            <a:pt x="147833" y="59359"/>
                            <a:pt x="148044" y="60095"/>
                          </a:cubicBezTo>
                          <a:cubicBezTo>
                            <a:pt x="148885" y="63355"/>
                            <a:pt x="150777" y="66719"/>
                            <a:pt x="153511" y="71346"/>
                          </a:cubicBezTo>
                          <a:cubicBezTo>
                            <a:pt x="154562" y="73133"/>
                            <a:pt x="155719" y="75131"/>
                            <a:pt x="156876" y="77339"/>
                          </a:cubicBezTo>
                          <a:cubicBezTo>
                            <a:pt x="157611" y="78706"/>
                            <a:pt x="158453" y="80073"/>
                            <a:pt x="159189" y="81545"/>
                          </a:cubicBezTo>
                          <a:cubicBezTo>
                            <a:pt x="163184" y="88589"/>
                            <a:pt x="167285" y="95949"/>
                            <a:pt x="169493" y="103520"/>
                          </a:cubicBezTo>
                          <a:cubicBezTo>
                            <a:pt x="172648" y="114560"/>
                            <a:pt x="163920" y="123602"/>
                            <a:pt x="153721" y="134012"/>
                          </a:cubicBezTo>
                          <a:cubicBezTo>
                            <a:pt x="149831" y="137587"/>
                            <a:pt x="145415" y="139584"/>
                            <a:pt x="140683" y="139584"/>
                          </a:cubicBezTo>
                          <a:close/>
                          <a:moveTo>
                            <a:pt x="116605" y="85120"/>
                          </a:moveTo>
                          <a:cubicBezTo>
                            <a:pt x="123230" y="85120"/>
                            <a:pt x="132903" y="113719"/>
                            <a:pt x="133008" y="115191"/>
                          </a:cubicBezTo>
                          <a:cubicBezTo>
                            <a:pt x="133218" y="117925"/>
                            <a:pt x="132482" y="120238"/>
                            <a:pt x="131956" y="122130"/>
                          </a:cubicBezTo>
                          <a:cubicBezTo>
                            <a:pt x="131431" y="124023"/>
                            <a:pt x="131115" y="125180"/>
                            <a:pt x="131431" y="126126"/>
                          </a:cubicBezTo>
                          <a:cubicBezTo>
                            <a:pt x="131746" y="127072"/>
                            <a:pt x="134795" y="130332"/>
                            <a:pt x="138896" y="131173"/>
                          </a:cubicBezTo>
                          <a:cubicBezTo>
                            <a:pt x="142050" y="131804"/>
                            <a:pt x="144889" y="130752"/>
                            <a:pt x="147518" y="128019"/>
                          </a:cubicBezTo>
                          <a:cubicBezTo>
                            <a:pt x="157507" y="117820"/>
                            <a:pt x="163079" y="111616"/>
                            <a:pt x="161292" y="105518"/>
                          </a:cubicBezTo>
                          <a:cubicBezTo>
                            <a:pt x="159399" y="98788"/>
                            <a:pt x="155509" y="91954"/>
                            <a:pt x="151723" y="85330"/>
                          </a:cubicBezTo>
                          <a:cubicBezTo>
                            <a:pt x="150883" y="83858"/>
                            <a:pt x="150147" y="82491"/>
                            <a:pt x="149305" y="81019"/>
                          </a:cubicBezTo>
                          <a:cubicBezTo>
                            <a:pt x="148149" y="78916"/>
                            <a:pt x="146992" y="77023"/>
                            <a:pt x="145941" y="75236"/>
                          </a:cubicBezTo>
                          <a:cubicBezTo>
                            <a:pt x="142997" y="70189"/>
                            <a:pt x="140683" y="66194"/>
                            <a:pt x="139632" y="61778"/>
                          </a:cubicBezTo>
                          <a:cubicBezTo>
                            <a:pt x="139422" y="61041"/>
                            <a:pt x="139316" y="60200"/>
                            <a:pt x="139107" y="59254"/>
                          </a:cubicBezTo>
                          <a:cubicBezTo>
                            <a:pt x="138055" y="54207"/>
                            <a:pt x="136688" y="48004"/>
                            <a:pt x="131325" y="41169"/>
                          </a:cubicBezTo>
                          <a:cubicBezTo>
                            <a:pt x="130064" y="39487"/>
                            <a:pt x="128697" y="37805"/>
                            <a:pt x="127330" y="36017"/>
                          </a:cubicBezTo>
                          <a:cubicBezTo>
                            <a:pt x="122073" y="29078"/>
                            <a:pt x="116080" y="21192"/>
                            <a:pt x="110507" y="18984"/>
                          </a:cubicBezTo>
                          <a:cubicBezTo>
                            <a:pt x="102937" y="16040"/>
                            <a:pt x="100518" y="15304"/>
                            <a:pt x="98836" y="15619"/>
                          </a:cubicBezTo>
                          <a:cubicBezTo>
                            <a:pt x="96207" y="16145"/>
                            <a:pt x="93579" y="14568"/>
                            <a:pt x="89689" y="12360"/>
                          </a:cubicBezTo>
                          <a:cubicBezTo>
                            <a:pt x="86639" y="10572"/>
                            <a:pt x="81487" y="7628"/>
                            <a:pt x="79279" y="8049"/>
                          </a:cubicBezTo>
                          <a:cubicBezTo>
                            <a:pt x="72655" y="9310"/>
                            <a:pt x="52677" y="16355"/>
                            <a:pt x="46579" y="25187"/>
                          </a:cubicBezTo>
                          <a:cubicBezTo>
                            <a:pt x="34172" y="43272"/>
                            <a:pt x="24604" y="54733"/>
                            <a:pt x="18295" y="59464"/>
                          </a:cubicBezTo>
                          <a:cubicBezTo>
                            <a:pt x="13669" y="62829"/>
                            <a:pt x="10514" y="65563"/>
                            <a:pt x="8832" y="67140"/>
                          </a:cubicBezTo>
                          <a:cubicBezTo>
                            <a:pt x="9884" y="70189"/>
                            <a:pt x="11776" y="73869"/>
                            <a:pt x="13669" y="74815"/>
                          </a:cubicBezTo>
                          <a:cubicBezTo>
                            <a:pt x="14090" y="75026"/>
                            <a:pt x="14720" y="75236"/>
                            <a:pt x="15666" y="74710"/>
                          </a:cubicBezTo>
                          <a:cubicBezTo>
                            <a:pt x="19347" y="73133"/>
                            <a:pt x="23763" y="68086"/>
                            <a:pt x="27653" y="63565"/>
                          </a:cubicBezTo>
                          <a:cubicBezTo>
                            <a:pt x="33331" y="57151"/>
                            <a:pt x="37747" y="51894"/>
                            <a:pt x="43110" y="52314"/>
                          </a:cubicBezTo>
                          <a:cubicBezTo>
                            <a:pt x="44266" y="52420"/>
                            <a:pt x="45738" y="52314"/>
                            <a:pt x="47315" y="52209"/>
                          </a:cubicBezTo>
                          <a:cubicBezTo>
                            <a:pt x="53729" y="51789"/>
                            <a:pt x="64559" y="51158"/>
                            <a:pt x="66872" y="61883"/>
                          </a:cubicBezTo>
                          <a:cubicBezTo>
                            <a:pt x="68344" y="68927"/>
                            <a:pt x="64664" y="76393"/>
                            <a:pt x="61720" y="82491"/>
                          </a:cubicBezTo>
                          <a:cubicBezTo>
                            <a:pt x="60458" y="85014"/>
                            <a:pt x="58776" y="88589"/>
                            <a:pt x="58776" y="89746"/>
                          </a:cubicBezTo>
                          <a:cubicBezTo>
                            <a:pt x="58776" y="91218"/>
                            <a:pt x="58776" y="92480"/>
                            <a:pt x="58671" y="93531"/>
                          </a:cubicBezTo>
                          <a:cubicBezTo>
                            <a:pt x="58671" y="93636"/>
                            <a:pt x="58671" y="93847"/>
                            <a:pt x="58671" y="93952"/>
                          </a:cubicBezTo>
                          <a:cubicBezTo>
                            <a:pt x="60669" y="93741"/>
                            <a:pt x="64769" y="91533"/>
                            <a:pt x="67082" y="90272"/>
                          </a:cubicBezTo>
                          <a:cubicBezTo>
                            <a:pt x="70447" y="88484"/>
                            <a:pt x="72339" y="87538"/>
                            <a:pt x="74127" y="87433"/>
                          </a:cubicBezTo>
                          <a:cubicBezTo>
                            <a:pt x="75915" y="87328"/>
                            <a:pt x="78122" y="88064"/>
                            <a:pt x="86008" y="91113"/>
                          </a:cubicBezTo>
                          <a:cubicBezTo>
                            <a:pt x="91055" y="93005"/>
                            <a:pt x="100413" y="96580"/>
                            <a:pt x="102726" y="96580"/>
                          </a:cubicBezTo>
                          <a:cubicBezTo>
                            <a:pt x="105670" y="96055"/>
                            <a:pt x="111663" y="91323"/>
                            <a:pt x="112294" y="89431"/>
                          </a:cubicBezTo>
                          <a:lnTo>
                            <a:pt x="112190" y="85435"/>
                          </a:lnTo>
                          <a:lnTo>
                            <a:pt x="116605" y="85120"/>
                          </a:lnTo>
                          <a:cubicBezTo>
                            <a:pt x="116605" y="85120"/>
                            <a:pt x="116605" y="85120"/>
                            <a:pt x="116605" y="85120"/>
                          </a:cubicBezTo>
                          <a:close/>
                          <a:moveTo>
                            <a:pt x="97680" y="7523"/>
                          </a:moveTo>
                          <a:cubicBezTo>
                            <a:pt x="97680" y="7523"/>
                            <a:pt x="97680" y="7523"/>
                            <a:pt x="97680" y="7523"/>
                          </a:cubicBezTo>
                          <a:cubicBezTo>
                            <a:pt x="97680" y="7523"/>
                            <a:pt x="97680" y="7523"/>
                            <a:pt x="97680" y="7523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218" name="任意多边形: 形状 13217"/>
                  <p:cNvSpPr/>
                  <p:nvPr/>
                </p:nvSpPr>
                <p:spPr>
                  <a:xfrm>
                    <a:off x="8481260" y="3174462"/>
                    <a:ext cx="608576" cy="628058"/>
                  </a:xfrm>
                  <a:custGeom>
                    <a:avLst/>
                    <a:gdLst>
                      <a:gd name="connsiteX0" fmla="*/ 604686 w 608576"/>
                      <a:gd name="connsiteY0" fmla="*/ 87616 h 628058"/>
                      <a:gd name="connsiteX1" fmla="*/ 608576 w 608576"/>
                      <a:gd name="connsiteY1" fmla="*/ 80571 h 628058"/>
                      <a:gd name="connsiteX2" fmla="*/ 568936 w 608576"/>
                      <a:gd name="connsiteY2" fmla="*/ 78784 h 628058"/>
                      <a:gd name="connsiteX3" fmla="*/ 513421 w 608576"/>
                      <a:gd name="connsiteY3" fmla="*/ 2028 h 628058"/>
                      <a:gd name="connsiteX4" fmla="*/ 372737 w 608576"/>
                      <a:gd name="connsiteY4" fmla="*/ 18536 h 628058"/>
                      <a:gd name="connsiteX5" fmla="*/ 265384 w 608576"/>
                      <a:gd name="connsiteY5" fmla="*/ 48082 h 628058"/>
                      <a:gd name="connsiteX6" fmla="*/ 141314 w 608576"/>
                      <a:gd name="connsiteY6" fmla="*/ 45453 h 628058"/>
                      <a:gd name="connsiteX7" fmla="*/ 142892 w 608576"/>
                      <a:gd name="connsiteY7" fmla="*/ 46084 h 628058"/>
                      <a:gd name="connsiteX8" fmla="*/ 134901 w 608576"/>
                      <a:gd name="connsiteY8" fmla="*/ 45453 h 628058"/>
                      <a:gd name="connsiteX9" fmla="*/ 133954 w 608576"/>
                      <a:gd name="connsiteY9" fmla="*/ 74052 h 628058"/>
                      <a:gd name="connsiteX10" fmla="*/ 176537 w 608576"/>
                      <a:gd name="connsiteY10" fmla="*/ 156801 h 628058"/>
                      <a:gd name="connsiteX11" fmla="*/ 196199 w 608576"/>
                      <a:gd name="connsiteY11" fmla="*/ 294120 h 628058"/>
                      <a:gd name="connsiteX12" fmla="*/ 184634 w 608576"/>
                      <a:gd name="connsiteY12" fmla="*/ 329448 h 628058"/>
                      <a:gd name="connsiteX13" fmla="*/ 152144 w 608576"/>
                      <a:gd name="connsiteY13" fmla="*/ 384439 h 628058"/>
                      <a:gd name="connsiteX14" fmla="*/ 75809 w 608576"/>
                      <a:gd name="connsiteY14" fmla="*/ 468554 h 628058"/>
                      <a:gd name="connsiteX15" fmla="*/ 16508 w 608576"/>
                      <a:gd name="connsiteY15" fmla="*/ 531641 h 628058"/>
                      <a:gd name="connsiteX16" fmla="*/ 0 w 608576"/>
                      <a:gd name="connsiteY16" fmla="*/ 552670 h 628058"/>
                      <a:gd name="connsiteX17" fmla="*/ 1577 w 608576"/>
                      <a:gd name="connsiteY17" fmla="*/ 558979 h 628058"/>
                      <a:gd name="connsiteX18" fmla="*/ 34803 w 608576"/>
                      <a:gd name="connsiteY18" fmla="*/ 590627 h 628058"/>
                      <a:gd name="connsiteX19" fmla="*/ 33331 w 608576"/>
                      <a:gd name="connsiteY19" fmla="*/ 572017 h 628058"/>
                      <a:gd name="connsiteX20" fmla="*/ 44686 w 608576"/>
                      <a:gd name="connsiteY20" fmla="*/ 542156 h 628058"/>
                      <a:gd name="connsiteX21" fmla="*/ 216597 w 608576"/>
                      <a:gd name="connsiteY21" fmla="*/ 191183 h 628058"/>
                      <a:gd name="connsiteX22" fmla="*/ 215966 w 608576"/>
                      <a:gd name="connsiteY22" fmla="*/ 69216 h 628058"/>
                      <a:gd name="connsiteX23" fmla="*/ 258024 w 608576"/>
                      <a:gd name="connsiteY23" fmla="*/ 65115 h 628058"/>
                      <a:gd name="connsiteX24" fmla="*/ 281682 w 608576"/>
                      <a:gd name="connsiteY24" fmla="*/ 64905 h 628058"/>
                      <a:gd name="connsiteX25" fmla="*/ 295877 w 608576"/>
                      <a:gd name="connsiteY25" fmla="*/ 113797 h 628058"/>
                      <a:gd name="connsiteX26" fmla="*/ 295351 w 608576"/>
                      <a:gd name="connsiteY26" fmla="*/ 161427 h 628058"/>
                      <a:gd name="connsiteX27" fmla="*/ 309335 w 608576"/>
                      <a:gd name="connsiteY27" fmla="*/ 171942 h 628058"/>
                      <a:gd name="connsiteX28" fmla="*/ 377469 w 608576"/>
                      <a:gd name="connsiteY28" fmla="*/ 255216 h 628058"/>
                      <a:gd name="connsiteX29" fmla="*/ 415215 w 608576"/>
                      <a:gd name="connsiteY29" fmla="*/ 390222 h 628058"/>
                      <a:gd name="connsiteX30" fmla="*/ 428779 w 608576"/>
                      <a:gd name="connsiteY30" fmla="*/ 614179 h 628058"/>
                      <a:gd name="connsiteX31" fmla="*/ 432985 w 608576"/>
                      <a:gd name="connsiteY31" fmla="*/ 628059 h 628058"/>
                      <a:gd name="connsiteX32" fmla="*/ 481667 w 608576"/>
                      <a:gd name="connsiteY32" fmla="*/ 628059 h 628058"/>
                      <a:gd name="connsiteX33" fmla="*/ 452226 w 608576"/>
                      <a:gd name="connsiteY33" fmla="*/ 566444 h 628058"/>
                      <a:gd name="connsiteX34" fmla="*/ 450649 w 608576"/>
                      <a:gd name="connsiteY34" fmla="*/ 543207 h 628058"/>
                      <a:gd name="connsiteX35" fmla="*/ 449703 w 608576"/>
                      <a:gd name="connsiteY35" fmla="*/ 511769 h 628058"/>
                      <a:gd name="connsiteX36" fmla="*/ 374735 w 608576"/>
                      <a:gd name="connsiteY36" fmla="*/ 190553 h 628058"/>
                      <a:gd name="connsiteX37" fmla="*/ 412272 w 608576"/>
                      <a:gd name="connsiteY37" fmla="*/ 130200 h 628058"/>
                      <a:gd name="connsiteX38" fmla="*/ 398392 w 608576"/>
                      <a:gd name="connsiteY38" fmla="*/ 103178 h 628058"/>
                      <a:gd name="connsiteX39" fmla="*/ 372001 w 608576"/>
                      <a:gd name="connsiteY39" fmla="*/ 53024 h 628058"/>
                      <a:gd name="connsiteX40" fmla="*/ 466946 w 608576"/>
                      <a:gd name="connsiteY40" fmla="*/ 61435 h 628058"/>
                      <a:gd name="connsiteX41" fmla="*/ 480931 w 608576"/>
                      <a:gd name="connsiteY41" fmla="*/ 105911 h 628058"/>
                      <a:gd name="connsiteX42" fmla="*/ 493548 w 608576"/>
                      <a:gd name="connsiteY42" fmla="*/ 174886 h 628058"/>
                      <a:gd name="connsiteX43" fmla="*/ 515524 w 608576"/>
                      <a:gd name="connsiteY43" fmla="*/ 335652 h 628058"/>
                      <a:gd name="connsiteX44" fmla="*/ 526879 w 608576"/>
                      <a:gd name="connsiteY44" fmla="*/ 367826 h 628058"/>
                      <a:gd name="connsiteX45" fmla="*/ 543702 w 608576"/>
                      <a:gd name="connsiteY45" fmla="*/ 390432 h 628058"/>
                      <a:gd name="connsiteX46" fmla="*/ 564731 w 608576"/>
                      <a:gd name="connsiteY46" fmla="*/ 396846 h 628058"/>
                      <a:gd name="connsiteX47" fmla="*/ 569042 w 608576"/>
                      <a:gd name="connsiteY47" fmla="*/ 387803 h 628058"/>
                      <a:gd name="connsiteX48" fmla="*/ 537814 w 608576"/>
                      <a:gd name="connsiteY48" fmla="*/ 351108 h 628058"/>
                      <a:gd name="connsiteX49" fmla="*/ 503326 w 608576"/>
                      <a:gd name="connsiteY49" fmla="*/ 128833 h 628058"/>
                      <a:gd name="connsiteX50" fmla="*/ 516995 w 608576"/>
                      <a:gd name="connsiteY50" fmla="*/ 105280 h 628058"/>
                      <a:gd name="connsiteX51" fmla="*/ 509951 w 608576"/>
                      <a:gd name="connsiteY51" fmla="*/ 68164 h 628058"/>
                      <a:gd name="connsiteX52" fmla="*/ 521096 w 608576"/>
                      <a:gd name="connsiteY52" fmla="*/ 65746 h 628058"/>
                      <a:gd name="connsiteX53" fmla="*/ 531085 w 608576"/>
                      <a:gd name="connsiteY53" fmla="*/ 74263 h 628058"/>
                      <a:gd name="connsiteX54" fmla="*/ 532872 w 608576"/>
                      <a:gd name="connsiteY54" fmla="*/ 84777 h 628058"/>
                      <a:gd name="connsiteX55" fmla="*/ 549169 w 608576"/>
                      <a:gd name="connsiteY55" fmla="*/ 93399 h 628058"/>
                      <a:gd name="connsiteX56" fmla="*/ 556109 w 608576"/>
                      <a:gd name="connsiteY56" fmla="*/ 95817 h 628058"/>
                      <a:gd name="connsiteX57" fmla="*/ 587442 w 608576"/>
                      <a:gd name="connsiteY57" fmla="*/ 96238 h 628058"/>
                      <a:gd name="connsiteX58" fmla="*/ 604686 w 608576"/>
                      <a:gd name="connsiteY58" fmla="*/ 87616 h 6280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</a:cxnLst>
                    <a:rect l="l" t="t" r="r" b="b"/>
                    <a:pathLst>
                      <a:path w="608576" h="628058">
                        <a:moveTo>
                          <a:pt x="604686" y="87616"/>
                        </a:moveTo>
                        <a:lnTo>
                          <a:pt x="608576" y="80571"/>
                        </a:lnTo>
                        <a:cubicBezTo>
                          <a:pt x="608576" y="80571"/>
                          <a:pt x="589019" y="82674"/>
                          <a:pt x="568936" y="78784"/>
                        </a:cubicBezTo>
                        <a:cubicBezTo>
                          <a:pt x="548854" y="74999"/>
                          <a:pt x="537393" y="10966"/>
                          <a:pt x="513421" y="2028"/>
                        </a:cubicBezTo>
                        <a:cubicBezTo>
                          <a:pt x="489553" y="-6804"/>
                          <a:pt x="446759" y="15908"/>
                          <a:pt x="372737" y="18536"/>
                        </a:cubicBezTo>
                        <a:cubicBezTo>
                          <a:pt x="298715" y="21165"/>
                          <a:pt x="316695" y="38934"/>
                          <a:pt x="265384" y="48082"/>
                        </a:cubicBezTo>
                        <a:cubicBezTo>
                          <a:pt x="214074" y="57335"/>
                          <a:pt x="141314" y="45453"/>
                          <a:pt x="141314" y="45453"/>
                        </a:cubicBezTo>
                        <a:cubicBezTo>
                          <a:pt x="141314" y="45453"/>
                          <a:pt x="141840" y="45663"/>
                          <a:pt x="142892" y="46084"/>
                        </a:cubicBezTo>
                        <a:cubicBezTo>
                          <a:pt x="138265" y="45243"/>
                          <a:pt x="135216" y="44927"/>
                          <a:pt x="134901" y="45453"/>
                        </a:cubicBezTo>
                        <a:cubicBezTo>
                          <a:pt x="132797" y="48292"/>
                          <a:pt x="133954" y="74052"/>
                          <a:pt x="133954" y="74052"/>
                        </a:cubicBezTo>
                        <a:cubicBezTo>
                          <a:pt x="133954" y="74052"/>
                          <a:pt x="136477" y="105280"/>
                          <a:pt x="176537" y="156801"/>
                        </a:cubicBezTo>
                        <a:cubicBezTo>
                          <a:pt x="216703" y="208217"/>
                          <a:pt x="196199" y="294120"/>
                          <a:pt x="196199" y="294120"/>
                        </a:cubicBezTo>
                        <a:lnTo>
                          <a:pt x="184634" y="329448"/>
                        </a:lnTo>
                        <a:lnTo>
                          <a:pt x="152144" y="384439"/>
                        </a:lnTo>
                        <a:lnTo>
                          <a:pt x="75809" y="468554"/>
                        </a:lnTo>
                        <a:lnTo>
                          <a:pt x="16508" y="531641"/>
                        </a:lnTo>
                        <a:lnTo>
                          <a:pt x="0" y="552670"/>
                        </a:lnTo>
                        <a:lnTo>
                          <a:pt x="1577" y="558979"/>
                        </a:lnTo>
                        <a:lnTo>
                          <a:pt x="34803" y="590627"/>
                        </a:lnTo>
                        <a:lnTo>
                          <a:pt x="33331" y="572017"/>
                        </a:lnTo>
                        <a:cubicBezTo>
                          <a:pt x="32490" y="560871"/>
                          <a:pt x="36590" y="549936"/>
                          <a:pt x="44686" y="542156"/>
                        </a:cubicBezTo>
                        <a:cubicBezTo>
                          <a:pt x="94630" y="493789"/>
                          <a:pt x="281997" y="317882"/>
                          <a:pt x="216597" y="191183"/>
                        </a:cubicBezTo>
                        <a:cubicBezTo>
                          <a:pt x="150987" y="64064"/>
                          <a:pt x="215966" y="69216"/>
                          <a:pt x="215966" y="69216"/>
                        </a:cubicBezTo>
                        <a:lnTo>
                          <a:pt x="258024" y="65115"/>
                        </a:lnTo>
                        <a:lnTo>
                          <a:pt x="281682" y="64905"/>
                        </a:lnTo>
                        <a:cubicBezTo>
                          <a:pt x="296507" y="70898"/>
                          <a:pt x="295877" y="113797"/>
                          <a:pt x="295877" y="113797"/>
                        </a:cubicBezTo>
                        <a:lnTo>
                          <a:pt x="295351" y="161427"/>
                        </a:lnTo>
                        <a:lnTo>
                          <a:pt x="309335" y="171942"/>
                        </a:lnTo>
                        <a:cubicBezTo>
                          <a:pt x="309335" y="171942"/>
                          <a:pt x="340458" y="202749"/>
                          <a:pt x="377469" y="255216"/>
                        </a:cubicBezTo>
                        <a:cubicBezTo>
                          <a:pt x="414479" y="307683"/>
                          <a:pt x="415215" y="390222"/>
                          <a:pt x="415215" y="390222"/>
                        </a:cubicBezTo>
                        <a:lnTo>
                          <a:pt x="428779" y="614179"/>
                        </a:lnTo>
                        <a:lnTo>
                          <a:pt x="432985" y="628059"/>
                        </a:lnTo>
                        <a:lnTo>
                          <a:pt x="481667" y="628059"/>
                        </a:lnTo>
                        <a:cubicBezTo>
                          <a:pt x="464318" y="612077"/>
                          <a:pt x="453803" y="589996"/>
                          <a:pt x="452226" y="566444"/>
                        </a:cubicBezTo>
                        <a:lnTo>
                          <a:pt x="450649" y="543207"/>
                        </a:lnTo>
                        <a:cubicBezTo>
                          <a:pt x="449913" y="532798"/>
                          <a:pt x="449598" y="522283"/>
                          <a:pt x="449703" y="511769"/>
                        </a:cubicBezTo>
                        <a:cubicBezTo>
                          <a:pt x="451806" y="278033"/>
                          <a:pt x="385039" y="231243"/>
                          <a:pt x="374735" y="190553"/>
                        </a:cubicBezTo>
                        <a:cubicBezTo>
                          <a:pt x="364221" y="149126"/>
                          <a:pt x="412272" y="130200"/>
                          <a:pt x="412272" y="130200"/>
                        </a:cubicBezTo>
                        <a:lnTo>
                          <a:pt x="398392" y="103178"/>
                        </a:lnTo>
                        <a:lnTo>
                          <a:pt x="372001" y="53024"/>
                        </a:lnTo>
                        <a:lnTo>
                          <a:pt x="466946" y="61435"/>
                        </a:lnTo>
                        <a:lnTo>
                          <a:pt x="480931" y="105911"/>
                        </a:lnTo>
                        <a:lnTo>
                          <a:pt x="493548" y="174886"/>
                        </a:lnTo>
                        <a:lnTo>
                          <a:pt x="515524" y="335652"/>
                        </a:lnTo>
                        <a:cubicBezTo>
                          <a:pt x="515524" y="335652"/>
                          <a:pt x="526143" y="366669"/>
                          <a:pt x="526879" y="367826"/>
                        </a:cubicBezTo>
                        <a:cubicBezTo>
                          <a:pt x="527615" y="368983"/>
                          <a:pt x="538655" y="382336"/>
                          <a:pt x="543702" y="390432"/>
                        </a:cubicBezTo>
                        <a:cubicBezTo>
                          <a:pt x="548749" y="398528"/>
                          <a:pt x="564731" y="396846"/>
                          <a:pt x="564731" y="396846"/>
                        </a:cubicBezTo>
                        <a:lnTo>
                          <a:pt x="569042" y="387803"/>
                        </a:lnTo>
                        <a:cubicBezTo>
                          <a:pt x="569042" y="387803"/>
                          <a:pt x="553901" y="373399"/>
                          <a:pt x="537814" y="351108"/>
                        </a:cubicBezTo>
                        <a:cubicBezTo>
                          <a:pt x="521727" y="328712"/>
                          <a:pt x="501750" y="142186"/>
                          <a:pt x="503326" y="128833"/>
                        </a:cubicBezTo>
                        <a:cubicBezTo>
                          <a:pt x="504904" y="115479"/>
                          <a:pt x="517416" y="106437"/>
                          <a:pt x="516995" y="105280"/>
                        </a:cubicBezTo>
                        <a:cubicBezTo>
                          <a:pt x="516575" y="104124"/>
                          <a:pt x="509635" y="68164"/>
                          <a:pt x="509951" y="68164"/>
                        </a:cubicBezTo>
                        <a:cubicBezTo>
                          <a:pt x="510266" y="68269"/>
                          <a:pt x="521096" y="65746"/>
                          <a:pt x="521096" y="65746"/>
                        </a:cubicBezTo>
                        <a:lnTo>
                          <a:pt x="531085" y="74263"/>
                        </a:lnTo>
                        <a:lnTo>
                          <a:pt x="532872" y="84777"/>
                        </a:lnTo>
                        <a:cubicBezTo>
                          <a:pt x="532872" y="84777"/>
                          <a:pt x="548854" y="93399"/>
                          <a:pt x="549169" y="93399"/>
                        </a:cubicBezTo>
                        <a:cubicBezTo>
                          <a:pt x="549380" y="93399"/>
                          <a:pt x="552955" y="94661"/>
                          <a:pt x="556109" y="95817"/>
                        </a:cubicBezTo>
                        <a:cubicBezTo>
                          <a:pt x="555899" y="95186"/>
                          <a:pt x="587442" y="96238"/>
                          <a:pt x="587442" y="96238"/>
                        </a:cubicBezTo>
                        <a:lnTo>
                          <a:pt x="604686" y="87616"/>
                        </a:lnTo>
                        <a:close/>
                      </a:path>
                    </a:pathLst>
                  </a:custGeom>
                  <a:solidFill>
                    <a:srgbClr val="1D1D1B">
                      <a:alpha val="14902"/>
                    </a:srgbClr>
                  </a:solidFill>
                  <a:ln w="26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219" name="图形 12978"/>
                  <p:cNvGrpSpPr/>
                  <p:nvPr/>
                </p:nvGrpSpPr>
                <p:grpSpPr>
                  <a:xfrm>
                    <a:off x="9036948" y="3264497"/>
                    <a:ext cx="140323" cy="329392"/>
                    <a:chOff x="9036948" y="3264497"/>
                    <a:chExt cx="140323" cy="329392"/>
                  </a:xfrm>
                </p:grpSpPr>
                <p:sp>
                  <p:nvSpPr>
                    <p:cNvPr id="13220" name="任意多边形: 形状 13219"/>
                    <p:cNvSpPr/>
                    <p:nvPr/>
                  </p:nvSpPr>
                  <p:spPr>
                    <a:xfrm>
                      <a:off x="9036948" y="3264497"/>
                      <a:ext cx="140323" cy="328157"/>
                    </a:xfrm>
                    <a:custGeom>
                      <a:avLst/>
                      <a:gdLst>
                        <a:gd name="connsiteX0" fmla="*/ 130169 w 140323"/>
                        <a:gd name="connsiteY0" fmla="*/ 256552 h 328157"/>
                        <a:gd name="connsiteX1" fmla="*/ 90530 w 140323"/>
                        <a:gd name="connsiteY1" fmla="*/ 235629 h 328157"/>
                        <a:gd name="connsiteX2" fmla="*/ 82223 w 140323"/>
                        <a:gd name="connsiteY2" fmla="*/ 220488 h 328157"/>
                        <a:gd name="connsiteX3" fmla="*/ 44161 w 140323"/>
                        <a:gd name="connsiteY3" fmla="*/ 0 h 328157"/>
                        <a:gd name="connsiteX4" fmla="*/ 24184 w 140323"/>
                        <a:gd name="connsiteY4" fmla="*/ 4311 h 328157"/>
                        <a:gd name="connsiteX5" fmla="*/ 0 w 140323"/>
                        <a:gd name="connsiteY5" fmla="*/ 4521 h 328157"/>
                        <a:gd name="connsiteX6" fmla="*/ 52047 w 140323"/>
                        <a:gd name="connsiteY6" fmla="*/ 233316 h 328157"/>
                        <a:gd name="connsiteX7" fmla="*/ 67082 w 140323"/>
                        <a:gd name="connsiteY7" fmla="*/ 289883 h 328157"/>
                        <a:gd name="connsiteX8" fmla="*/ 91897 w 140323"/>
                        <a:gd name="connsiteY8" fmla="*/ 321532 h 328157"/>
                        <a:gd name="connsiteX9" fmla="*/ 109245 w 140323"/>
                        <a:gd name="connsiteY9" fmla="*/ 328156 h 328157"/>
                        <a:gd name="connsiteX10" fmla="*/ 117972 w 140323"/>
                        <a:gd name="connsiteY10" fmla="*/ 317010 h 328157"/>
                        <a:gd name="connsiteX11" fmla="*/ 106827 w 140323"/>
                        <a:gd name="connsiteY11" fmla="*/ 269170 h 328157"/>
                        <a:gd name="connsiteX12" fmla="*/ 137214 w 140323"/>
                        <a:gd name="connsiteY12" fmla="*/ 273376 h 328157"/>
                        <a:gd name="connsiteX13" fmla="*/ 130169 w 140323"/>
                        <a:gd name="connsiteY13" fmla="*/ 256552 h 3281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40323" h="328157">
                          <a:moveTo>
                            <a:pt x="130169" y="256552"/>
                          </a:moveTo>
                          <a:cubicBezTo>
                            <a:pt x="121652" y="251295"/>
                            <a:pt x="101885" y="241306"/>
                            <a:pt x="90530" y="235629"/>
                          </a:cubicBezTo>
                          <a:cubicBezTo>
                            <a:pt x="85273" y="233000"/>
                            <a:pt x="82854" y="226376"/>
                            <a:pt x="82223" y="220488"/>
                          </a:cubicBezTo>
                          <a:cubicBezTo>
                            <a:pt x="82223" y="220488"/>
                            <a:pt x="62035" y="58671"/>
                            <a:pt x="44161" y="0"/>
                          </a:cubicBezTo>
                          <a:lnTo>
                            <a:pt x="24184" y="4311"/>
                          </a:lnTo>
                          <a:lnTo>
                            <a:pt x="0" y="4521"/>
                          </a:lnTo>
                          <a:cubicBezTo>
                            <a:pt x="23342" y="48472"/>
                            <a:pt x="52047" y="233316"/>
                            <a:pt x="52047" y="233316"/>
                          </a:cubicBezTo>
                          <a:cubicBezTo>
                            <a:pt x="56884" y="259917"/>
                            <a:pt x="62456" y="278002"/>
                            <a:pt x="67082" y="289883"/>
                          </a:cubicBezTo>
                          <a:cubicBezTo>
                            <a:pt x="72130" y="302606"/>
                            <a:pt x="80541" y="313856"/>
                            <a:pt x="91897" y="321532"/>
                          </a:cubicBezTo>
                          <a:cubicBezTo>
                            <a:pt x="97469" y="325317"/>
                            <a:pt x="103357" y="328051"/>
                            <a:pt x="109245" y="328156"/>
                          </a:cubicBezTo>
                          <a:cubicBezTo>
                            <a:pt x="115028" y="328261"/>
                            <a:pt x="119339" y="322583"/>
                            <a:pt x="117972" y="317010"/>
                          </a:cubicBezTo>
                          <a:lnTo>
                            <a:pt x="106827" y="269170"/>
                          </a:lnTo>
                          <a:cubicBezTo>
                            <a:pt x="106827" y="269170"/>
                            <a:pt x="131326" y="279264"/>
                            <a:pt x="137214" y="273376"/>
                          </a:cubicBezTo>
                          <a:cubicBezTo>
                            <a:pt x="141210" y="269380"/>
                            <a:pt x="143522" y="264859"/>
                            <a:pt x="130169" y="256552"/>
                          </a:cubicBezTo>
                          <a:close/>
                        </a:path>
                      </a:pathLst>
                    </a:custGeom>
                    <a:solidFill>
                      <a:srgbClr val="FFF8FC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21" name="任意多边形: 形状 13220"/>
                    <p:cNvSpPr/>
                    <p:nvPr/>
                  </p:nvSpPr>
                  <p:spPr>
                    <a:xfrm>
                      <a:off x="9042416" y="3267441"/>
                      <a:ext cx="113937" cy="326448"/>
                    </a:xfrm>
                    <a:custGeom>
                      <a:avLst/>
                      <a:gdLst>
                        <a:gd name="connsiteX0" fmla="*/ 110822 w 113937"/>
                        <a:gd name="connsiteY0" fmla="*/ 319534 h 326448"/>
                        <a:gd name="connsiteX1" fmla="*/ 69185 w 113937"/>
                        <a:gd name="connsiteY1" fmla="*/ 250139 h 326448"/>
                        <a:gd name="connsiteX2" fmla="*/ 21975 w 113937"/>
                        <a:gd name="connsiteY2" fmla="*/ 19136 h 326448"/>
                        <a:gd name="connsiteX3" fmla="*/ 38798 w 113937"/>
                        <a:gd name="connsiteY3" fmla="*/ 3365 h 326448"/>
                        <a:gd name="connsiteX4" fmla="*/ 40691 w 113937"/>
                        <a:gd name="connsiteY4" fmla="*/ 0 h 326448"/>
                        <a:gd name="connsiteX5" fmla="*/ 0 w 113937"/>
                        <a:gd name="connsiteY5" fmla="*/ 6309 h 326448"/>
                        <a:gd name="connsiteX6" fmla="*/ 28494 w 113937"/>
                        <a:gd name="connsiteY6" fmla="*/ 124701 h 326448"/>
                        <a:gd name="connsiteX7" fmla="*/ 41953 w 113937"/>
                        <a:gd name="connsiteY7" fmla="*/ 192730 h 326448"/>
                        <a:gd name="connsiteX8" fmla="*/ 50574 w 113937"/>
                        <a:gd name="connsiteY8" fmla="*/ 246774 h 326448"/>
                        <a:gd name="connsiteX9" fmla="*/ 68344 w 113937"/>
                        <a:gd name="connsiteY9" fmla="*/ 298295 h 326448"/>
                        <a:gd name="connsiteX10" fmla="*/ 110927 w 113937"/>
                        <a:gd name="connsiteY10" fmla="*/ 326368 h 326448"/>
                        <a:gd name="connsiteX11" fmla="*/ 110822 w 113937"/>
                        <a:gd name="connsiteY11" fmla="*/ 319534 h 3264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13937" h="326448">
                          <a:moveTo>
                            <a:pt x="110822" y="319534"/>
                          </a:moveTo>
                          <a:cubicBezTo>
                            <a:pt x="110822" y="319534"/>
                            <a:pt x="77071" y="294510"/>
                            <a:pt x="69185" y="250139"/>
                          </a:cubicBezTo>
                          <a:cubicBezTo>
                            <a:pt x="61299" y="205663"/>
                            <a:pt x="21975" y="29230"/>
                            <a:pt x="21975" y="19136"/>
                          </a:cubicBezTo>
                          <a:cubicBezTo>
                            <a:pt x="21975" y="9148"/>
                            <a:pt x="38798" y="3365"/>
                            <a:pt x="38798" y="3365"/>
                          </a:cubicBezTo>
                          <a:lnTo>
                            <a:pt x="40691" y="0"/>
                          </a:lnTo>
                          <a:cubicBezTo>
                            <a:pt x="35855" y="631"/>
                            <a:pt x="9884" y="4942"/>
                            <a:pt x="0" y="6309"/>
                          </a:cubicBezTo>
                          <a:cubicBezTo>
                            <a:pt x="2734" y="21239"/>
                            <a:pt x="28494" y="124701"/>
                            <a:pt x="28494" y="124701"/>
                          </a:cubicBezTo>
                          <a:lnTo>
                            <a:pt x="41953" y="192730"/>
                          </a:lnTo>
                          <a:lnTo>
                            <a:pt x="50574" y="246774"/>
                          </a:lnTo>
                          <a:cubicBezTo>
                            <a:pt x="50574" y="246774"/>
                            <a:pt x="59512" y="268644"/>
                            <a:pt x="68344" y="298295"/>
                          </a:cubicBezTo>
                          <a:cubicBezTo>
                            <a:pt x="77176" y="327946"/>
                            <a:pt x="103988" y="325317"/>
                            <a:pt x="110927" y="326368"/>
                          </a:cubicBezTo>
                          <a:cubicBezTo>
                            <a:pt x="117762" y="327315"/>
                            <a:pt x="110822" y="319534"/>
                            <a:pt x="110822" y="319534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262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3222" name="图形 12978"/>
                <p:cNvGrpSpPr/>
                <p:nvPr/>
              </p:nvGrpSpPr>
              <p:grpSpPr>
                <a:xfrm>
                  <a:off x="8946209" y="3897151"/>
                  <a:ext cx="673450" cy="1043348"/>
                  <a:chOff x="8946209" y="3897151"/>
                  <a:chExt cx="673450" cy="1043348"/>
                </a:xfrm>
              </p:grpSpPr>
              <p:sp>
                <p:nvSpPr>
                  <p:cNvPr id="13223" name="任意多边形: 形状 13222"/>
                  <p:cNvSpPr/>
                  <p:nvPr/>
                </p:nvSpPr>
                <p:spPr>
                  <a:xfrm>
                    <a:off x="9025071" y="4228356"/>
                    <a:ext cx="558628" cy="661673"/>
                  </a:xfrm>
                  <a:custGeom>
                    <a:avLst/>
                    <a:gdLst>
                      <a:gd name="connsiteX0" fmla="*/ 147304 w 558628"/>
                      <a:gd name="connsiteY0" fmla="*/ 0 h 661673"/>
                      <a:gd name="connsiteX1" fmla="*/ 345606 w 558628"/>
                      <a:gd name="connsiteY1" fmla="*/ 18295 h 661673"/>
                      <a:gd name="connsiteX2" fmla="*/ 558629 w 558628"/>
                      <a:gd name="connsiteY2" fmla="*/ 584813 h 661673"/>
                      <a:gd name="connsiteX3" fmla="*/ 520356 w 558628"/>
                      <a:gd name="connsiteY3" fmla="*/ 623086 h 661673"/>
                      <a:gd name="connsiteX4" fmla="*/ 224900 w 558628"/>
                      <a:gd name="connsiteY4" fmla="*/ 97364 h 661673"/>
                      <a:gd name="connsiteX5" fmla="*/ 55618 w 558628"/>
                      <a:gd name="connsiteY5" fmla="*/ 659676 h 661673"/>
                      <a:gd name="connsiteX6" fmla="*/ 53725 w 558628"/>
                      <a:gd name="connsiteY6" fmla="*/ 661674 h 661673"/>
                      <a:gd name="connsiteX7" fmla="*/ 1573 w 558628"/>
                      <a:gd name="connsiteY7" fmla="*/ 661674 h 661673"/>
                      <a:gd name="connsiteX8" fmla="*/ 147304 w 558628"/>
                      <a:gd name="connsiteY8" fmla="*/ 0 h 661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8628" h="661673">
                        <a:moveTo>
                          <a:pt x="147304" y="0"/>
                        </a:moveTo>
                        <a:lnTo>
                          <a:pt x="345606" y="18295"/>
                        </a:lnTo>
                        <a:cubicBezTo>
                          <a:pt x="332463" y="89793"/>
                          <a:pt x="330255" y="356124"/>
                          <a:pt x="558629" y="584813"/>
                        </a:cubicBezTo>
                        <a:lnTo>
                          <a:pt x="520356" y="623086"/>
                        </a:lnTo>
                        <a:cubicBezTo>
                          <a:pt x="520356" y="623086"/>
                          <a:pt x="271900" y="366323"/>
                          <a:pt x="224900" y="97364"/>
                        </a:cubicBezTo>
                        <a:cubicBezTo>
                          <a:pt x="146567" y="154878"/>
                          <a:pt x="34694" y="378205"/>
                          <a:pt x="55618" y="659676"/>
                        </a:cubicBezTo>
                        <a:cubicBezTo>
                          <a:pt x="55723" y="660728"/>
                          <a:pt x="54882" y="661674"/>
                          <a:pt x="53725" y="661674"/>
                        </a:cubicBezTo>
                        <a:lnTo>
                          <a:pt x="1573" y="661674"/>
                        </a:lnTo>
                        <a:cubicBezTo>
                          <a:pt x="1679" y="661674"/>
                          <a:pt x="-26080" y="229530"/>
                          <a:pt x="147304" y="0"/>
                        </a:cubicBezTo>
                        <a:close/>
                      </a:path>
                    </a:pathLst>
                  </a:custGeom>
                  <a:solidFill>
                    <a:srgbClr val="00AF79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24" name="任意多边形: 形状 13223"/>
                  <p:cNvSpPr/>
                  <p:nvPr/>
                </p:nvSpPr>
                <p:spPr>
                  <a:xfrm>
                    <a:off x="9165251" y="3897151"/>
                    <a:ext cx="236655" cy="374518"/>
                  </a:xfrm>
                  <a:custGeom>
                    <a:avLst/>
                    <a:gdLst>
                      <a:gd name="connsiteX0" fmla="*/ 605 w 236655"/>
                      <a:gd name="connsiteY0" fmla="*/ 316169 h 374518"/>
                      <a:gd name="connsiteX1" fmla="*/ 11750 w 236655"/>
                      <a:gd name="connsiteY1" fmla="*/ 289568 h 374518"/>
                      <a:gd name="connsiteX2" fmla="*/ 48656 w 236655"/>
                      <a:gd name="connsiteY2" fmla="*/ 146571 h 374518"/>
                      <a:gd name="connsiteX3" fmla="*/ 55385 w 236655"/>
                      <a:gd name="connsiteY3" fmla="*/ 85167 h 374518"/>
                      <a:gd name="connsiteX4" fmla="*/ 55385 w 236655"/>
                      <a:gd name="connsiteY4" fmla="*/ 85167 h 374518"/>
                      <a:gd name="connsiteX5" fmla="*/ 34882 w 236655"/>
                      <a:gd name="connsiteY5" fmla="*/ 53098 h 374518"/>
                      <a:gd name="connsiteX6" fmla="*/ 35618 w 236655"/>
                      <a:gd name="connsiteY6" fmla="*/ 46894 h 374518"/>
                      <a:gd name="connsiteX7" fmla="*/ 74100 w 236655"/>
                      <a:gd name="connsiteY7" fmla="*/ 9989 h 374518"/>
                      <a:gd name="connsiteX8" fmla="*/ 117000 w 236655"/>
                      <a:gd name="connsiteY8" fmla="*/ 44476 h 374518"/>
                      <a:gd name="connsiteX9" fmla="*/ 184187 w 236655"/>
                      <a:gd name="connsiteY9" fmla="*/ 0 h 374518"/>
                      <a:gd name="connsiteX10" fmla="*/ 224878 w 236655"/>
                      <a:gd name="connsiteY10" fmla="*/ 52993 h 374518"/>
                      <a:gd name="connsiteX11" fmla="*/ 231922 w 236655"/>
                      <a:gd name="connsiteY11" fmla="*/ 136898 h 374518"/>
                      <a:gd name="connsiteX12" fmla="*/ 210999 w 236655"/>
                      <a:gd name="connsiteY12" fmla="*/ 212392 h 374518"/>
                      <a:gd name="connsiteX13" fmla="*/ 203744 w 236655"/>
                      <a:gd name="connsiteY13" fmla="*/ 306391 h 374518"/>
                      <a:gd name="connsiteX14" fmla="*/ 211419 w 236655"/>
                      <a:gd name="connsiteY14" fmla="*/ 334780 h 374518"/>
                      <a:gd name="connsiteX15" fmla="*/ 205531 w 236655"/>
                      <a:gd name="connsiteY15" fmla="*/ 349500 h 374518"/>
                      <a:gd name="connsiteX16" fmla="*/ 114476 w 236655"/>
                      <a:gd name="connsiteY16" fmla="*/ 374314 h 374518"/>
                      <a:gd name="connsiteX17" fmla="*/ 1341 w 236655"/>
                      <a:gd name="connsiteY17" fmla="*/ 323635 h 374518"/>
                      <a:gd name="connsiteX18" fmla="*/ 605 w 236655"/>
                      <a:gd name="connsiteY18" fmla="*/ 316169 h 374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36655" h="374518">
                        <a:moveTo>
                          <a:pt x="605" y="316169"/>
                        </a:moveTo>
                        <a:lnTo>
                          <a:pt x="11750" y="289568"/>
                        </a:lnTo>
                        <a:cubicBezTo>
                          <a:pt x="30781" y="243935"/>
                          <a:pt x="43188" y="195674"/>
                          <a:pt x="48656" y="146571"/>
                        </a:cubicBezTo>
                        <a:lnTo>
                          <a:pt x="55385" y="85167"/>
                        </a:lnTo>
                        <a:lnTo>
                          <a:pt x="55385" y="85167"/>
                        </a:lnTo>
                        <a:cubicBezTo>
                          <a:pt x="45396" y="68554"/>
                          <a:pt x="34882" y="53098"/>
                          <a:pt x="34882" y="53098"/>
                        </a:cubicBezTo>
                        <a:cubicBezTo>
                          <a:pt x="33515" y="51205"/>
                          <a:pt x="33936" y="48577"/>
                          <a:pt x="35618" y="46894"/>
                        </a:cubicBezTo>
                        <a:lnTo>
                          <a:pt x="74100" y="9989"/>
                        </a:lnTo>
                        <a:cubicBezTo>
                          <a:pt x="74100" y="9989"/>
                          <a:pt x="91134" y="33857"/>
                          <a:pt x="117000" y="44476"/>
                        </a:cubicBezTo>
                        <a:lnTo>
                          <a:pt x="184187" y="0"/>
                        </a:lnTo>
                        <a:cubicBezTo>
                          <a:pt x="184187" y="0"/>
                          <a:pt x="199853" y="8832"/>
                          <a:pt x="224878" y="52993"/>
                        </a:cubicBezTo>
                        <a:cubicBezTo>
                          <a:pt x="246327" y="91055"/>
                          <a:pt x="231922" y="136898"/>
                          <a:pt x="231922" y="136898"/>
                        </a:cubicBezTo>
                        <a:lnTo>
                          <a:pt x="210999" y="212392"/>
                        </a:lnTo>
                        <a:cubicBezTo>
                          <a:pt x="199748" y="248772"/>
                          <a:pt x="199748" y="273376"/>
                          <a:pt x="203744" y="306391"/>
                        </a:cubicBezTo>
                        <a:lnTo>
                          <a:pt x="211419" y="334780"/>
                        </a:lnTo>
                        <a:cubicBezTo>
                          <a:pt x="212051" y="340668"/>
                          <a:pt x="210788" y="346556"/>
                          <a:pt x="205531" y="349500"/>
                        </a:cubicBezTo>
                        <a:cubicBezTo>
                          <a:pt x="188919" y="358753"/>
                          <a:pt x="151802" y="376627"/>
                          <a:pt x="114476" y="374314"/>
                        </a:cubicBezTo>
                        <a:cubicBezTo>
                          <a:pt x="114476" y="374314"/>
                          <a:pt x="33831" y="371160"/>
                          <a:pt x="1341" y="323635"/>
                        </a:cubicBezTo>
                        <a:cubicBezTo>
                          <a:pt x="-236" y="321427"/>
                          <a:pt x="-341" y="318588"/>
                          <a:pt x="605" y="316169"/>
                        </a:cubicBezTo>
                        <a:close/>
                      </a:path>
                    </a:pathLst>
                  </a:custGeom>
                  <a:solidFill>
                    <a:srgbClr val="AFD4F6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225" name="图形 12978"/>
                  <p:cNvGrpSpPr/>
                  <p:nvPr/>
                </p:nvGrpSpPr>
                <p:grpSpPr>
                  <a:xfrm>
                    <a:off x="9509459" y="4807386"/>
                    <a:ext cx="110200" cy="132166"/>
                    <a:chOff x="9509459" y="4807386"/>
                    <a:chExt cx="110200" cy="132166"/>
                  </a:xfrm>
                  <a:solidFill>
                    <a:srgbClr val="DADADA"/>
                  </a:solidFill>
                </p:grpSpPr>
                <p:sp>
                  <p:nvSpPr>
                    <p:cNvPr id="13226" name="任意多边形: 形状 13225"/>
                    <p:cNvSpPr/>
                    <p:nvPr/>
                  </p:nvSpPr>
                  <p:spPr>
                    <a:xfrm>
                      <a:off x="9515770" y="4813169"/>
                      <a:ext cx="100839" cy="123334"/>
                    </a:xfrm>
                    <a:custGeom>
                      <a:avLst/>
                      <a:gdLst>
                        <a:gd name="connsiteX0" fmla="*/ 3161 w 100839"/>
                        <a:gd name="connsiteY0" fmla="*/ 91265 h 123334"/>
                        <a:gd name="connsiteX1" fmla="*/ 29762 w 100839"/>
                        <a:gd name="connsiteY1" fmla="*/ 38273 h 123334"/>
                        <a:gd name="connsiteX2" fmla="*/ 68035 w 100839"/>
                        <a:gd name="connsiteY2" fmla="*/ 0 h 123334"/>
                        <a:gd name="connsiteX3" fmla="*/ 100840 w 100839"/>
                        <a:gd name="connsiteY3" fmla="*/ 32805 h 123334"/>
                        <a:gd name="connsiteX4" fmla="*/ 10310 w 100839"/>
                        <a:gd name="connsiteY4" fmla="*/ 123335 h 123334"/>
                        <a:gd name="connsiteX5" fmla="*/ 6631 w 100839"/>
                        <a:gd name="connsiteY5" fmla="*/ 119970 h 123334"/>
                        <a:gd name="connsiteX6" fmla="*/ 3161 w 100839"/>
                        <a:gd name="connsiteY6" fmla="*/ 91265 h 1233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0839" h="123334">
                          <a:moveTo>
                            <a:pt x="3161" y="91265"/>
                          </a:moveTo>
                          <a:lnTo>
                            <a:pt x="29762" y="38273"/>
                          </a:lnTo>
                          <a:lnTo>
                            <a:pt x="68035" y="0"/>
                          </a:lnTo>
                          <a:lnTo>
                            <a:pt x="100840" y="32805"/>
                          </a:lnTo>
                          <a:lnTo>
                            <a:pt x="10310" y="123335"/>
                          </a:lnTo>
                          <a:lnTo>
                            <a:pt x="6631" y="119970"/>
                          </a:lnTo>
                          <a:cubicBezTo>
                            <a:pt x="-1150" y="112084"/>
                            <a:pt x="-1781" y="101149"/>
                            <a:pt x="3161" y="91265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27" name="任意多边形: 形状 13226"/>
                    <p:cNvSpPr/>
                    <p:nvPr/>
                  </p:nvSpPr>
                  <p:spPr>
                    <a:xfrm>
                      <a:off x="9509459" y="4807386"/>
                      <a:ext cx="110200" cy="132166"/>
                    </a:xfrm>
                    <a:custGeom>
                      <a:avLst/>
                      <a:gdLst>
                        <a:gd name="connsiteX0" fmla="*/ 13993 w 110200"/>
                        <a:gd name="connsiteY0" fmla="*/ 132166 h 132166"/>
                        <a:gd name="connsiteX1" fmla="*/ 9472 w 110200"/>
                        <a:gd name="connsiteY1" fmla="*/ 130274 h 132166"/>
                        <a:gd name="connsiteX2" fmla="*/ 8736 w 110200"/>
                        <a:gd name="connsiteY2" fmla="*/ 129538 h 132166"/>
                        <a:gd name="connsiteX3" fmla="*/ 3164 w 110200"/>
                        <a:gd name="connsiteY3" fmla="*/ 95156 h 132166"/>
                        <a:gd name="connsiteX4" fmla="*/ 29975 w 110200"/>
                        <a:gd name="connsiteY4" fmla="*/ 41637 h 132166"/>
                        <a:gd name="connsiteX5" fmla="*/ 71612 w 110200"/>
                        <a:gd name="connsiteY5" fmla="*/ 0 h 132166"/>
                        <a:gd name="connsiteX6" fmla="*/ 110201 w 110200"/>
                        <a:gd name="connsiteY6" fmla="*/ 38588 h 132166"/>
                        <a:gd name="connsiteX7" fmla="*/ 18409 w 110200"/>
                        <a:gd name="connsiteY7" fmla="*/ 130379 h 132166"/>
                        <a:gd name="connsiteX8" fmla="*/ 13993 w 110200"/>
                        <a:gd name="connsiteY8" fmla="*/ 132166 h 132166"/>
                        <a:gd name="connsiteX9" fmla="*/ 36809 w 110200"/>
                        <a:gd name="connsiteY9" fmla="*/ 46474 h 132166"/>
                        <a:gd name="connsiteX10" fmla="*/ 10523 w 110200"/>
                        <a:gd name="connsiteY10" fmla="*/ 98836 h 132166"/>
                        <a:gd name="connsiteX11" fmla="*/ 14098 w 110200"/>
                        <a:gd name="connsiteY11" fmla="*/ 123229 h 132166"/>
                        <a:gd name="connsiteX12" fmla="*/ 98845 w 110200"/>
                        <a:gd name="connsiteY12" fmla="*/ 38483 h 132166"/>
                        <a:gd name="connsiteX13" fmla="*/ 71823 w 110200"/>
                        <a:gd name="connsiteY13" fmla="*/ 11461 h 132166"/>
                        <a:gd name="connsiteX14" fmla="*/ 36809 w 110200"/>
                        <a:gd name="connsiteY14" fmla="*/ 46474 h 1321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10200" h="132166">
                          <a:moveTo>
                            <a:pt x="13993" y="132166"/>
                          </a:moveTo>
                          <a:cubicBezTo>
                            <a:pt x="12311" y="132166"/>
                            <a:pt x="10734" y="131535"/>
                            <a:pt x="9472" y="130274"/>
                          </a:cubicBezTo>
                          <a:lnTo>
                            <a:pt x="8736" y="129538"/>
                          </a:lnTo>
                          <a:cubicBezTo>
                            <a:pt x="-306" y="120495"/>
                            <a:pt x="-2620" y="106616"/>
                            <a:pt x="3164" y="95156"/>
                          </a:cubicBezTo>
                          <a:lnTo>
                            <a:pt x="29975" y="41637"/>
                          </a:lnTo>
                          <a:lnTo>
                            <a:pt x="71612" y="0"/>
                          </a:lnTo>
                          <a:lnTo>
                            <a:pt x="110201" y="38588"/>
                          </a:lnTo>
                          <a:lnTo>
                            <a:pt x="18409" y="130379"/>
                          </a:lnTo>
                          <a:cubicBezTo>
                            <a:pt x="17358" y="131535"/>
                            <a:pt x="15780" y="132166"/>
                            <a:pt x="13993" y="132166"/>
                          </a:cubicBezTo>
                          <a:close/>
                          <a:moveTo>
                            <a:pt x="36809" y="46474"/>
                          </a:moveTo>
                          <a:lnTo>
                            <a:pt x="10523" y="98836"/>
                          </a:lnTo>
                          <a:cubicBezTo>
                            <a:pt x="6423" y="106932"/>
                            <a:pt x="7895" y="116710"/>
                            <a:pt x="14098" y="123229"/>
                          </a:cubicBezTo>
                          <a:lnTo>
                            <a:pt x="98845" y="38483"/>
                          </a:lnTo>
                          <a:lnTo>
                            <a:pt x="71823" y="11461"/>
                          </a:lnTo>
                          <a:lnTo>
                            <a:pt x="36809" y="46474"/>
                          </a:ln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28" name="图形 12978"/>
                  <p:cNvGrpSpPr/>
                  <p:nvPr/>
                </p:nvGrpSpPr>
                <p:grpSpPr>
                  <a:xfrm>
                    <a:off x="8946209" y="4885824"/>
                    <a:ext cx="136161" cy="54675"/>
                    <a:chOff x="8946209" y="4885824"/>
                    <a:chExt cx="136161" cy="54675"/>
                  </a:xfrm>
                  <a:solidFill>
                    <a:srgbClr val="DADADA"/>
                  </a:solidFill>
                </p:grpSpPr>
                <p:sp>
                  <p:nvSpPr>
                    <p:cNvPr id="13229" name="任意多边形: 形状 13228"/>
                    <p:cNvSpPr/>
                    <p:nvPr/>
                  </p:nvSpPr>
                  <p:spPr>
                    <a:xfrm>
                      <a:off x="8952728" y="4890030"/>
                      <a:ext cx="128171" cy="46368"/>
                    </a:xfrm>
                    <a:custGeom>
                      <a:avLst/>
                      <a:gdLst>
                        <a:gd name="connsiteX0" fmla="*/ 17769 w 128171"/>
                        <a:gd name="connsiteY0" fmla="*/ 18716 h 46368"/>
                        <a:gd name="connsiteX1" fmla="*/ 74021 w 128171"/>
                        <a:gd name="connsiteY1" fmla="*/ 0 h 46368"/>
                        <a:gd name="connsiteX2" fmla="*/ 128171 w 128171"/>
                        <a:gd name="connsiteY2" fmla="*/ 0 h 46368"/>
                        <a:gd name="connsiteX3" fmla="*/ 128171 w 128171"/>
                        <a:gd name="connsiteY3" fmla="*/ 46369 h 46368"/>
                        <a:gd name="connsiteX4" fmla="*/ 210 w 128171"/>
                        <a:gd name="connsiteY4" fmla="*/ 46369 h 46368"/>
                        <a:gd name="connsiteX5" fmla="*/ 0 w 128171"/>
                        <a:gd name="connsiteY5" fmla="*/ 41427 h 46368"/>
                        <a:gd name="connsiteX6" fmla="*/ 17769 w 128171"/>
                        <a:gd name="connsiteY6" fmla="*/ 18716 h 463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8171" h="46368">
                          <a:moveTo>
                            <a:pt x="17769" y="18716"/>
                          </a:moveTo>
                          <a:lnTo>
                            <a:pt x="74021" y="0"/>
                          </a:lnTo>
                          <a:lnTo>
                            <a:pt x="128171" y="0"/>
                          </a:lnTo>
                          <a:lnTo>
                            <a:pt x="128171" y="46369"/>
                          </a:lnTo>
                          <a:lnTo>
                            <a:pt x="210" y="46369"/>
                          </a:lnTo>
                          <a:lnTo>
                            <a:pt x="0" y="41427"/>
                          </a:lnTo>
                          <a:cubicBezTo>
                            <a:pt x="0" y="30387"/>
                            <a:pt x="7255" y="22186"/>
                            <a:pt x="17769" y="18716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30" name="任意多边形: 形状 13229"/>
                    <p:cNvSpPr/>
                    <p:nvPr/>
                  </p:nvSpPr>
                  <p:spPr>
                    <a:xfrm>
                      <a:off x="8946209" y="4885824"/>
                      <a:ext cx="136161" cy="54675"/>
                    </a:xfrm>
                    <a:custGeom>
                      <a:avLst/>
                      <a:gdLst>
                        <a:gd name="connsiteX0" fmla="*/ 136162 w 136161"/>
                        <a:gd name="connsiteY0" fmla="*/ 54675 h 54675"/>
                        <a:gd name="connsiteX1" fmla="*/ 0 w 136161"/>
                        <a:gd name="connsiteY1" fmla="*/ 54675 h 54675"/>
                        <a:gd name="connsiteX2" fmla="*/ 0 w 136161"/>
                        <a:gd name="connsiteY2" fmla="*/ 47210 h 54675"/>
                        <a:gd name="connsiteX3" fmla="*/ 20397 w 136161"/>
                        <a:gd name="connsiteY3" fmla="*/ 18926 h 54675"/>
                        <a:gd name="connsiteX4" fmla="*/ 77281 w 136161"/>
                        <a:gd name="connsiteY4" fmla="*/ 0 h 54675"/>
                        <a:gd name="connsiteX5" fmla="*/ 136162 w 136161"/>
                        <a:gd name="connsiteY5" fmla="*/ 0 h 54675"/>
                        <a:gd name="connsiteX6" fmla="*/ 136162 w 136161"/>
                        <a:gd name="connsiteY6" fmla="*/ 54675 h 54675"/>
                        <a:gd name="connsiteX7" fmla="*/ 8201 w 136161"/>
                        <a:gd name="connsiteY7" fmla="*/ 46579 h 54675"/>
                        <a:gd name="connsiteX8" fmla="*/ 127961 w 136161"/>
                        <a:gd name="connsiteY8" fmla="*/ 46579 h 54675"/>
                        <a:gd name="connsiteX9" fmla="*/ 127961 w 136161"/>
                        <a:gd name="connsiteY9" fmla="*/ 8307 h 54675"/>
                        <a:gd name="connsiteX10" fmla="*/ 78543 w 136161"/>
                        <a:gd name="connsiteY10" fmla="*/ 8307 h 54675"/>
                        <a:gd name="connsiteX11" fmla="*/ 22921 w 136161"/>
                        <a:gd name="connsiteY11" fmla="*/ 26812 h 54675"/>
                        <a:gd name="connsiteX12" fmla="*/ 8201 w 136161"/>
                        <a:gd name="connsiteY12" fmla="*/ 46579 h 546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6161" h="54675">
                          <a:moveTo>
                            <a:pt x="136162" y="54675"/>
                          </a:moveTo>
                          <a:lnTo>
                            <a:pt x="0" y="54675"/>
                          </a:lnTo>
                          <a:lnTo>
                            <a:pt x="0" y="47210"/>
                          </a:lnTo>
                          <a:cubicBezTo>
                            <a:pt x="0" y="34382"/>
                            <a:pt x="8201" y="23027"/>
                            <a:pt x="20397" y="18926"/>
                          </a:cubicBezTo>
                          <a:lnTo>
                            <a:pt x="77281" y="0"/>
                          </a:lnTo>
                          <a:lnTo>
                            <a:pt x="136162" y="0"/>
                          </a:lnTo>
                          <a:lnTo>
                            <a:pt x="136162" y="54675"/>
                          </a:lnTo>
                          <a:close/>
                          <a:moveTo>
                            <a:pt x="8201" y="46579"/>
                          </a:moveTo>
                          <a:lnTo>
                            <a:pt x="127961" y="46579"/>
                          </a:lnTo>
                          <a:lnTo>
                            <a:pt x="127961" y="8307"/>
                          </a:lnTo>
                          <a:lnTo>
                            <a:pt x="78543" y="8307"/>
                          </a:lnTo>
                          <a:lnTo>
                            <a:pt x="22921" y="26812"/>
                          </a:lnTo>
                          <a:cubicBezTo>
                            <a:pt x="14405" y="29651"/>
                            <a:pt x="8517" y="37537"/>
                            <a:pt x="8201" y="46579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231" name="任意多边形: 形状 13230"/>
                  <p:cNvSpPr/>
                  <p:nvPr/>
                </p:nvSpPr>
                <p:spPr>
                  <a:xfrm>
                    <a:off x="9057115" y="3929325"/>
                    <a:ext cx="503453" cy="960810"/>
                  </a:xfrm>
                  <a:custGeom>
                    <a:avLst/>
                    <a:gdLst>
                      <a:gd name="connsiteX0" fmla="*/ 232811 w 503453"/>
                      <a:gd name="connsiteY0" fmla="*/ 464108 h 960810"/>
                      <a:gd name="connsiteX1" fmla="*/ 251001 w 503453"/>
                      <a:gd name="connsiteY1" fmla="*/ 408276 h 960810"/>
                      <a:gd name="connsiteX2" fmla="*/ 293795 w 503453"/>
                      <a:gd name="connsiteY2" fmla="*/ 347608 h 960810"/>
                      <a:gd name="connsiteX3" fmla="*/ 312301 w 503453"/>
                      <a:gd name="connsiteY3" fmla="*/ 325948 h 960810"/>
                      <a:gd name="connsiteX4" fmla="*/ 312301 w 503453"/>
                      <a:gd name="connsiteY4" fmla="*/ 325948 h 960810"/>
                      <a:gd name="connsiteX5" fmla="*/ 317662 w 503453"/>
                      <a:gd name="connsiteY5" fmla="*/ 313541 h 960810"/>
                      <a:gd name="connsiteX6" fmla="*/ 315034 w 503453"/>
                      <a:gd name="connsiteY6" fmla="*/ 286098 h 960810"/>
                      <a:gd name="connsiteX7" fmla="*/ 148591 w 503453"/>
                      <a:gd name="connsiteY7" fmla="*/ 289463 h 960810"/>
                      <a:gd name="connsiteX8" fmla="*/ 153112 w 503453"/>
                      <a:gd name="connsiteY8" fmla="*/ 215336 h 960810"/>
                      <a:gd name="connsiteX9" fmla="*/ 194748 w 503453"/>
                      <a:gd name="connsiteY9" fmla="*/ 68134 h 960810"/>
                      <a:gd name="connsiteX10" fmla="*/ 159105 w 503453"/>
                      <a:gd name="connsiteY10" fmla="*/ 0 h 960810"/>
                      <a:gd name="connsiteX11" fmla="*/ 143754 w 503453"/>
                      <a:gd name="connsiteY11" fmla="*/ 15036 h 960810"/>
                      <a:gd name="connsiteX12" fmla="*/ 144384 w 503453"/>
                      <a:gd name="connsiteY12" fmla="*/ 22816 h 960810"/>
                      <a:gd name="connsiteX13" fmla="*/ 163731 w 503453"/>
                      <a:gd name="connsiteY13" fmla="*/ 64348 h 960810"/>
                      <a:gd name="connsiteX14" fmla="*/ 114839 w 503453"/>
                      <a:gd name="connsiteY14" fmla="*/ 273270 h 960810"/>
                      <a:gd name="connsiteX15" fmla="*/ 115365 w 503453"/>
                      <a:gd name="connsiteY15" fmla="*/ 299031 h 960810"/>
                      <a:gd name="connsiteX16" fmla="*/ 165413 w 503453"/>
                      <a:gd name="connsiteY16" fmla="*/ 344979 h 960810"/>
                      <a:gd name="connsiteX17" fmla="*/ 168042 w 503453"/>
                      <a:gd name="connsiteY17" fmla="*/ 378415 h 960810"/>
                      <a:gd name="connsiteX18" fmla="*/ 1178 w 503453"/>
                      <a:gd name="connsiteY18" fmla="*/ 960810 h 960810"/>
                      <a:gd name="connsiteX19" fmla="*/ 21786 w 503453"/>
                      <a:gd name="connsiteY19" fmla="*/ 960810 h 960810"/>
                      <a:gd name="connsiteX20" fmla="*/ 20419 w 503453"/>
                      <a:gd name="connsiteY20" fmla="*/ 942410 h 960810"/>
                      <a:gd name="connsiteX21" fmla="*/ 23679 w 503453"/>
                      <a:gd name="connsiteY21" fmla="*/ 812451 h 960810"/>
                      <a:gd name="connsiteX22" fmla="*/ 31880 w 503453"/>
                      <a:gd name="connsiteY22" fmla="*/ 747051 h 960810"/>
                      <a:gd name="connsiteX23" fmla="*/ 57430 w 503453"/>
                      <a:gd name="connsiteY23" fmla="*/ 626030 h 960810"/>
                      <a:gd name="connsiteX24" fmla="*/ 76777 w 503453"/>
                      <a:gd name="connsiteY24" fmla="*/ 578294 h 960810"/>
                      <a:gd name="connsiteX25" fmla="*/ 97385 w 503453"/>
                      <a:gd name="connsiteY25" fmla="*/ 528561 h 960810"/>
                      <a:gd name="connsiteX26" fmla="*/ 123881 w 503453"/>
                      <a:gd name="connsiteY26" fmla="*/ 482823 h 960810"/>
                      <a:gd name="connsiteX27" fmla="*/ 144490 w 503453"/>
                      <a:gd name="connsiteY27" fmla="*/ 450439 h 960810"/>
                      <a:gd name="connsiteX28" fmla="*/ 168358 w 503453"/>
                      <a:gd name="connsiteY28" fmla="*/ 415741 h 960810"/>
                      <a:gd name="connsiteX29" fmla="*/ 182132 w 503453"/>
                      <a:gd name="connsiteY29" fmla="*/ 403334 h 960810"/>
                      <a:gd name="connsiteX30" fmla="*/ 190333 w 503453"/>
                      <a:gd name="connsiteY30" fmla="*/ 402598 h 960810"/>
                      <a:gd name="connsiteX31" fmla="*/ 251842 w 503453"/>
                      <a:gd name="connsiteY31" fmla="*/ 575981 h 960810"/>
                      <a:gd name="connsiteX32" fmla="*/ 359616 w 503453"/>
                      <a:gd name="connsiteY32" fmla="*/ 761982 h 960810"/>
                      <a:gd name="connsiteX33" fmla="*/ 438684 w 503453"/>
                      <a:gd name="connsiteY33" fmla="*/ 864603 h 960810"/>
                      <a:gd name="connsiteX34" fmla="*/ 488417 w 503453"/>
                      <a:gd name="connsiteY34" fmla="*/ 922222 h 960810"/>
                      <a:gd name="connsiteX35" fmla="*/ 503453 w 503453"/>
                      <a:gd name="connsiteY35" fmla="*/ 904873 h 960810"/>
                      <a:gd name="connsiteX36" fmla="*/ 232811 w 503453"/>
                      <a:gd name="connsiteY36" fmla="*/ 464108 h 960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503453" h="960810">
                        <a:moveTo>
                          <a:pt x="232811" y="464108"/>
                        </a:moveTo>
                        <a:cubicBezTo>
                          <a:pt x="228080" y="443604"/>
                          <a:pt x="235019" y="422050"/>
                          <a:pt x="251001" y="408276"/>
                        </a:cubicBezTo>
                        <a:cubicBezTo>
                          <a:pt x="266983" y="394502"/>
                          <a:pt x="286119" y="373473"/>
                          <a:pt x="293795" y="347608"/>
                        </a:cubicBezTo>
                        <a:cubicBezTo>
                          <a:pt x="296633" y="338145"/>
                          <a:pt x="303468" y="330364"/>
                          <a:pt x="312301" y="325948"/>
                        </a:cubicBezTo>
                        <a:lnTo>
                          <a:pt x="312301" y="325948"/>
                        </a:lnTo>
                        <a:lnTo>
                          <a:pt x="317662" y="313541"/>
                        </a:lnTo>
                        <a:lnTo>
                          <a:pt x="315034" y="286098"/>
                        </a:lnTo>
                        <a:cubicBezTo>
                          <a:pt x="315034" y="286098"/>
                          <a:pt x="244692" y="341614"/>
                          <a:pt x="148591" y="289463"/>
                        </a:cubicBezTo>
                        <a:cubicBezTo>
                          <a:pt x="148591" y="289463"/>
                          <a:pt x="134186" y="260758"/>
                          <a:pt x="153112" y="215336"/>
                        </a:cubicBezTo>
                        <a:cubicBezTo>
                          <a:pt x="172038" y="169913"/>
                          <a:pt x="198113" y="105250"/>
                          <a:pt x="194748" y="68134"/>
                        </a:cubicBezTo>
                        <a:cubicBezTo>
                          <a:pt x="191384" y="31018"/>
                          <a:pt x="159105" y="0"/>
                          <a:pt x="159105" y="0"/>
                        </a:cubicBezTo>
                        <a:lnTo>
                          <a:pt x="143754" y="15036"/>
                        </a:lnTo>
                        <a:cubicBezTo>
                          <a:pt x="142492" y="18926"/>
                          <a:pt x="144384" y="22816"/>
                          <a:pt x="144384" y="22816"/>
                        </a:cubicBezTo>
                        <a:cubicBezTo>
                          <a:pt x="144384" y="22816"/>
                          <a:pt x="164572" y="56778"/>
                          <a:pt x="163731" y="64348"/>
                        </a:cubicBezTo>
                        <a:cubicBezTo>
                          <a:pt x="162890" y="71919"/>
                          <a:pt x="141125" y="229425"/>
                          <a:pt x="114839" y="273270"/>
                        </a:cubicBezTo>
                        <a:cubicBezTo>
                          <a:pt x="114839" y="273270"/>
                          <a:pt x="102537" y="289042"/>
                          <a:pt x="115365" y="299031"/>
                        </a:cubicBezTo>
                        <a:cubicBezTo>
                          <a:pt x="124723" y="306286"/>
                          <a:pt x="135552" y="329523"/>
                          <a:pt x="165413" y="344979"/>
                        </a:cubicBezTo>
                        <a:cubicBezTo>
                          <a:pt x="178451" y="351708"/>
                          <a:pt x="179923" y="369793"/>
                          <a:pt x="168042" y="378415"/>
                        </a:cubicBezTo>
                        <a:cubicBezTo>
                          <a:pt x="104535" y="423837"/>
                          <a:pt x="-13016" y="562313"/>
                          <a:pt x="1178" y="960810"/>
                        </a:cubicBezTo>
                        <a:lnTo>
                          <a:pt x="21786" y="960810"/>
                        </a:lnTo>
                        <a:lnTo>
                          <a:pt x="20419" y="942410"/>
                        </a:lnTo>
                        <a:lnTo>
                          <a:pt x="23679" y="812451"/>
                        </a:lnTo>
                        <a:lnTo>
                          <a:pt x="31880" y="747051"/>
                        </a:lnTo>
                        <a:lnTo>
                          <a:pt x="57430" y="626030"/>
                        </a:lnTo>
                        <a:lnTo>
                          <a:pt x="76777" y="578294"/>
                        </a:lnTo>
                        <a:lnTo>
                          <a:pt x="97385" y="528561"/>
                        </a:lnTo>
                        <a:lnTo>
                          <a:pt x="123881" y="482823"/>
                        </a:lnTo>
                        <a:lnTo>
                          <a:pt x="144490" y="450439"/>
                        </a:lnTo>
                        <a:lnTo>
                          <a:pt x="168358" y="415741"/>
                        </a:lnTo>
                        <a:lnTo>
                          <a:pt x="182132" y="403334"/>
                        </a:lnTo>
                        <a:cubicBezTo>
                          <a:pt x="182132" y="403334"/>
                          <a:pt x="188020" y="400075"/>
                          <a:pt x="190333" y="402598"/>
                        </a:cubicBezTo>
                        <a:cubicBezTo>
                          <a:pt x="192751" y="405016"/>
                          <a:pt x="212098" y="484401"/>
                          <a:pt x="251842" y="575981"/>
                        </a:cubicBezTo>
                        <a:cubicBezTo>
                          <a:pt x="291587" y="667562"/>
                          <a:pt x="345210" y="743582"/>
                          <a:pt x="359616" y="761982"/>
                        </a:cubicBezTo>
                        <a:cubicBezTo>
                          <a:pt x="374020" y="780382"/>
                          <a:pt x="435529" y="866390"/>
                          <a:pt x="438684" y="864603"/>
                        </a:cubicBezTo>
                        <a:cubicBezTo>
                          <a:pt x="441943" y="862710"/>
                          <a:pt x="488417" y="922222"/>
                          <a:pt x="488417" y="922222"/>
                        </a:cubicBezTo>
                        <a:lnTo>
                          <a:pt x="503453" y="904873"/>
                        </a:lnTo>
                        <a:cubicBezTo>
                          <a:pt x="503348" y="904768"/>
                          <a:pt x="277813" y="659361"/>
                          <a:pt x="232811" y="464108"/>
                        </a:cubicBezTo>
                        <a:close/>
                      </a:path>
                    </a:pathLst>
                  </a:custGeom>
                  <a:solidFill>
                    <a:srgbClr val="1D1D1B">
                      <a:alpha val="14902"/>
                    </a:srgbClr>
                  </a:solidFill>
                  <a:ln w="26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32" name="任意多边形: 形状 13231"/>
                <p:cNvSpPr/>
                <p:nvPr/>
              </p:nvSpPr>
              <p:spPr>
                <a:xfrm>
                  <a:off x="9222713" y="3567224"/>
                  <a:ext cx="74783" cy="243813"/>
                </a:xfrm>
                <a:custGeom>
                  <a:avLst/>
                  <a:gdLst>
                    <a:gd name="connsiteX0" fmla="*/ 1287 w 74783"/>
                    <a:gd name="connsiteY0" fmla="*/ 29845 h 243813"/>
                    <a:gd name="connsiteX1" fmla="*/ 28099 w 74783"/>
                    <a:gd name="connsiteY1" fmla="*/ 930 h 243813"/>
                    <a:gd name="connsiteX2" fmla="*/ 39455 w 74783"/>
                    <a:gd name="connsiteY2" fmla="*/ 6713 h 243813"/>
                    <a:gd name="connsiteX3" fmla="*/ 45343 w 74783"/>
                    <a:gd name="connsiteY3" fmla="*/ 51610 h 243813"/>
                    <a:gd name="connsiteX4" fmla="*/ 69946 w 74783"/>
                    <a:gd name="connsiteY4" fmla="*/ 35838 h 243813"/>
                    <a:gd name="connsiteX5" fmla="*/ 69316 w 74783"/>
                    <a:gd name="connsiteY5" fmla="*/ 52871 h 243813"/>
                    <a:gd name="connsiteX6" fmla="*/ 47130 w 74783"/>
                    <a:gd name="connsiteY6" fmla="*/ 88410 h 243813"/>
                    <a:gd name="connsiteX7" fmla="*/ 43240 w 74783"/>
                    <a:gd name="connsiteY7" fmla="*/ 108598 h 243813"/>
                    <a:gd name="connsiteX8" fmla="*/ 74783 w 74783"/>
                    <a:gd name="connsiteY8" fmla="*/ 211114 h 243813"/>
                    <a:gd name="connsiteX9" fmla="*/ 51651 w 74783"/>
                    <a:gd name="connsiteY9" fmla="*/ 243814 h 243813"/>
                    <a:gd name="connsiteX10" fmla="*/ 20529 w 74783"/>
                    <a:gd name="connsiteY10" fmla="*/ 150025 h 243813"/>
                    <a:gd name="connsiteX11" fmla="*/ 1287 w 74783"/>
                    <a:gd name="connsiteY11" fmla="*/ 29845 h 243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4783" h="243813">
                      <a:moveTo>
                        <a:pt x="1287" y="29845"/>
                      </a:moveTo>
                      <a:cubicBezTo>
                        <a:pt x="5808" y="14704"/>
                        <a:pt x="18846" y="5661"/>
                        <a:pt x="28099" y="930"/>
                      </a:cubicBezTo>
                      <a:cubicBezTo>
                        <a:pt x="33146" y="-1594"/>
                        <a:pt x="38719" y="1245"/>
                        <a:pt x="39455" y="6713"/>
                      </a:cubicBezTo>
                      <a:lnTo>
                        <a:pt x="45343" y="51610"/>
                      </a:lnTo>
                      <a:cubicBezTo>
                        <a:pt x="45343" y="51610"/>
                        <a:pt x="63007" y="33209"/>
                        <a:pt x="69946" y="35838"/>
                      </a:cubicBezTo>
                      <a:cubicBezTo>
                        <a:pt x="74678" y="37625"/>
                        <a:pt x="78043" y="40464"/>
                        <a:pt x="69316" y="52871"/>
                      </a:cubicBezTo>
                      <a:cubicBezTo>
                        <a:pt x="63743" y="60757"/>
                        <a:pt x="54911" y="79052"/>
                        <a:pt x="47130" y="88410"/>
                      </a:cubicBezTo>
                      <a:cubicBezTo>
                        <a:pt x="43450" y="92721"/>
                        <a:pt x="40822" y="100607"/>
                        <a:pt x="43240" y="108598"/>
                      </a:cubicBezTo>
                      <a:cubicBezTo>
                        <a:pt x="51546" y="136461"/>
                        <a:pt x="67528" y="189559"/>
                        <a:pt x="74783" y="211114"/>
                      </a:cubicBezTo>
                      <a:lnTo>
                        <a:pt x="51651" y="243814"/>
                      </a:lnTo>
                      <a:cubicBezTo>
                        <a:pt x="41662" y="216055"/>
                        <a:pt x="31043" y="184617"/>
                        <a:pt x="20529" y="150025"/>
                      </a:cubicBezTo>
                      <a:cubicBezTo>
                        <a:pt x="20529" y="150025"/>
                        <a:pt x="-6073" y="54238"/>
                        <a:pt x="1287" y="29845"/>
                      </a:cubicBezTo>
                      <a:close/>
                    </a:path>
                  </a:pathLst>
                </a:custGeom>
                <a:solidFill>
                  <a:srgbClr val="FFF8FC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33" name="任意多边形: 形状 13232"/>
                <p:cNvSpPr/>
                <p:nvPr/>
              </p:nvSpPr>
              <p:spPr>
                <a:xfrm>
                  <a:off x="9277411" y="3724070"/>
                  <a:ext cx="114645" cy="182036"/>
                </a:xfrm>
                <a:custGeom>
                  <a:avLst/>
                  <a:gdLst>
                    <a:gd name="connsiteX0" fmla="*/ 33440 w 114645"/>
                    <a:gd name="connsiteY0" fmla="*/ 94538 h 182036"/>
                    <a:gd name="connsiteX1" fmla="*/ 32178 w 114645"/>
                    <a:gd name="connsiteY1" fmla="*/ 75822 h 182036"/>
                    <a:gd name="connsiteX2" fmla="*/ 4 w 114645"/>
                    <a:gd name="connsiteY2" fmla="*/ 38391 h 182036"/>
                    <a:gd name="connsiteX3" fmla="*/ 33649 w 114645"/>
                    <a:gd name="connsiteY3" fmla="*/ 2116 h 182036"/>
                    <a:gd name="connsiteX4" fmla="*/ 45110 w 114645"/>
                    <a:gd name="connsiteY4" fmla="*/ 2221 h 182036"/>
                    <a:gd name="connsiteX5" fmla="*/ 73289 w 114645"/>
                    <a:gd name="connsiteY5" fmla="*/ 35552 h 182036"/>
                    <a:gd name="connsiteX6" fmla="*/ 74866 w 114645"/>
                    <a:gd name="connsiteY6" fmla="*/ 44700 h 182036"/>
                    <a:gd name="connsiteX7" fmla="*/ 72973 w 114645"/>
                    <a:gd name="connsiteY7" fmla="*/ 51219 h 182036"/>
                    <a:gd name="connsiteX8" fmla="*/ 111982 w 114645"/>
                    <a:gd name="connsiteY8" fmla="*/ 105578 h 182036"/>
                    <a:gd name="connsiteX9" fmla="*/ 111036 w 114645"/>
                    <a:gd name="connsiteY9" fmla="*/ 126607 h 182036"/>
                    <a:gd name="connsiteX10" fmla="*/ 74025 w 114645"/>
                    <a:gd name="connsiteY10" fmla="*/ 173397 h 182036"/>
                    <a:gd name="connsiteX11" fmla="*/ 60041 w 114645"/>
                    <a:gd name="connsiteY11" fmla="*/ 181703 h 182036"/>
                    <a:gd name="connsiteX12" fmla="*/ 36699 w 114645"/>
                    <a:gd name="connsiteY12" fmla="*/ 171083 h 182036"/>
                    <a:gd name="connsiteX13" fmla="*/ 33544 w 114645"/>
                    <a:gd name="connsiteY13" fmla="*/ 151737 h 182036"/>
                    <a:gd name="connsiteX14" fmla="*/ 38276 w 114645"/>
                    <a:gd name="connsiteY14" fmla="*/ 127343 h 182036"/>
                    <a:gd name="connsiteX15" fmla="*/ 31967 w 114645"/>
                    <a:gd name="connsiteY15" fmla="*/ 119352 h 182036"/>
                    <a:gd name="connsiteX16" fmla="*/ 27341 w 114645"/>
                    <a:gd name="connsiteY16" fmla="*/ 119142 h 182036"/>
                    <a:gd name="connsiteX17" fmla="*/ 22399 w 114645"/>
                    <a:gd name="connsiteY17" fmla="*/ 108207 h 182036"/>
                    <a:gd name="connsiteX18" fmla="*/ 33440 w 114645"/>
                    <a:gd name="connsiteY18" fmla="*/ 94538 h 18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4645" h="182036">
                      <a:moveTo>
                        <a:pt x="33440" y="94538"/>
                      </a:moveTo>
                      <a:cubicBezTo>
                        <a:pt x="37961" y="88966"/>
                        <a:pt x="37435" y="80764"/>
                        <a:pt x="32178" y="75822"/>
                      </a:cubicBezTo>
                      <a:cubicBezTo>
                        <a:pt x="19875" y="64151"/>
                        <a:pt x="-312" y="44279"/>
                        <a:pt x="4" y="38391"/>
                      </a:cubicBezTo>
                      <a:cubicBezTo>
                        <a:pt x="319" y="31977"/>
                        <a:pt x="22715" y="11579"/>
                        <a:pt x="33649" y="2116"/>
                      </a:cubicBezTo>
                      <a:cubicBezTo>
                        <a:pt x="36909" y="-723"/>
                        <a:pt x="41851" y="-723"/>
                        <a:pt x="45110" y="2221"/>
                      </a:cubicBezTo>
                      <a:lnTo>
                        <a:pt x="73289" y="35552"/>
                      </a:lnTo>
                      <a:cubicBezTo>
                        <a:pt x="75812" y="37760"/>
                        <a:pt x="75812" y="41440"/>
                        <a:pt x="74866" y="44700"/>
                      </a:cubicBezTo>
                      <a:lnTo>
                        <a:pt x="72973" y="51219"/>
                      </a:lnTo>
                      <a:lnTo>
                        <a:pt x="111982" y="105578"/>
                      </a:lnTo>
                      <a:cubicBezTo>
                        <a:pt x="115872" y="112202"/>
                        <a:pt x="115452" y="120404"/>
                        <a:pt x="111036" y="126607"/>
                      </a:cubicBezTo>
                      <a:lnTo>
                        <a:pt x="74025" y="173397"/>
                      </a:lnTo>
                      <a:cubicBezTo>
                        <a:pt x="70555" y="177813"/>
                        <a:pt x="65508" y="180757"/>
                        <a:pt x="60041" y="181703"/>
                      </a:cubicBezTo>
                      <a:cubicBezTo>
                        <a:pt x="50788" y="183280"/>
                        <a:pt x="41325" y="179179"/>
                        <a:pt x="36699" y="171083"/>
                      </a:cubicBezTo>
                      <a:cubicBezTo>
                        <a:pt x="33440" y="165406"/>
                        <a:pt x="32178" y="158571"/>
                        <a:pt x="33544" y="151737"/>
                      </a:cubicBezTo>
                      <a:lnTo>
                        <a:pt x="38276" y="127343"/>
                      </a:lnTo>
                      <a:cubicBezTo>
                        <a:pt x="39117" y="123348"/>
                        <a:pt x="36068" y="119457"/>
                        <a:pt x="31967" y="119352"/>
                      </a:cubicBezTo>
                      <a:lnTo>
                        <a:pt x="27341" y="119142"/>
                      </a:lnTo>
                      <a:cubicBezTo>
                        <a:pt x="21873" y="118932"/>
                        <a:pt x="18930" y="112518"/>
                        <a:pt x="22399" y="108207"/>
                      </a:cubicBezTo>
                      <a:lnTo>
                        <a:pt x="33440" y="9453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34" name="任意多边形: 形状 13233"/>
                <p:cNvSpPr/>
                <p:nvPr/>
              </p:nvSpPr>
              <p:spPr>
                <a:xfrm>
                  <a:off x="9223817" y="3576250"/>
                  <a:ext cx="65688" cy="241453"/>
                </a:xfrm>
                <a:custGeom>
                  <a:avLst/>
                  <a:gdLst>
                    <a:gd name="connsiteX0" fmla="*/ 62745 w 65688"/>
                    <a:gd name="connsiteY0" fmla="*/ 213338 h 241453"/>
                    <a:gd name="connsiteX1" fmla="*/ 65689 w 65688"/>
                    <a:gd name="connsiteY1" fmla="*/ 203139 h 241453"/>
                    <a:gd name="connsiteX2" fmla="*/ 52651 w 65688"/>
                    <a:gd name="connsiteY2" fmla="*/ 183477 h 241453"/>
                    <a:gd name="connsiteX3" fmla="*/ 14694 w 65688"/>
                    <a:gd name="connsiteY3" fmla="*/ 0 h 241453"/>
                    <a:gd name="connsiteX4" fmla="*/ 184 w 65688"/>
                    <a:gd name="connsiteY4" fmla="*/ 20819 h 241453"/>
                    <a:gd name="connsiteX5" fmla="*/ 17743 w 65688"/>
                    <a:gd name="connsiteY5" fmla="*/ 137319 h 241453"/>
                    <a:gd name="connsiteX6" fmla="*/ 48550 w 65688"/>
                    <a:gd name="connsiteY6" fmla="*/ 240571 h 241453"/>
                    <a:gd name="connsiteX7" fmla="*/ 62745 w 65688"/>
                    <a:gd name="connsiteY7" fmla="*/ 213338 h 241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5688" h="241453">
                      <a:moveTo>
                        <a:pt x="62745" y="213338"/>
                      </a:moveTo>
                      <a:cubicBezTo>
                        <a:pt x="63165" y="212497"/>
                        <a:pt x="65689" y="203139"/>
                        <a:pt x="65689" y="203139"/>
                      </a:cubicBezTo>
                      <a:lnTo>
                        <a:pt x="52651" y="183477"/>
                      </a:lnTo>
                      <a:cubicBezTo>
                        <a:pt x="52651" y="183477"/>
                        <a:pt x="10698" y="71603"/>
                        <a:pt x="14694" y="0"/>
                      </a:cubicBezTo>
                      <a:cubicBezTo>
                        <a:pt x="14694" y="0"/>
                        <a:pt x="-1919" y="4206"/>
                        <a:pt x="184" y="20819"/>
                      </a:cubicBezTo>
                      <a:cubicBezTo>
                        <a:pt x="2287" y="37537"/>
                        <a:pt x="79" y="72970"/>
                        <a:pt x="17743" y="137319"/>
                      </a:cubicBezTo>
                      <a:cubicBezTo>
                        <a:pt x="35512" y="201667"/>
                        <a:pt x="52125" y="233841"/>
                        <a:pt x="48550" y="240571"/>
                      </a:cubicBezTo>
                      <a:cubicBezTo>
                        <a:pt x="45080" y="247300"/>
                        <a:pt x="62745" y="213338"/>
                        <a:pt x="62745" y="213338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26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35" name="图形 12978"/>
                <p:cNvGrpSpPr/>
                <p:nvPr/>
              </p:nvGrpSpPr>
              <p:grpSpPr>
                <a:xfrm>
                  <a:off x="9249592" y="3719890"/>
                  <a:ext cx="146460" cy="207752"/>
                  <a:chOff x="9249592" y="3719890"/>
                  <a:chExt cx="146460" cy="207752"/>
                </a:xfrm>
                <a:solidFill>
                  <a:srgbClr val="272525"/>
                </a:solidFill>
              </p:grpSpPr>
              <p:sp>
                <p:nvSpPr>
                  <p:cNvPr id="13236" name="任意多边形: 形状 13235"/>
                  <p:cNvSpPr/>
                  <p:nvPr/>
                </p:nvSpPr>
                <p:spPr>
                  <a:xfrm>
                    <a:off x="9249592" y="3779389"/>
                    <a:ext cx="44855" cy="148253"/>
                  </a:xfrm>
                  <a:custGeom>
                    <a:avLst/>
                    <a:gdLst>
                      <a:gd name="connsiteX0" fmla="*/ 8791 w 44855"/>
                      <a:gd name="connsiteY0" fmla="*/ 148254 h 148253"/>
                      <a:gd name="connsiteX1" fmla="*/ 4901 w 44855"/>
                      <a:gd name="connsiteY1" fmla="*/ 140999 h 148253"/>
                      <a:gd name="connsiteX2" fmla="*/ 19516 w 44855"/>
                      <a:gd name="connsiteY2" fmla="*/ 111033 h 148253"/>
                      <a:gd name="connsiteX3" fmla="*/ 9001 w 44855"/>
                      <a:gd name="connsiteY3" fmla="*/ 99151 h 148253"/>
                      <a:gd name="connsiteX4" fmla="*/ 4270 w 44855"/>
                      <a:gd name="connsiteY4" fmla="*/ 61509 h 148253"/>
                      <a:gd name="connsiteX5" fmla="*/ 37706 w 44855"/>
                      <a:gd name="connsiteY5" fmla="*/ 0 h 148253"/>
                      <a:gd name="connsiteX6" fmla="*/ 44856 w 44855"/>
                      <a:gd name="connsiteY6" fmla="*/ 3890 h 148253"/>
                      <a:gd name="connsiteX7" fmla="*/ 11315 w 44855"/>
                      <a:gd name="connsiteY7" fmla="*/ 65505 h 148253"/>
                      <a:gd name="connsiteX8" fmla="*/ 14889 w 44855"/>
                      <a:gd name="connsiteY8" fmla="*/ 93473 h 148253"/>
                      <a:gd name="connsiteX9" fmla="*/ 27507 w 44855"/>
                      <a:gd name="connsiteY9" fmla="*/ 107668 h 148253"/>
                      <a:gd name="connsiteX10" fmla="*/ 27612 w 44855"/>
                      <a:gd name="connsiteY10" fmla="*/ 109035 h 148253"/>
                      <a:gd name="connsiteX11" fmla="*/ 8791 w 44855"/>
                      <a:gd name="connsiteY11" fmla="*/ 148254 h 148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4855" h="148253">
                        <a:moveTo>
                          <a:pt x="8791" y="148254"/>
                        </a:moveTo>
                        <a:lnTo>
                          <a:pt x="4901" y="140999"/>
                        </a:lnTo>
                        <a:cubicBezTo>
                          <a:pt x="18570" y="133744"/>
                          <a:pt x="19516" y="115974"/>
                          <a:pt x="19516" y="111033"/>
                        </a:cubicBezTo>
                        <a:lnTo>
                          <a:pt x="9001" y="99151"/>
                        </a:lnTo>
                        <a:cubicBezTo>
                          <a:pt x="-882" y="89373"/>
                          <a:pt x="-2880" y="73811"/>
                          <a:pt x="4270" y="61509"/>
                        </a:cubicBezTo>
                        <a:lnTo>
                          <a:pt x="37706" y="0"/>
                        </a:lnTo>
                        <a:lnTo>
                          <a:pt x="44856" y="3890"/>
                        </a:lnTo>
                        <a:lnTo>
                          <a:pt x="11315" y="65505"/>
                        </a:lnTo>
                        <a:cubicBezTo>
                          <a:pt x="5952" y="74652"/>
                          <a:pt x="7425" y="86113"/>
                          <a:pt x="14889" y="93473"/>
                        </a:cubicBezTo>
                        <a:lnTo>
                          <a:pt x="27507" y="107668"/>
                        </a:lnTo>
                        <a:lnTo>
                          <a:pt x="27612" y="109035"/>
                        </a:lnTo>
                        <a:cubicBezTo>
                          <a:pt x="27823" y="110296"/>
                          <a:pt x="29294" y="137319"/>
                          <a:pt x="8791" y="148254"/>
                        </a:cubicBezTo>
                        <a:close/>
                      </a:path>
                    </a:pathLst>
                  </a:custGeom>
                  <a:solidFill>
                    <a:srgbClr val="272525"/>
                  </a:solidFill>
                  <a:ln w="2626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37" name="任意多边形: 形状 13236"/>
                  <p:cNvSpPr/>
                  <p:nvPr/>
                </p:nvSpPr>
                <p:spPr>
                  <a:xfrm>
                    <a:off x="9273405" y="3719890"/>
                    <a:ext cx="122647" cy="190298"/>
                  </a:xfrm>
                  <a:custGeom>
                    <a:avLst/>
                    <a:gdLst>
                      <a:gd name="connsiteX0" fmla="*/ 59946 w 122647"/>
                      <a:gd name="connsiteY0" fmla="*/ 190298 h 190298"/>
                      <a:gd name="connsiteX1" fmla="*/ 37024 w 122647"/>
                      <a:gd name="connsiteY1" fmla="*/ 177261 h 190298"/>
                      <a:gd name="connsiteX2" fmla="*/ 33450 w 122647"/>
                      <a:gd name="connsiteY2" fmla="*/ 155075 h 190298"/>
                      <a:gd name="connsiteX3" fmla="*/ 38286 w 122647"/>
                      <a:gd name="connsiteY3" fmla="*/ 130682 h 190298"/>
                      <a:gd name="connsiteX4" fmla="*/ 37760 w 122647"/>
                      <a:gd name="connsiteY4" fmla="*/ 128579 h 190298"/>
                      <a:gd name="connsiteX5" fmla="*/ 35763 w 122647"/>
                      <a:gd name="connsiteY5" fmla="*/ 127632 h 190298"/>
                      <a:gd name="connsiteX6" fmla="*/ 31136 w 122647"/>
                      <a:gd name="connsiteY6" fmla="*/ 127422 h 190298"/>
                      <a:gd name="connsiteX7" fmla="*/ 21674 w 122647"/>
                      <a:gd name="connsiteY7" fmla="*/ 121113 h 190298"/>
                      <a:gd name="connsiteX8" fmla="*/ 23145 w 122647"/>
                      <a:gd name="connsiteY8" fmla="*/ 109863 h 190298"/>
                      <a:gd name="connsiteX9" fmla="*/ 34290 w 122647"/>
                      <a:gd name="connsiteY9" fmla="*/ 96089 h 190298"/>
                      <a:gd name="connsiteX10" fmla="*/ 33450 w 122647"/>
                      <a:gd name="connsiteY10" fmla="*/ 82946 h 190298"/>
                      <a:gd name="connsiteX11" fmla="*/ 14 w 122647"/>
                      <a:gd name="connsiteY11" fmla="*/ 42360 h 190298"/>
                      <a:gd name="connsiteX12" fmla="*/ 35026 w 122647"/>
                      <a:gd name="connsiteY12" fmla="*/ 3141 h 190298"/>
                      <a:gd name="connsiteX13" fmla="*/ 51850 w 122647"/>
                      <a:gd name="connsiteY13" fmla="*/ 3246 h 190298"/>
                      <a:gd name="connsiteX14" fmla="*/ 52270 w 122647"/>
                      <a:gd name="connsiteY14" fmla="*/ 3667 h 190298"/>
                      <a:gd name="connsiteX15" fmla="*/ 80239 w 122647"/>
                      <a:gd name="connsiteY15" fmla="*/ 36788 h 190298"/>
                      <a:gd name="connsiteX16" fmla="*/ 82762 w 122647"/>
                      <a:gd name="connsiteY16" fmla="*/ 49931 h 190298"/>
                      <a:gd name="connsiteX17" fmla="*/ 81396 w 122647"/>
                      <a:gd name="connsiteY17" fmla="*/ 54557 h 190298"/>
                      <a:gd name="connsiteX18" fmla="*/ 119247 w 122647"/>
                      <a:gd name="connsiteY18" fmla="*/ 107339 h 190298"/>
                      <a:gd name="connsiteX19" fmla="*/ 118196 w 122647"/>
                      <a:gd name="connsiteY19" fmla="*/ 133205 h 190298"/>
                      <a:gd name="connsiteX20" fmla="*/ 81080 w 122647"/>
                      <a:gd name="connsiteY20" fmla="*/ 180100 h 190298"/>
                      <a:gd name="connsiteX21" fmla="*/ 64572 w 122647"/>
                      <a:gd name="connsiteY21" fmla="*/ 189878 h 190298"/>
                      <a:gd name="connsiteX22" fmla="*/ 59946 w 122647"/>
                      <a:gd name="connsiteY22" fmla="*/ 190298 h 190298"/>
                      <a:gd name="connsiteX23" fmla="*/ 43228 w 122647"/>
                      <a:gd name="connsiteY23" fmla="*/ 8188 h 190298"/>
                      <a:gd name="connsiteX24" fmla="*/ 40284 w 122647"/>
                      <a:gd name="connsiteY24" fmla="*/ 9240 h 190298"/>
                      <a:gd name="connsiteX25" fmla="*/ 8109 w 122647"/>
                      <a:gd name="connsiteY25" fmla="*/ 42676 h 190298"/>
                      <a:gd name="connsiteX26" fmla="*/ 39022 w 122647"/>
                      <a:gd name="connsiteY26" fmla="*/ 76848 h 190298"/>
                      <a:gd name="connsiteX27" fmla="*/ 40599 w 122647"/>
                      <a:gd name="connsiteY27" fmla="*/ 101136 h 190298"/>
                      <a:gd name="connsiteX28" fmla="*/ 29454 w 122647"/>
                      <a:gd name="connsiteY28" fmla="*/ 114910 h 190298"/>
                      <a:gd name="connsiteX29" fmla="*/ 29138 w 122647"/>
                      <a:gd name="connsiteY29" fmla="*/ 117644 h 190298"/>
                      <a:gd name="connsiteX30" fmla="*/ 31452 w 122647"/>
                      <a:gd name="connsiteY30" fmla="*/ 119221 h 190298"/>
                      <a:gd name="connsiteX31" fmla="*/ 36078 w 122647"/>
                      <a:gd name="connsiteY31" fmla="*/ 119431 h 190298"/>
                      <a:gd name="connsiteX32" fmla="*/ 44174 w 122647"/>
                      <a:gd name="connsiteY32" fmla="*/ 123532 h 190298"/>
                      <a:gd name="connsiteX33" fmla="*/ 46277 w 122647"/>
                      <a:gd name="connsiteY33" fmla="*/ 132364 h 190298"/>
                      <a:gd name="connsiteX34" fmla="*/ 41441 w 122647"/>
                      <a:gd name="connsiteY34" fmla="*/ 156757 h 190298"/>
                      <a:gd name="connsiteX35" fmla="*/ 44174 w 122647"/>
                      <a:gd name="connsiteY35" fmla="*/ 173265 h 190298"/>
                      <a:gd name="connsiteX36" fmla="*/ 63310 w 122647"/>
                      <a:gd name="connsiteY36" fmla="*/ 181887 h 190298"/>
                      <a:gd name="connsiteX37" fmla="*/ 63310 w 122647"/>
                      <a:gd name="connsiteY37" fmla="*/ 181887 h 190298"/>
                      <a:gd name="connsiteX38" fmla="*/ 74771 w 122647"/>
                      <a:gd name="connsiteY38" fmla="*/ 175052 h 190298"/>
                      <a:gd name="connsiteX39" fmla="*/ 111782 w 122647"/>
                      <a:gd name="connsiteY39" fmla="*/ 128263 h 190298"/>
                      <a:gd name="connsiteX40" fmla="*/ 112518 w 122647"/>
                      <a:gd name="connsiteY40" fmla="*/ 111861 h 190298"/>
                      <a:gd name="connsiteX41" fmla="*/ 72563 w 122647"/>
                      <a:gd name="connsiteY41" fmla="*/ 56134 h 190298"/>
                      <a:gd name="connsiteX42" fmla="*/ 75086 w 122647"/>
                      <a:gd name="connsiteY42" fmla="*/ 47723 h 190298"/>
                      <a:gd name="connsiteX43" fmla="*/ 74666 w 122647"/>
                      <a:gd name="connsiteY43" fmla="*/ 42781 h 190298"/>
                      <a:gd name="connsiteX44" fmla="*/ 74246 w 122647"/>
                      <a:gd name="connsiteY44" fmla="*/ 42360 h 190298"/>
                      <a:gd name="connsiteX45" fmla="*/ 46277 w 122647"/>
                      <a:gd name="connsiteY45" fmla="*/ 9240 h 190298"/>
                      <a:gd name="connsiteX46" fmla="*/ 43228 w 122647"/>
                      <a:gd name="connsiteY46" fmla="*/ 8188 h 190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</a:cxnLst>
                    <a:rect l="l" t="t" r="r" b="b"/>
                    <a:pathLst>
                      <a:path w="122647" h="190298">
                        <a:moveTo>
                          <a:pt x="59946" y="190298"/>
                        </a:moveTo>
                        <a:cubicBezTo>
                          <a:pt x="50483" y="190298"/>
                          <a:pt x="41651" y="185357"/>
                          <a:pt x="37024" y="177261"/>
                        </a:cubicBezTo>
                        <a:cubicBezTo>
                          <a:pt x="33239" y="170531"/>
                          <a:pt x="31977" y="162646"/>
                          <a:pt x="33450" y="155075"/>
                        </a:cubicBezTo>
                        <a:lnTo>
                          <a:pt x="38286" y="130682"/>
                        </a:lnTo>
                        <a:cubicBezTo>
                          <a:pt x="38496" y="129630"/>
                          <a:pt x="38076" y="128894"/>
                          <a:pt x="37760" y="128579"/>
                        </a:cubicBezTo>
                        <a:cubicBezTo>
                          <a:pt x="37445" y="128263"/>
                          <a:pt x="36814" y="127632"/>
                          <a:pt x="35763" y="127632"/>
                        </a:cubicBezTo>
                        <a:lnTo>
                          <a:pt x="31136" y="127422"/>
                        </a:lnTo>
                        <a:cubicBezTo>
                          <a:pt x="27035" y="127317"/>
                          <a:pt x="23461" y="124899"/>
                          <a:pt x="21674" y="121113"/>
                        </a:cubicBezTo>
                        <a:cubicBezTo>
                          <a:pt x="19991" y="117328"/>
                          <a:pt x="20516" y="113017"/>
                          <a:pt x="23145" y="109863"/>
                        </a:cubicBezTo>
                        <a:lnTo>
                          <a:pt x="34290" y="96089"/>
                        </a:lnTo>
                        <a:cubicBezTo>
                          <a:pt x="37445" y="92199"/>
                          <a:pt x="37129" y="86311"/>
                          <a:pt x="33450" y="82946"/>
                        </a:cubicBezTo>
                        <a:cubicBezTo>
                          <a:pt x="-407" y="50982"/>
                          <a:pt x="-91" y="44884"/>
                          <a:pt x="14" y="42360"/>
                        </a:cubicBezTo>
                        <a:cubicBezTo>
                          <a:pt x="118" y="39942"/>
                          <a:pt x="434" y="33423"/>
                          <a:pt x="35026" y="3141"/>
                        </a:cubicBezTo>
                        <a:cubicBezTo>
                          <a:pt x="39863" y="-1064"/>
                          <a:pt x="47118" y="-1064"/>
                          <a:pt x="51850" y="3246"/>
                        </a:cubicBezTo>
                        <a:lnTo>
                          <a:pt x="52270" y="3667"/>
                        </a:lnTo>
                        <a:lnTo>
                          <a:pt x="80239" y="36788"/>
                        </a:lnTo>
                        <a:cubicBezTo>
                          <a:pt x="83393" y="39837"/>
                          <a:pt x="84339" y="44673"/>
                          <a:pt x="82762" y="49931"/>
                        </a:cubicBezTo>
                        <a:lnTo>
                          <a:pt x="81396" y="54557"/>
                        </a:lnTo>
                        <a:lnTo>
                          <a:pt x="119247" y="107339"/>
                        </a:lnTo>
                        <a:cubicBezTo>
                          <a:pt x="124189" y="115646"/>
                          <a:pt x="123663" y="125635"/>
                          <a:pt x="118196" y="133205"/>
                        </a:cubicBezTo>
                        <a:lnTo>
                          <a:pt x="81080" y="180100"/>
                        </a:lnTo>
                        <a:cubicBezTo>
                          <a:pt x="76979" y="185251"/>
                          <a:pt x="71091" y="188826"/>
                          <a:pt x="64572" y="189878"/>
                        </a:cubicBezTo>
                        <a:cubicBezTo>
                          <a:pt x="62995" y="190193"/>
                          <a:pt x="61523" y="190298"/>
                          <a:pt x="59946" y="190298"/>
                        </a:cubicBezTo>
                        <a:close/>
                        <a:moveTo>
                          <a:pt x="43228" y="8188"/>
                        </a:moveTo>
                        <a:cubicBezTo>
                          <a:pt x="42176" y="8188"/>
                          <a:pt x="41125" y="8504"/>
                          <a:pt x="40284" y="9240"/>
                        </a:cubicBezTo>
                        <a:cubicBezTo>
                          <a:pt x="15785" y="30689"/>
                          <a:pt x="8530" y="40362"/>
                          <a:pt x="8109" y="42676"/>
                        </a:cubicBezTo>
                        <a:cubicBezTo>
                          <a:pt x="8425" y="44673"/>
                          <a:pt x="15364" y="54557"/>
                          <a:pt x="39022" y="76848"/>
                        </a:cubicBezTo>
                        <a:cubicBezTo>
                          <a:pt x="45751" y="83261"/>
                          <a:pt x="46487" y="93881"/>
                          <a:pt x="40599" y="101136"/>
                        </a:cubicBezTo>
                        <a:lnTo>
                          <a:pt x="29454" y="114910"/>
                        </a:lnTo>
                        <a:cubicBezTo>
                          <a:pt x="28508" y="116066"/>
                          <a:pt x="28929" y="117223"/>
                          <a:pt x="29138" y="117644"/>
                        </a:cubicBezTo>
                        <a:cubicBezTo>
                          <a:pt x="29349" y="118064"/>
                          <a:pt x="29980" y="119116"/>
                          <a:pt x="31452" y="119221"/>
                        </a:cubicBezTo>
                        <a:lnTo>
                          <a:pt x="36078" y="119431"/>
                        </a:lnTo>
                        <a:cubicBezTo>
                          <a:pt x="39232" y="119536"/>
                          <a:pt x="42176" y="121008"/>
                          <a:pt x="44174" y="123532"/>
                        </a:cubicBezTo>
                        <a:cubicBezTo>
                          <a:pt x="46172" y="126055"/>
                          <a:pt x="46908" y="129209"/>
                          <a:pt x="46277" y="132364"/>
                        </a:cubicBezTo>
                        <a:lnTo>
                          <a:pt x="41441" y="156757"/>
                        </a:lnTo>
                        <a:cubicBezTo>
                          <a:pt x="40284" y="162435"/>
                          <a:pt x="41336" y="168323"/>
                          <a:pt x="44174" y="173265"/>
                        </a:cubicBezTo>
                        <a:cubicBezTo>
                          <a:pt x="47854" y="179784"/>
                          <a:pt x="55530" y="183254"/>
                          <a:pt x="63310" y="181887"/>
                        </a:cubicBezTo>
                        <a:lnTo>
                          <a:pt x="63310" y="181887"/>
                        </a:lnTo>
                        <a:cubicBezTo>
                          <a:pt x="67831" y="181151"/>
                          <a:pt x="71932" y="178733"/>
                          <a:pt x="74771" y="175052"/>
                        </a:cubicBezTo>
                        <a:lnTo>
                          <a:pt x="111782" y="128263"/>
                        </a:lnTo>
                        <a:cubicBezTo>
                          <a:pt x="115252" y="123532"/>
                          <a:pt x="115567" y="117013"/>
                          <a:pt x="112518" y="111861"/>
                        </a:cubicBezTo>
                        <a:lnTo>
                          <a:pt x="72563" y="56134"/>
                        </a:lnTo>
                        <a:lnTo>
                          <a:pt x="75086" y="47723"/>
                        </a:lnTo>
                        <a:cubicBezTo>
                          <a:pt x="75297" y="46881"/>
                          <a:pt x="76033" y="44043"/>
                          <a:pt x="74666" y="42781"/>
                        </a:cubicBezTo>
                        <a:lnTo>
                          <a:pt x="74246" y="42360"/>
                        </a:lnTo>
                        <a:lnTo>
                          <a:pt x="46277" y="9240"/>
                        </a:lnTo>
                        <a:cubicBezTo>
                          <a:pt x="45331" y="8504"/>
                          <a:pt x="44279" y="8188"/>
                          <a:pt x="43228" y="8188"/>
                        </a:cubicBezTo>
                        <a:close/>
                      </a:path>
                    </a:pathLst>
                  </a:custGeom>
                  <a:solidFill>
                    <a:srgbClr val="272525"/>
                  </a:solidFill>
                  <a:ln w="2626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238" name="图形 12978"/>
                <p:cNvGrpSpPr/>
                <p:nvPr/>
              </p:nvGrpSpPr>
              <p:grpSpPr>
                <a:xfrm>
                  <a:off x="8766126" y="3441244"/>
                  <a:ext cx="851114" cy="348448"/>
                  <a:chOff x="8766126" y="3441244"/>
                  <a:chExt cx="851114" cy="348448"/>
                </a:xfrm>
              </p:grpSpPr>
              <p:grpSp>
                <p:nvGrpSpPr>
                  <p:cNvPr id="13239" name="图形 12978"/>
                  <p:cNvGrpSpPr/>
                  <p:nvPr/>
                </p:nvGrpSpPr>
                <p:grpSpPr>
                  <a:xfrm>
                    <a:off x="8766126" y="3441244"/>
                    <a:ext cx="851114" cy="348448"/>
                    <a:chOff x="8766126" y="3441244"/>
                    <a:chExt cx="851114" cy="348448"/>
                  </a:xfrm>
                </p:grpSpPr>
                <p:sp>
                  <p:nvSpPr>
                    <p:cNvPr id="13240" name="任意多边形: 形状 13239"/>
                    <p:cNvSpPr/>
                    <p:nvPr/>
                  </p:nvSpPr>
                  <p:spPr>
                    <a:xfrm>
                      <a:off x="8766202" y="3442716"/>
                      <a:ext cx="851039" cy="346976"/>
                    </a:xfrm>
                    <a:custGeom>
                      <a:avLst/>
                      <a:gdLst>
                        <a:gd name="connsiteX0" fmla="*/ 0 w 851039"/>
                        <a:gd name="connsiteY0" fmla="*/ 285152 h 346976"/>
                        <a:gd name="connsiteX1" fmla="*/ 23237 w 851039"/>
                        <a:gd name="connsiteY1" fmla="*/ 346977 h 346976"/>
                        <a:gd name="connsiteX2" fmla="*/ 780593 w 851039"/>
                        <a:gd name="connsiteY2" fmla="*/ 61720 h 346976"/>
                        <a:gd name="connsiteX3" fmla="*/ 851039 w 851039"/>
                        <a:gd name="connsiteY3" fmla="*/ 0 h 346976"/>
                        <a:gd name="connsiteX4" fmla="*/ 851039 w 851039"/>
                        <a:gd name="connsiteY4" fmla="*/ 0 h 346976"/>
                        <a:gd name="connsiteX5" fmla="*/ 757356 w 851039"/>
                        <a:gd name="connsiteY5" fmla="*/ 0 h 3469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51039" h="346976">
                          <a:moveTo>
                            <a:pt x="0" y="285152"/>
                          </a:moveTo>
                          <a:lnTo>
                            <a:pt x="23237" y="346977"/>
                          </a:lnTo>
                          <a:lnTo>
                            <a:pt x="780593" y="61720"/>
                          </a:lnTo>
                          <a:lnTo>
                            <a:pt x="851039" y="0"/>
                          </a:lnTo>
                          <a:lnTo>
                            <a:pt x="851039" y="0"/>
                          </a:lnTo>
                          <a:lnTo>
                            <a:pt x="757356" y="0"/>
                          </a:lnTo>
                          <a:close/>
                        </a:path>
                      </a:pathLst>
                    </a:custGeom>
                    <a:solidFill>
                      <a:srgbClr val="FFC673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41" name="任意多边形: 形状 13240"/>
                    <p:cNvSpPr/>
                    <p:nvPr/>
                  </p:nvSpPr>
                  <p:spPr>
                    <a:xfrm rot="-6637989">
                      <a:off x="8784647" y="3700772"/>
                      <a:ext cx="66033" cy="85276"/>
                    </a:xfrm>
                    <a:custGeom>
                      <a:avLst/>
                      <a:gdLst>
                        <a:gd name="connsiteX0" fmla="*/ 0 w 66033"/>
                        <a:gd name="connsiteY0" fmla="*/ 0 h 85276"/>
                        <a:gd name="connsiteX1" fmla="*/ 66034 w 66033"/>
                        <a:gd name="connsiteY1" fmla="*/ 0 h 85276"/>
                        <a:gd name="connsiteX2" fmla="*/ 66034 w 66033"/>
                        <a:gd name="connsiteY2" fmla="*/ 85276 h 85276"/>
                        <a:gd name="connsiteX3" fmla="*/ 0 w 66033"/>
                        <a:gd name="connsiteY3" fmla="*/ 85276 h 852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6033" h="85276">
                          <a:moveTo>
                            <a:pt x="0" y="0"/>
                          </a:moveTo>
                          <a:lnTo>
                            <a:pt x="66034" y="0"/>
                          </a:lnTo>
                          <a:lnTo>
                            <a:pt x="66034" y="85276"/>
                          </a:lnTo>
                          <a:lnTo>
                            <a:pt x="0" y="85276"/>
                          </a:lnTo>
                          <a:close/>
                        </a:path>
                      </a:pathLst>
                    </a:custGeom>
                    <a:solidFill>
                      <a:srgbClr val="FECB00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42" name="任意多边形: 形状 13241"/>
                    <p:cNvSpPr/>
                    <p:nvPr/>
                  </p:nvSpPr>
                  <p:spPr>
                    <a:xfrm>
                      <a:off x="9519772" y="3441244"/>
                      <a:ext cx="30912" cy="64663"/>
                    </a:xfrm>
                    <a:custGeom>
                      <a:avLst/>
                      <a:gdLst>
                        <a:gd name="connsiteX0" fmla="*/ 30912 w 30912"/>
                        <a:gd name="connsiteY0" fmla="*/ 61825 h 64663"/>
                        <a:gd name="connsiteX1" fmla="*/ 23237 w 30912"/>
                        <a:gd name="connsiteY1" fmla="*/ 64664 h 64663"/>
                        <a:gd name="connsiteX2" fmla="*/ 0 w 30912"/>
                        <a:gd name="connsiteY2" fmla="*/ 2944 h 64663"/>
                        <a:gd name="connsiteX3" fmla="*/ 7570 w 30912"/>
                        <a:gd name="connsiteY3" fmla="*/ 0 h 64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0912" h="64663">
                          <a:moveTo>
                            <a:pt x="30912" y="61825"/>
                          </a:moveTo>
                          <a:lnTo>
                            <a:pt x="23237" y="64664"/>
                          </a:lnTo>
                          <a:lnTo>
                            <a:pt x="0" y="2944"/>
                          </a:lnTo>
                          <a:lnTo>
                            <a:pt x="7570" y="0"/>
                          </a:lnTo>
                        </a:path>
                      </a:pathLst>
                    </a:custGeom>
                    <a:solidFill>
                      <a:srgbClr val="50AC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43" name="任意多边形: 形状 13242"/>
                    <p:cNvSpPr/>
                    <p:nvPr/>
                  </p:nvSpPr>
                  <p:spPr>
                    <a:xfrm rot="-1237990">
                      <a:off x="8853755" y="3695690"/>
                      <a:ext cx="8201" cy="66033"/>
                    </a:xfrm>
                    <a:custGeom>
                      <a:avLst/>
                      <a:gdLst>
                        <a:gd name="connsiteX0" fmla="*/ 0 w 8201"/>
                        <a:gd name="connsiteY0" fmla="*/ 0 h 66033"/>
                        <a:gd name="connsiteX1" fmla="*/ 8202 w 8201"/>
                        <a:gd name="connsiteY1" fmla="*/ 0 h 66033"/>
                        <a:gd name="connsiteX2" fmla="*/ 8202 w 8201"/>
                        <a:gd name="connsiteY2" fmla="*/ 66034 h 66033"/>
                        <a:gd name="connsiteX3" fmla="*/ 0 w 8201"/>
                        <a:gd name="connsiteY3" fmla="*/ 66034 h 660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201" h="66033">
                          <a:moveTo>
                            <a:pt x="0" y="0"/>
                          </a:moveTo>
                          <a:lnTo>
                            <a:pt x="8202" y="0"/>
                          </a:lnTo>
                          <a:lnTo>
                            <a:pt x="8202" y="66034"/>
                          </a:lnTo>
                          <a:lnTo>
                            <a:pt x="0" y="66034"/>
                          </a:lnTo>
                          <a:close/>
                        </a:path>
                      </a:pathLst>
                    </a:custGeom>
                    <a:solidFill>
                      <a:srgbClr val="50AC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244" name="任意多边形: 形状 13243"/>
                  <p:cNvSpPr/>
                  <p:nvPr/>
                </p:nvSpPr>
                <p:spPr>
                  <a:xfrm>
                    <a:off x="8781027" y="3442821"/>
                    <a:ext cx="836108" cy="346871"/>
                  </a:xfrm>
                  <a:custGeom>
                    <a:avLst/>
                    <a:gdLst>
                      <a:gd name="connsiteX0" fmla="*/ 0 w 836108"/>
                      <a:gd name="connsiteY0" fmla="*/ 324581 h 346871"/>
                      <a:gd name="connsiteX1" fmla="*/ 8411 w 836108"/>
                      <a:gd name="connsiteY1" fmla="*/ 346872 h 346871"/>
                      <a:gd name="connsiteX2" fmla="*/ 765767 w 836108"/>
                      <a:gd name="connsiteY2" fmla="*/ 61720 h 346871"/>
                      <a:gd name="connsiteX3" fmla="*/ 836109 w 836108"/>
                      <a:gd name="connsiteY3" fmla="*/ 0 h 346871"/>
                      <a:gd name="connsiteX4" fmla="*/ 789635 w 836108"/>
                      <a:gd name="connsiteY4" fmla="*/ 0 h 346871"/>
                      <a:gd name="connsiteX5" fmla="*/ 754411 w 836108"/>
                      <a:gd name="connsiteY5" fmla="*/ 30912 h 346871"/>
                      <a:gd name="connsiteX6" fmla="*/ 711092 w 836108"/>
                      <a:gd name="connsiteY6" fmla="*/ 56883 h 346871"/>
                      <a:gd name="connsiteX7" fmla="*/ 0 w 836108"/>
                      <a:gd name="connsiteY7" fmla="*/ 324581 h 346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36108" h="346871">
                        <a:moveTo>
                          <a:pt x="0" y="324581"/>
                        </a:moveTo>
                        <a:lnTo>
                          <a:pt x="8411" y="346872"/>
                        </a:lnTo>
                        <a:lnTo>
                          <a:pt x="765767" y="61720"/>
                        </a:lnTo>
                        <a:lnTo>
                          <a:pt x="836109" y="0"/>
                        </a:lnTo>
                        <a:lnTo>
                          <a:pt x="789635" y="0"/>
                        </a:lnTo>
                        <a:lnTo>
                          <a:pt x="754411" y="30912"/>
                        </a:lnTo>
                        <a:cubicBezTo>
                          <a:pt x="741689" y="42058"/>
                          <a:pt x="726969" y="50890"/>
                          <a:pt x="711092" y="56883"/>
                        </a:cubicBezTo>
                        <a:lnTo>
                          <a:pt x="0" y="324581"/>
                        </a:lnTo>
                        <a:close/>
                      </a:path>
                    </a:pathLst>
                  </a:custGeom>
                  <a:solidFill>
                    <a:srgbClr val="E07A00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245" name="图形 12978"/>
                <p:cNvGrpSpPr/>
                <p:nvPr/>
              </p:nvGrpSpPr>
              <p:grpSpPr>
                <a:xfrm>
                  <a:off x="9053560" y="3597399"/>
                  <a:ext cx="179927" cy="342966"/>
                  <a:chOff x="9053560" y="3597399"/>
                  <a:chExt cx="179927" cy="342966"/>
                </a:xfrm>
              </p:grpSpPr>
              <p:sp>
                <p:nvSpPr>
                  <p:cNvPr id="13246" name="任意多边形: 形状 13245"/>
                  <p:cNvSpPr/>
                  <p:nvPr/>
                </p:nvSpPr>
                <p:spPr>
                  <a:xfrm>
                    <a:off x="9053560" y="3597399"/>
                    <a:ext cx="179927" cy="342966"/>
                  </a:xfrm>
                  <a:custGeom>
                    <a:avLst/>
                    <a:gdLst>
                      <a:gd name="connsiteX0" fmla="*/ 15773 w 179927"/>
                      <a:gd name="connsiteY0" fmla="*/ 1457 h 342966"/>
                      <a:gd name="connsiteX1" fmla="*/ 28601 w 179927"/>
                      <a:gd name="connsiteY1" fmla="*/ 5768 h 342966"/>
                      <a:gd name="connsiteX2" fmla="*/ 43636 w 179927"/>
                      <a:gd name="connsiteY2" fmla="*/ 49403 h 342966"/>
                      <a:gd name="connsiteX3" fmla="*/ 65716 w 179927"/>
                      <a:gd name="connsiteY3" fmla="*/ 30897 h 342966"/>
                      <a:gd name="connsiteX4" fmla="*/ 68556 w 179927"/>
                      <a:gd name="connsiteY4" fmla="*/ 47826 h 342966"/>
                      <a:gd name="connsiteX5" fmla="*/ 47527 w 179927"/>
                      <a:gd name="connsiteY5" fmla="*/ 84311 h 342966"/>
                      <a:gd name="connsiteX6" fmla="*/ 43531 w 179927"/>
                      <a:gd name="connsiteY6" fmla="*/ 102290 h 342966"/>
                      <a:gd name="connsiteX7" fmla="*/ 179903 w 179927"/>
                      <a:gd name="connsiteY7" fmla="*/ 315208 h 342966"/>
                      <a:gd name="connsiteX8" fmla="*/ 149412 w 179927"/>
                      <a:gd name="connsiteY8" fmla="*/ 342966 h 342966"/>
                      <a:gd name="connsiteX9" fmla="*/ 1 w 179927"/>
                      <a:gd name="connsiteY9" fmla="*/ 31738 h 342966"/>
                      <a:gd name="connsiteX10" fmla="*/ 15773 w 179927"/>
                      <a:gd name="connsiteY10" fmla="*/ 1457 h 3429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79927" h="342966">
                        <a:moveTo>
                          <a:pt x="15773" y="1457"/>
                        </a:moveTo>
                        <a:cubicBezTo>
                          <a:pt x="20399" y="-1697"/>
                          <a:pt x="26708" y="511"/>
                          <a:pt x="28601" y="5768"/>
                        </a:cubicBezTo>
                        <a:lnTo>
                          <a:pt x="43636" y="49403"/>
                        </a:lnTo>
                        <a:cubicBezTo>
                          <a:pt x="43636" y="49403"/>
                          <a:pt x="58041" y="29110"/>
                          <a:pt x="65716" y="30897"/>
                        </a:cubicBezTo>
                        <a:cubicBezTo>
                          <a:pt x="70868" y="32054"/>
                          <a:pt x="74969" y="34577"/>
                          <a:pt x="68556" y="47826"/>
                        </a:cubicBezTo>
                        <a:cubicBezTo>
                          <a:pt x="64455" y="56237"/>
                          <a:pt x="53730" y="74112"/>
                          <a:pt x="47527" y="84311"/>
                        </a:cubicBezTo>
                        <a:cubicBezTo>
                          <a:pt x="44688" y="89042"/>
                          <a:pt x="41008" y="97243"/>
                          <a:pt x="43531" y="102290"/>
                        </a:cubicBezTo>
                        <a:cubicBezTo>
                          <a:pt x="107354" y="231723"/>
                          <a:pt x="181481" y="316575"/>
                          <a:pt x="179903" y="315208"/>
                        </a:cubicBezTo>
                        <a:lnTo>
                          <a:pt x="149412" y="342966"/>
                        </a:lnTo>
                        <a:cubicBezTo>
                          <a:pt x="149412" y="342966"/>
                          <a:pt x="527" y="148869"/>
                          <a:pt x="1" y="31738"/>
                        </a:cubicBezTo>
                        <a:cubicBezTo>
                          <a:pt x="-104" y="16177"/>
                          <a:pt x="7256" y="7240"/>
                          <a:pt x="15773" y="1457"/>
                        </a:cubicBezTo>
                        <a:close/>
                      </a:path>
                    </a:pathLst>
                  </a:custGeom>
                  <a:solidFill>
                    <a:srgbClr val="FFF8FC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47" name="任意多边形: 形状 13246"/>
                  <p:cNvSpPr/>
                  <p:nvPr/>
                </p:nvSpPr>
                <p:spPr>
                  <a:xfrm>
                    <a:off x="9054580" y="3605480"/>
                    <a:ext cx="159537" cy="334149"/>
                  </a:xfrm>
                  <a:custGeom>
                    <a:avLst/>
                    <a:gdLst>
                      <a:gd name="connsiteX0" fmla="*/ 8445 w 159537"/>
                      <a:gd name="connsiteY0" fmla="*/ 0 h 334149"/>
                      <a:gd name="connsiteX1" fmla="*/ 6131 w 159537"/>
                      <a:gd name="connsiteY1" fmla="*/ 69290 h 334149"/>
                      <a:gd name="connsiteX2" fmla="*/ 141452 w 159537"/>
                      <a:gd name="connsiteY2" fmla="*/ 324371 h 334149"/>
                      <a:gd name="connsiteX3" fmla="*/ 145973 w 159537"/>
                      <a:gd name="connsiteY3" fmla="*/ 334149 h 334149"/>
                      <a:gd name="connsiteX4" fmla="*/ 159537 w 159537"/>
                      <a:gd name="connsiteY4" fmla="*/ 321216 h 334149"/>
                      <a:gd name="connsiteX5" fmla="*/ 8445 w 159537"/>
                      <a:gd name="connsiteY5" fmla="*/ 0 h 334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9537" h="334149">
                        <a:moveTo>
                          <a:pt x="8445" y="0"/>
                        </a:moveTo>
                        <a:cubicBezTo>
                          <a:pt x="8445" y="0"/>
                          <a:pt x="-8904" y="16928"/>
                          <a:pt x="6131" y="69290"/>
                        </a:cubicBezTo>
                        <a:cubicBezTo>
                          <a:pt x="21062" y="121652"/>
                          <a:pt x="78050" y="248456"/>
                          <a:pt x="141452" y="324371"/>
                        </a:cubicBezTo>
                        <a:cubicBezTo>
                          <a:pt x="141452" y="324371"/>
                          <a:pt x="144712" y="329628"/>
                          <a:pt x="145973" y="334149"/>
                        </a:cubicBezTo>
                        <a:lnTo>
                          <a:pt x="159537" y="321216"/>
                        </a:lnTo>
                        <a:cubicBezTo>
                          <a:pt x="141663" y="296402"/>
                          <a:pt x="10127" y="111243"/>
                          <a:pt x="8445" y="0"/>
                        </a:cubicBezTo>
                        <a:close/>
                      </a:path>
                    </a:pathLst>
                  </a:custGeom>
                  <a:solidFill>
                    <a:srgbClr val="1D1D1B">
                      <a:alpha val="14902"/>
                    </a:srgbClr>
                  </a:solidFill>
                  <a:ln w="26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3248" name="图形 12978"/>
              <p:cNvGrpSpPr/>
              <p:nvPr/>
            </p:nvGrpSpPr>
            <p:grpSpPr>
              <a:xfrm>
                <a:off x="5010" y="5938"/>
                <a:ext cx="2182" cy="1515"/>
                <a:chOff x="3181350" y="3770838"/>
                <a:chExt cx="1385593" cy="961895"/>
              </a:xfrm>
            </p:grpSpPr>
            <p:sp>
              <p:nvSpPr>
                <p:cNvPr id="13249" name="任意多边形: 形状 13248"/>
                <p:cNvSpPr/>
                <p:nvPr/>
              </p:nvSpPr>
              <p:spPr>
                <a:xfrm>
                  <a:off x="3242123" y="4566290"/>
                  <a:ext cx="509845" cy="113556"/>
                </a:xfrm>
                <a:custGeom>
                  <a:avLst/>
                  <a:gdLst>
                    <a:gd name="connsiteX0" fmla="*/ 453067 w 509845"/>
                    <a:gd name="connsiteY0" fmla="*/ 0 h 113556"/>
                    <a:gd name="connsiteX1" fmla="*/ 509845 w 509845"/>
                    <a:gd name="connsiteY1" fmla="*/ 56778 h 113556"/>
                    <a:gd name="connsiteX2" fmla="*/ 453067 w 509845"/>
                    <a:gd name="connsiteY2" fmla="*/ 113556 h 113556"/>
                    <a:gd name="connsiteX3" fmla="*/ 0 w 509845"/>
                    <a:gd name="connsiteY3" fmla="*/ 113556 h 113556"/>
                    <a:gd name="connsiteX4" fmla="*/ 0 w 509845"/>
                    <a:gd name="connsiteY4" fmla="*/ 526 h 113556"/>
                    <a:gd name="connsiteX5" fmla="*/ 453067 w 509845"/>
                    <a:gd name="connsiteY5" fmla="*/ 0 h 113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9845" h="113556">
                      <a:moveTo>
                        <a:pt x="453067" y="0"/>
                      </a:moveTo>
                      <a:cubicBezTo>
                        <a:pt x="484400" y="0"/>
                        <a:pt x="509845" y="25445"/>
                        <a:pt x="509845" y="56778"/>
                      </a:cubicBezTo>
                      <a:cubicBezTo>
                        <a:pt x="509845" y="88111"/>
                        <a:pt x="484400" y="113556"/>
                        <a:pt x="453067" y="113556"/>
                      </a:cubicBezTo>
                      <a:lnTo>
                        <a:pt x="0" y="113556"/>
                      </a:lnTo>
                      <a:lnTo>
                        <a:pt x="0" y="526"/>
                      </a:lnTo>
                      <a:lnTo>
                        <a:pt x="45306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0" name="任意多边形: 形状 13249"/>
                <p:cNvSpPr/>
                <p:nvPr/>
              </p:nvSpPr>
              <p:spPr>
                <a:xfrm>
                  <a:off x="4219125" y="4354529"/>
                  <a:ext cx="287044" cy="113555"/>
                </a:xfrm>
                <a:custGeom>
                  <a:avLst/>
                  <a:gdLst>
                    <a:gd name="connsiteX0" fmla="*/ 56778 w 287044"/>
                    <a:gd name="connsiteY0" fmla="*/ 113556 h 113555"/>
                    <a:gd name="connsiteX1" fmla="*/ 0 w 287044"/>
                    <a:gd name="connsiteY1" fmla="*/ 56778 h 113555"/>
                    <a:gd name="connsiteX2" fmla="*/ 56778 w 287044"/>
                    <a:gd name="connsiteY2" fmla="*/ 0 h 113555"/>
                    <a:gd name="connsiteX3" fmla="*/ 287044 w 287044"/>
                    <a:gd name="connsiteY3" fmla="*/ 0 h 113555"/>
                    <a:gd name="connsiteX4" fmla="*/ 287044 w 287044"/>
                    <a:gd name="connsiteY4" fmla="*/ 113030 h 113555"/>
                    <a:gd name="connsiteX5" fmla="*/ 56778 w 287044"/>
                    <a:gd name="connsiteY5" fmla="*/ 113556 h 113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7044" h="113555">
                      <a:moveTo>
                        <a:pt x="56778" y="113556"/>
                      </a:moveTo>
                      <a:cubicBezTo>
                        <a:pt x="25445" y="113556"/>
                        <a:pt x="0" y="88111"/>
                        <a:pt x="0" y="56778"/>
                      </a:cubicBezTo>
                      <a:cubicBezTo>
                        <a:pt x="0" y="25445"/>
                        <a:pt x="25445" y="0"/>
                        <a:pt x="56778" y="0"/>
                      </a:cubicBezTo>
                      <a:lnTo>
                        <a:pt x="287044" y="0"/>
                      </a:lnTo>
                      <a:lnTo>
                        <a:pt x="287044" y="113030"/>
                      </a:lnTo>
                      <a:lnTo>
                        <a:pt x="56778" y="1135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1" name="任意多边形: 形状 13250"/>
                <p:cNvSpPr/>
                <p:nvPr/>
              </p:nvSpPr>
              <p:spPr>
                <a:xfrm>
                  <a:off x="3366193" y="4305426"/>
                  <a:ext cx="1200749" cy="211761"/>
                </a:xfrm>
                <a:custGeom>
                  <a:avLst/>
                  <a:gdLst>
                    <a:gd name="connsiteX0" fmla="*/ 910025 w 1200749"/>
                    <a:gd name="connsiteY0" fmla="*/ 49523 h 211761"/>
                    <a:gd name="connsiteX1" fmla="*/ 1200645 w 1200749"/>
                    <a:gd name="connsiteY1" fmla="*/ 49523 h 211761"/>
                    <a:gd name="connsiteX2" fmla="*/ 1200645 w 1200749"/>
                    <a:gd name="connsiteY2" fmla="*/ 0 h 211761"/>
                    <a:gd name="connsiteX3" fmla="*/ 105880 w 1200749"/>
                    <a:gd name="connsiteY3" fmla="*/ 0 h 211761"/>
                    <a:gd name="connsiteX4" fmla="*/ 0 w 1200749"/>
                    <a:gd name="connsiteY4" fmla="*/ 105881 h 211761"/>
                    <a:gd name="connsiteX5" fmla="*/ 0 w 1200749"/>
                    <a:gd name="connsiteY5" fmla="*/ 105881 h 211761"/>
                    <a:gd name="connsiteX6" fmla="*/ 105880 w 1200749"/>
                    <a:gd name="connsiteY6" fmla="*/ 211761 h 211761"/>
                    <a:gd name="connsiteX7" fmla="*/ 1200750 w 1200749"/>
                    <a:gd name="connsiteY7" fmla="*/ 211761 h 211761"/>
                    <a:gd name="connsiteX8" fmla="*/ 1200750 w 1200749"/>
                    <a:gd name="connsiteY8" fmla="*/ 162238 h 211761"/>
                    <a:gd name="connsiteX9" fmla="*/ 910130 w 1200749"/>
                    <a:gd name="connsiteY9" fmla="*/ 162238 h 211761"/>
                    <a:gd name="connsiteX10" fmla="*/ 853773 w 1200749"/>
                    <a:gd name="connsiteY10" fmla="*/ 105881 h 211761"/>
                    <a:gd name="connsiteX11" fmla="*/ 910025 w 1200749"/>
                    <a:gd name="connsiteY11" fmla="*/ 49523 h 211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0749" h="211761">
                      <a:moveTo>
                        <a:pt x="910025" y="49523"/>
                      </a:moveTo>
                      <a:lnTo>
                        <a:pt x="1200645" y="49523"/>
                      </a:lnTo>
                      <a:lnTo>
                        <a:pt x="1200645" y="0"/>
                      </a:lnTo>
                      <a:lnTo>
                        <a:pt x="105880" y="0"/>
                      </a:lnTo>
                      <a:cubicBezTo>
                        <a:pt x="47420" y="0"/>
                        <a:pt x="0" y="47420"/>
                        <a:pt x="0" y="105881"/>
                      </a:cubicBezTo>
                      <a:lnTo>
                        <a:pt x="0" y="105881"/>
                      </a:lnTo>
                      <a:cubicBezTo>
                        <a:pt x="0" y="164341"/>
                        <a:pt x="47420" y="211761"/>
                        <a:pt x="105880" y="211761"/>
                      </a:cubicBezTo>
                      <a:lnTo>
                        <a:pt x="1200750" y="211761"/>
                      </a:lnTo>
                      <a:lnTo>
                        <a:pt x="1200750" y="162238"/>
                      </a:lnTo>
                      <a:lnTo>
                        <a:pt x="910130" y="162238"/>
                      </a:lnTo>
                      <a:cubicBezTo>
                        <a:pt x="879008" y="162238"/>
                        <a:pt x="853773" y="137003"/>
                        <a:pt x="853773" y="105881"/>
                      </a:cubicBezTo>
                      <a:cubicBezTo>
                        <a:pt x="853668" y="74758"/>
                        <a:pt x="878902" y="49523"/>
                        <a:pt x="910025" y="49523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2" name="任意多边形: 形状 13251"/>
                <p:cNvSpPr/>
                <p:nvPr/>
              </p:nvSpPr>
              <p:spPr>
                <a:xfrm>
                  <a:off x="3366088" y="4411307"/>
                  <a:ext cx="1200749" cy="105880"/>
                </a:xfrm>
                <a:custGeom>
                  <a:avLst/>
                  <a:gdLst>
                    <a:gd name="connsiteX0" fmla="*/ 910130 w 1200749"/>
                    <a:gd name="connsiteY0" fmla="*/ 56358 h 105880"/>
                    <a:gd name="connsiteX1" fmla="*/ 853773 w 1200749"/>
                    <a:gd name="connsiteY1" fmla="*/ 0 h 105880"/>
                    <a:gd name="connsiteX2" fmla="*/ 0 w 1200749"/>
                    <a:gd name="connsiteY2" fmla="*/ 0 h 105880"/>
                    <a:gd name="connsiteX3" fmla="*/ 0 w 1200749"/>
                    <a:gd name="connsiteY3" fmla="*/ 0 h 105880"/>
                    <a:gd name="connsiteX4" fmla="*/ 105880 w 1200749"/>
                    <a:gd name="connsiteY4" fmla="*/ 105881 h 105880"/>
                    <a:gd name="connsiteX5" fmla="*/ 1200750 w 1200749"/>
                    <a:gd name="connsiteY5" fmla="*/ 105881 h 105880"/>
                    <a:gd name="connsiteX6" fmla="*/ 1200750 w 1200749"/>
                    <a:gd name="connsiteY6" fmla="*/ 56358 h 105880"/>
                    <a:gd name="connsiteX7" fmla="*/ 910130 w 1200749"/>
                    <a:gd name="connsiteY7" fmla="*/ 56358 h 10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00749" h="105880">
                      <a:moveTo>
                        <a:pt x="910130" y="56358"/>
                      </a:moveTo>
                      <a:cubicBezTo>
                        <a:pt x="879008" y="56358"/>
                        <a:pt x="853773" y="31123"/>
                        <a:pt x="853773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58460"/>
                        <a:pt x="47420" y="105881"/>
                        <a:pt x="105880" y="105881"/>
                      </a:cubicBezTo>
                      <a:lnTo>
                        <a:pt x="1200750" y="105881"/>
                      </a:lnTo>
                      <a:lnTo>
                        <a:pt x="1200750" y="56358"/>
                      </a:lnTo>
                      <a:lnTo>
                        <a:pt x="910130" y="56358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3" name="任意多边形: 形状 13252"/>
                <p:cNvSpPr/>
                <p:nvPr/>
              </p:nvSpPr>
              <p:spPr>
                <a:xfrm>
                  <a:off x="3181350" y="4517187"/>
                  <a:ext cx="1216731" cy="211760"/>
                </a:xfrm>
                <a:custGeom>
                  <a:avLst/>
                  <a:gdLst>
                    <a:gd name="connsiteX0" fmla="*/ 1110851 w 1216731"/>
                    <a:gd name="connsiteY0" fmla="*/ 0 h 211760"/>
                    <a:gd name="connsiteX1" fmla="*/ 0 w 1216731"/>
                    <a:gd name="connsiteY1" fmla="*/ 0 h 211760"/>
                    <a:gd name="connsiteX2" fmla="*/ 0 w 1216731"/>
                    <a:gd name="connsiteY2" fmla="*/ 49523 h 211760"/>
                    <a:gd name="connsiteX3" fmla="*/ 514156 w 1216731"/>
                    <a:gd name="connsiteY3" fmla="*/ 49523 h 211760"/>
                    <a:gd name="connsiteX4" fmla="*/ 570514 w 1216731"/>
                    <a:gd name="connsiteY4" fmla="*/ 105881 h 211760"/>
                    <a:gd name="connsiteX5" fmla="*/ 514156 w 1216731"/>
                    <a:gd name="connsiteY5" fmla="*/ 162238 h 211760"/>
                    <a:gd name="connsiteX6" fmla="*/ 0 w 1216731"/>
                    <a:gd name="connsiteY6" fmla="*/ 162238 h 211760"/>
                    <a:gd name="connsiteX7" fmla="*/ 0 w 1216731"/>
                    <a:gd name="connsiteY7" fmla="*/ 211761 h 211760"/>
                    <a:gd name="connsiteX8" fmla="*/ 1110851 w 1216731"/>
                    <a:gd name="connsiteY8" fmla="*/ 211761 h 211760"/>
                    <a:gd name="connsiteX9" fmla="*/ 1216732 w 1216731"/>
                    <a:gd name="connsiteY9" fmla="*/ 105881 h 211760"/>
                    <a:gd name="connsiteX10" fmla="*/ 1216732 w 1216731"/>
                    <a:gd name="connsiteY10" fmla="*/ 105881 h 211760"/>
                    <a:gd name="connsiteX11" fmla="*/ 1110851 w 1216731"/>
                    <a:gd name="connsiteY11" fmla="*/ 0 h 211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6731" h="211760">
                      <a:moveTo>
                        <a:pt x="1110851" y="0"/>
                      </a:moveTo>
                      <a:lnTo>
                        <a:pt x="0" y="0"/>
                      </a:lnTo>
                      <a:lnTo>
                        <a:pt x="0" y="49523"/>
                      </a:lnTo>
                      <a:lnTo>
                        <a:pt x="514156" y="49523"/>
                      </a:lnTo>
                      <a:cubicBezTo>
                        <a:pt x="545279" y="49523"/>
                        <a:pt x="570514" y="74758"/>
                        <a:pt x="570514" y="105881"/>
                      </a:cubicBezTo>
                      <a:cubicBezTo>
                        <a:pt x="570514" y="137003"/>
                        <a:pt x="545279" y="162238"/>
                        <a:pt x="514156" y="162238"/>
                      </a:cubicBezTo>
                      <a:lnTo>
                        <a:pt x="0" y="162238"/>
                      </a:lnTo>
                      <a:lnTo>
                        <a:pt x="0" y="211761"/>
                      </a:lnTo>
                      <a:lnTo>
                        <a:pt x="1110851" y="211761"/>
                      </a:lnTo>
                      <a:cubicBezTo>
                        <a:pt x="1169311" y="211761"/>
                        <a:pt x="1216732" y="164341"/>
                        <a:pt x="1216732" y="105881"/>
                      </a:cubicBezTo>
                      <a:lnTo>
                        <a:pt x="1216732" y="105881"/>
                      </a:lnTo>
                      <a:cubicBezTo>
                        <a:pt x="1216732" y="47420"/>
                        <a:pt x="1169417" y="0"/>
                        <a:pt x="1110851" y="0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4" name="任意多边形: 形状 13253"/>
                <p:cNvSpPr/>
                <p:nvPr/>
              </p:nvSpPr>
              <p:spPr>
                <a:xfrm>
                  <a:off x="3181350" y="4623068"/>
                  <a:ext cx="1216731" cy="105880"/>
                </a:xfrm>
                <a:custGeom>
                  <a:avLst/>
                  <a:gdLst>
                    <a:gd name="connsiteX0" fmla="*/ 570514 w 1216731"/>
                    <a:gd name="connsiteY0" fmla="*/ 0 h 105880"/>
                    <a:gd name="connsiteX1" fmla="*/ 514156 w 1216731"/>
                    <a:gd name="connsiteY1" fmla="*/ 56357 h 105880"/>
                    <a:gd name="connsiteX2" fmla="*/ 0 w 1216731"/>
                    <a:gd name="connsiteY2" fmla="*/ 56357 h 105880"/>
                    <a:gd name="connsiteX3" fmla="*/ 0 w 1216731"/>
                    <a:gd name="connsiteY3" fmla="*/ 105880 h 105880"/>
                    <a:gd name="connsiteX4" fmla="*/ 1110851 w 1216731"/>
                    <a:gd name="connsiteY4" fmla="*/ 105880 h 105880"/>
                    <a:gd name="connsiteX5" fmla="*/ 1216732 w 1216731"/>
                    <a:gd name="connsiteY5" fmla="*/ 0 h 105880"/>
                    <a:gd name="connsiteX6" fmla="*/ 1216732 w 1216731"/>
                    <a:gd name="connsiteY6" fmla="*/ 0 h 105880"/>
                    <a:gd name="connsiteX7" fmla="*/ 570514 w 1216731"/>
                    <a:gd name="connsiteY7" fmla="*/ 0 h 10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16731" h="105880">
                      <a:moveTo>
                        <a:pt x="570514" y="0"/>
                      </a:moveTo>
                      <a:cubicBezTo>
                        <a:pt x="570514" y="31123"/>
                        <a:pt x="545279" y="56357"/>
                        <a:pt x="514156" y="56357"/>
                      </a:cubicBezTo>
                      <a:lnTo>
                        <a:pt x="0" y="56357"/>
                      </a:lnTo>
                      <a:lnTo>
                        <a:pt x="0" y="105880"/>
                      </a:lnTo>
                      <a:lnTo>
                        <a:pt x="1110851" y="105880"/>
                      </a:lnTo>
                      <a:cubicBezTo>
                        <a:pt x="1169311" y="105880"/>
                        <a:pt x="1216732" y="58460"/>
                        <a:pt x="1216732" y="0"/>
                      </a:cubicBezTo>
                      <a:lnTo>
                        <a:pt x="1216732" y="0"/>
                      </a:lnTo>
                      <a:lnTo>
                        <a:pt x="570514" y="0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5" name="任意多边形: 形状 13254"/>
                <p:cNvSpPr/>
                <p:nvPr/>
              </p:nvSpPr>
              <p:spPr>
                <a:xfrm>
                  <a:off x="4502384" y="4354950"/>
                  <a:ext cx="7570" cy="112714"/>
                </a:xfrm>
                <a:custGeom>
                  <a:avLst/>
                  <a:gdLst>
                    <a:gd name="connsiteX0" fmla="*/ 0 w 7570"/>
                    <a:gd name="connsiteY0" fmla="*/ 0 h 112714"/>
                    <a:gd name="connsiteX1" fmla="*/ 7570 w 7570"/>
                    <a:gd name="connsiteY1" fmla="*/ 0 h 112714"/>
                    <a:gd name="connsiteX2" fmla="*/ 7570 w 7570"/>
                    <a:gd name="connsiteY2" fmla="*/ 112715 h 112714"/>
                    <a:gd name="connsiteX3" fmla="*/ 0 w 7570"/>
                    <a:gd name="connsiteY3" fmla="*/ 112715 h 112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70" h="112714">
                      <a:moveTo>
                        <a:pt x="0" y="0"/>
                      </a:moveTo>
                      <a:lnTo>
                        <a:pt x="7570" y="0"/>
                      </a:lnTo>
                      <a:lnTo>
                        <a:pt x="7570" y="112715"/>
                      </a:lnTo>
                      <a:lnTo>
                        <a:pt x="0" y="112715"/>
                      </a:lnTo>
                      <a:close/>
                    </a:path>
                  </a:pathLst>
                </a:custGeom>
                <a:solidFill>
                  <a:srgbClr val="CDCDF9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6" name="任意多边形: 形状 13255"/>
                <p:cNvSpPr/>
                <p:nvPr/>
              </p:nvSpPr>
              <p:spPr>
                <a:xfrm>
                  <a:off x="3238233" y="4566710"/>
                  <a:ext cx="7570" cy="112714"/>
                </a:xfrm>
                <a:custGeom>
                  <a:avLst/>
                  <a:gdLst>
                    <a:gd name="connsiteX0" fmla="*/ 0 w 7570"/>
                    <a:gd name="connsiteY0" fmla="*/ 0 h 112714"/>
                    <a:gd name="connsiteX1" fmla="*/ 7570 w 7570"/>
                    <a:gd name="connsiteY1" fmla="*/ 0 h 112714"/>
                    <a:gd name="connsiteX2" fmla="*/ 7570 w 7570"/>
                    <a:gd name="connsiteY2" fmla="*/ 112715 h 112714"/>
                    <a:gd name="connsiteX3" fmla="*/ 0 w 7570"/>
                    <a:gd name="connsiteY3" fmla="*/ 112715 h 112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70" h="112714">
                      <a:moveTo>
                        <a:pt x="0" y="0"/>
                      </a:moveTo>
                      <a:lnTo>
                        <a:pt x="7570" y="0"/>
                      </a:lnTo>
                      <a:lnTo>
                        <a:pt x="7570" y="112715"/>
                      </a:lnTo>
                      <a:lnTo>
                        <a:pt x="0" y="112715"/>
                      </a:lnTo>
                      <a:close/>
                    </a:path>
                  </a:pathLst>
                </a:custGeom>
                <a:solidFill>
                  <a:srgbClr val="CDCDF9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57" name="图形 12978"/>
                <p:cNvGrpSpPr/>
                <p:nvPr/>
              </p:nvGrpSpPr>
              <p:grpSpPr>
                <a:xfrm>
                  <a:off x="3794972" y="4220890"/>
                  <a:ext cx="454177" cy="465895"/>
                  <a:chOff x="3794972" y="4220890"/>
                  <a:chExt cx="454177" cy="465895"/>
                </a:xfrm>
                <a:solidFill>
                  <a:srgbClr val="91CAF9"/>
                </a:solidFill>
              </p:grpSpPr>
              <p:sp>
                <p:nvSpPr>
                  <p:cNvPr id="13258" name="任意多边形: 形状 13257"/>
                  <p:cNvSpPr/>
                  <p:nvPr/>
                </p:nvSpPr>
                <p:spPr>
                  <a:xfrm>
                    <a:off x="3794972" y="4220890"/>
                    <a:ext cx="361065" cy="465895"/>
                  </a:xfrm>
                  <a:custGeom>
                    <a:avLst/>
                    <a:gdLst>
                      <a:gd name="connsiteX0" fmla="*/ 68134 w 361065"/>
                      <a:gd name="connsiteY0" fmla="*/ 72655 h 465895"/>
                      <a:gd name="connsiteX1" fmla="*/ 38273 w 361065"/>
                      <a:gd name="connsiteY1" fmla="*/ 112925 h 465895"/>
                      <a:gd name="connsiteX2" fmla="*/ 0 w 361065"/>
                      <a:gd name="connsiteY2" fmla="*/ 465895 h 465895"/>
                      <a:gd name="connsiteX3" fmla="*/ 49102 w 361065"/>
                      <a:gd name="connsiteY3" fmla="*/ 465895 h 465895"/>
                      <a:gd name="connsiteX4" fmla="*/ 96207 w 361065"/>
                      <a:gd name="connsiteY4" fmla="*/ 155088 h 465895"/>
                      <a:gd name="connsiteX5" fmla="*/ 103042 w 361065"/>
                      <a:gd name="connsiteY5" fmla="*/ 145625 h 465895"/>
                      <a:gd name="connsiteX6" fmla="*/ 361066 w 361065"/>
                      <a:gd name="connsiteY6" fmla="*/ 25971 h 465895"/>
                      <a:gd name="connsiteX7" fmla="*/ 272745 w 361065"/>
                      <a:gd name="connsiteY7" fmla="*/ 0 h 465895"/>
                      <a:gd name="connsiteX8" fmla="*/ 68134 w 361065"/>
                      <a:gd name="connsiteY8" fmla="*/ 72655 h 465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1065" h="465895">
                        <a:moveTo>
                          <a:pt x="68134" y="72655"/>
                        </a:moveTo>
                        <a:cubicBezTo>
                          <a:pt x="50890" y="79384"/>
                          <a:pt x="38273" y="94315"/>
                          <a:pt x="38273" y="112925"/>
                        </a:cubicBezTo>
                        <a:lnTo>
                          <a:pt x="0" y="465895"/>
                        </a:lnTo>
                        <a:lnTo>
                          <a:pt x="49102" y="465895"/>
                        </a:lnTo>
                        <a:lnTo>
                          <a:pt x="96207" y="155088"/>
                        </a:lnTo>
                        <a:cubicBezTo>
                          <a:pt x="96312" y="154457"/>
                          <a:pt x="97574" y="148674"/>
                          <a:pt x="103042" y="145625"/>
                        </a:cubicBezTo>
                        <a:cubicBezTo>
                          <a:pt x="147938" y="120075"/>
                          <a:pt x="355493" y="25971"/>
                          <a:pt x="361066" y="25971"/>
                        </a:cubicBezTo>
                        <a:lnTo>
                          <a:pt x="272745" y="0"/>
                        </a:lnTo>
                        <a:cubicBezTo>
                          <a:pt x="272850" y="105"/>
                          <a:pt x="159294" y="37221"/>
                          <a:pt x="68134" y="72655"/>
                        </a:cubicBezTo>
                        <a:close/>
                      </a:path>
                    </a:pathLst>
                  </a:custGeom>
                  <a:solidFill>
                    <a:srgbClr val="91CAF9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59" name="任意多边形: 形状 13258"/>
                  <p:cNvSpPr/>
                  <p:nvPr/>
                </p:nvSpPr>
                <p:spPr>
                  <a:xfrm>
                    <a:off x="3900327" y="4236241"/>
                    <a:ext cx="348823" cy="450438"/>
                  </a:xfrm>
                  <a:custGeom>
                    <a:avLst/>
                    <a:gdLst>
                      <a:gd name="connsiteX0" fmla="*/ 341509 w 348823"/>
                      <a:gd name="connsiteY0" fmla="*/ 7676 h 450438"/>
                      <a:gd name="connsiteX1" fmla="*/ 233736 w 348823"/>
                      <a:gd name="connsiteY1" fmla="*/ 0 h 450438"/>
                      <a:gd name="connsiteX2" fmla="*/ 33857 w 348823"/>
                      <a:gd name="connsiteY2" fmla="*/ 64769 h 450438"/>
                      <a:gd name="connsiteX3" fmla="*/ 4837 w 348823"/>
                      <a:gd name="connsiteY3" fmla="*/ 104724 h 450438"/>
                      <a:gd name="connsiteX4" fmla="*/ 0 w 348823"/>
                      <a:gd name="connsiteY4" fmla="*/ 450439 h 450438"/>
                      <a:gd name="connsiteX5" fmla="*/ 49103 w 348823"/>
                      <a:gd name="connsiteY5" fmla="*/ 450439 h 450438"/>
                      <a:gd name="connsiteX6" fmla="*/ 81382 w 348823"/>
                      <a:gd name="connsiteY6" fmla="*/ 147307 h 450438"/>
                      <a:gd name="connsiteX7" fmla="*/ 103462 w 348823"/>
                      <a:gd name="connsiteY7" fmla="*/ 128697 h 450438"/>
                      <a:gd name="connsiteX8" fmla="*/ 326368 w 348823"/>
                      <a:gd name="connsiteY8" fmla="*/ 95786 h 450438"/>
                      <a:gd name="connsiteX9" fmla="*/ 341509 w 348823"/>
                      <a:gd name="connsiteY9" fmla="*/ 7676 h 4504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48823" h="450438">
                        <a:moveTo>
                          <a:pt x="341509" y="7676"/>
                        </a:moveTo>
                        <a:lnTo>
                          <a:pt x="233736" y="0"/>
                        </a:lnTo>
                        <a:cubicBezTo>
                          <a:pt x="219647" y="0"/>
                          <a:pt x="92107" y="45948"/>
                          <a:pt x="33857" y="64769"/>
                        </a:cubicBezTo>
                        <a:cubicBezTo>
                          <a:pt x="16508" y="70342"/>
                          <a:pt x="4837" y="86534"/>
                          <a:pt x="4837" y="104724"/>
                        </a:cubicBezTo>
                        <a:lnTo>
                          <a:pt x="0" y="450439"/>
                        </a:lnTo>
                        <a:lnTo>
                          <a:pt x="49103" y="450439"/>
                        </a:lnTo>
                        <a:lnTo>
                          <a:pt x="81382" y="147307"/>
                        </a:lnTo>
                        <a:cubicBezTo>
                          <a:pt x="82854" y="136372"/>
                          <a:pt x="92422" y="129328"/>
                          <a:pt x="103462" y="128697"/>
                        </a:cubicBezTo>
                        <a:cubicBezTo>
                          <a:pt x="221329" y="122598"/>
                          <a:pt x="288516" y="106406"/>
                          <a:pt x="326368" y="95786"/>
                        </a:cubicBezTo>
                        <a:cubicBezTo>
                          <a:pt x="365587" y="85062"/>
                          <a:pt x="341509" y="7676"/>
                          <a:pt x="341509" y="7676"/>
                        </a:cubicBezTo>
                        <a:close/>
                      </a:path>
                    </a:pathLst>
                  </a:custGeom>
                  <a:solidFill>
                    <a:srgbClr val="91CAF9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60" name="任意多边形: 形状 13259"/>
                <p:cNvSpPr/>
                <p:nvPr/>
              </p:nvSpPr>
              <p:spPr>
                <a:xfrm>
                  <a:off x="4040602" y="3919231"/>
                  <a:ext cx="296324" cy="332677"/>
                </a:xfrm>
                <a:custGeom>
                  <a:avLst/>
                  <a:gdLst>
                    <a:gd name="connsiteX0" fmla="*/ 226574 w 296324"/>
                    <a:gd name="connsiteY0" fmla="*/ 54044 h 332677"/>
                    <a:gd name="connsiteX1" fmla="*/ 216060 w 296324"/>
                    <a:gd name="connsiteY1" fmla="*/ 43004 h 332677"/>
                    <a:gd name="connsiteX2" fmla="*/ 193033 w 296324"/>
                    <a:gd name="connsiteY2" fmla="*/ 31123 h 332677"/>
                    <a:gd name="connsiteX3" fmla="*/ 138674 w 296324"/>
                    <a:gd name="connsiteY3" fmla="*/ 1052 h 332677"/>
                    <a:gd name="connsiteX4" fmla="*/ 137307 w 296324"/>
                    <a:gd name="connsiteY4" fmla="*/ 0 h 332677"/>
                    <a:gd name="connsiteX5" fmla="*/ 135519 w 296324"/>
                    <a:gd name="connsiteY5" fmla="*/ 4837 h 332677"/>
                    <a:gd name="connsiteX6" fmla="*/ 75061 w 296324"/>
                    <a:gd name="connsiteY6" fmla="*/ 33962 h 332677"/>
                    <a:gd name="connsiteX7" fmla="*/ 57923 w 296324"/>
                    <a:gd name="connsiteY7" fmla="*/ 14931 h 332677"/>
                    <a:gd name="connsiteX8" fmla="*/ 15129 w 296324"/>
                    <a:gd name="connsiteY8" fmla="*/ 38167 h 332677"/>
                    <a:gd name="connsiteX9" fmla="*/ 93 w 296324"/>
                    <a:gd name="connsiteY9" fmla="*/ 73076 h 332677"/>
                    <a:gd name="connsiteX10" fmla="*/ 8610 w 296324"/>
                    <a:gd name="connsiteY10" fmla="*/ 75389 h 332677"/>
                    <a:gd name="connsiteX11" fmla="*/ 49090 w 296324"/>
                    <a:gd name="connsiteY11" fmla="*/ 209238 h 332677"/>
                    <a:gd name="connsiteX12" fmla="*/ 49090 w 296324"/>
                    <a:gd name="connsiteY12" fmla="*/ 228584 h 332677"/>
                    <a:gd name="connsiteX13" fmla="*/ 15129 w 296324"/>
                    <a:gd name="connsiteY13" fmla="*/ 226061 h 332677"/>
                    <a:gd name="connsiteX14" fmla="*/ 17127 w 296324"/>
                    <a:gd name="connsiteY14" fmla="*/ 303973 h 332677"/>
                    <a:gd name="connsiteX15" fmla="*/ 42782 w 296324"/>
                    <a:gd name="connsiteY15" fmla="*/ 319955 h 332677"/>
                    <a:gd name="connsiteX16" fmla="*/ 76743 w 296324"/>
                    <a:gd name="connsiteY16" fmla="*/ 320901 h 332677"/>
                    <a:gd name="connsiteX17" fmla="*/ 88940 w 296324"/>
                    <a:gd name="connsiteY17" fmla="*/ 321427 h 332677"/>
                    <a:gd name="connsiteX18" fmla="*/ 129421 w 296324"/>
                    <a:gd name="connsiteY18" fmla="*/ 321111 h 332677"/>
                    <a:gd name="connsiteX19" fmla="*/ 131419 w 296324"/>
                    <a:gd name="connsiteY19" fmla="*/ 321216 h 332677"/>
                    <a:gd name="connsiteX20" fmla="*/ 154025 w 296324"/>
                    <a:gd name="connsiteY20" fmla="*/ 321006 h 332677"/>
                    <a:gd name="connsiteX21" fmla="*/ 191771 w 296324"/>
                    <a:gd name="connsiteY21" fmla="*/ 332677 h 332677"/>
                    <a:gd name="connsiteX22" fmla="*/ 201129 w 296324"/>
                    <a:gd name="connsiteY22" fmla="*/ 324055 h 332677"/>
                    <a:gd name="connsiteX23" fmla="*/ 200183 w 296324"/>
                    <a:gd name="connsiteY23" fmla="*/ 271588 h 332677"/>
                    <a:gd name="connsiteX24" fmla="*/ 200183 w 296324"/>
                    <a:gd name="connsiteY24" fmla="*/ 271588 h 332677"/>
                    <a:gd name="connsiteX25" fmla="*/ 296285 w 296324"/>
                    <a:gd name="connsiteY25" fmla="*/ 245933 h 332677"/>
                    <a:gd name="connsiteX26" fmla="*/ 226574 w 296324"/>
                    <a:gd name="connsiteY26" fmla="*/ 54044 h 332677"/>
                    <a:gd name="connsiteX27" fmla="*/ 246447 w 296324"/>
                    <a:gd name="connsiteY27" fmla="*/ 223958 h 332677"/>
                    <a:gd name="connsiteX28" fmla="*/ 195977 w 296324"/>
                    <a:gd name="connsiteY28" fmla="*/ 229320 h 332677"/>
                    <a:gd name="connsiteX29" fmla="*/ 193138 w 296324"/>
                    <a:gd name="connsiteY29" fmla="*/ 123019 h 332677"/>
                    <a:gd name="connsiteX30" fmla="*/ 246447 w 296324"/>
                    <a:gd name="connsiteY30" fmla="*/ 223958 h 33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96324" h="332677">
                      <a:moveTo>
                        <a:pt x="226574" y="54044"/>
                      </a:moveTo>
                      <a:cubicBezTo>
                        <a:pt x="224366" y="49208"/>
                        <a:pt x="220686" y="45422"/>
                        <a:pt x="216060" y="43004"/>
                      </a:cubicBezTo>
                      <a:lnTo>
                        <a:pt x="193033" y="31123"/>
                      </a:lnTo>
                      <a:cubicBezTo>
                        <a:pt x="193033" y="31123"/>
                        <a:pt x="150029" y="9568"/>
                        <a:pt x="138674" y="1052"/>
                      </a:cubicBezTo>
                      <a:lnTo>
                        <a:pt x="137307" y="0"/>
                      </a:lnTo>
                      <a:lnTo>
                        <a:pt x="135519" y="4837"/>
                      </a:lnTo>
                      <a:cubicBezTo>
                        <a:pt x="135519" y="4837"/>
                        <a:pt x="102293" y="39534"/>
                        <a:pt x="75061" y="33962"/>
                      </a:cubicBezTo>
                      <a:cubicBezTo>
                        <a:pt x="68752" y="32700"/>
                        <a:pt x="57923" y="14931"/>
                        <a:pt x="57923" y="14931"/>
                      </a:cubicBezTo>
                      <a:lnTo>
                        <a:pt x="15129" y="38167"/>
                      </a:lnTo>
                      <a:cubicBezTo>
                        <a:pt x="1775" y="45422"/>
                        <a:pt x="-538" y="57935"/>
                        <a:pt x="93" y="73076"/>
                      </a:cubicBezTo>
                      <a:lnTo>
                        <a:pt x="8610" y="75389"/>
                      </a:lnTo>
                      <a:lnTo>
                        <a:pt x="49090" y="209238"/>
                      </a:lnTo>
                      <a:lnTo>
                        <a:pt x="49090" y="228584"/>
                      </a:lnTo>
                      <a:lnTo>
                        <a:pt x="15129" y="226061"/>
                      </a:lnTo>
                      <a:cubicBezTo>
                        <a:pt x="21543" y="301029"/>
                        <a:pt x="16075" y="250139"/>
                        <a:pt x="17127" y="303973"/>
                      </a:cubicBezTo>
                      <a:lnTo>
                        <a:pt x="42782" y="319955"/>
                      </a:lnTo>
                      <a:lnTo>
                        <a:pt x="76743" y="320901"/>
                      </a:lnTo>
                      <a:lnTo>
                        <a:pt x="88940" y="321427"/>
                      </a:lnTo>
                      <a:cubicBezTo>
                        <a:pt x="104186" y="319219"/>
                        <a:pt x="114385" y="319429"/>
                        <a:pt x="129421" y="321111"/>
                      </a:cubicBezTo>
                      <a:cubicBezTo>
                        <a:pt x="130052" y="321216"/>
                        <a:pt x="130788" y="321216"/>
                        <a:pt x="131419" y="321216"/>
                      </a:cubicBezTo>
                      <a:lnTo>
                        <a:pt x="154025" y="321006"/>
                      </a:lnTo>
                      <a:lnTo>
                        <a:pt x="191771" y="332677"/>
                      </a:lnTo>
                      <a:lnTo>
                        <a:pt x="201129" y="324055"/>
                      </a:lnTo>
                      <a:cubicBezTo>
                        <a:pt x="201129" y="324055"/>
                        <a:pt x="201655" y="328997"/>
                        <a:pt x="200183" y="271588"/>
                      </a:cubicBezTo>
                      <a:cubicBezTo>
                        <a:pt x="200183" y="271588"/>
                        <a:pt x="200183" y="271588"/>
                        <a:pt x="200183" y="271588"/>
                      </a:cubicBezTo>
                      <a:cubicBezTo>
                        <a:pt x="283773" y="271588"/>
                        <a:pt x="294498" y="254029"/>
                        <a:pt x="296285" y="245933"/>
                      </a:cubicBezTo>
                      <a:cubicBezTo>
                        <a:pt x="297967" y="237837"/>
                        <a:pt x="245500" y="95787"/>
                        <a:pt x="226574" y="54044"/>
                      </a:cubicBezTo>
                      <a:close/>
                      <a:moveTo>
                        <a:pt x="246447" y="223958"/>
                      </a:moveTo>
                      <a:cubicBezTo>
                        <a:pt x="243292" y="225745"/>
                        <a:pt x="214798" y="228479"/>
                        <a:pt x="195977" y="229320"/>
                      </a:cubicBezTo>
                      <a:cubicBezTo>
                        <a:pt x="195346" y="189155"/>
                        <a:pt x="193138" y="145310"/>
                        <a:pt x="193138" y="123019"/>
                      </a:cubicBezTo>
                      <a:cubicBezTo>
                        <a:pt x="218373" y="160240"/>
                        <a:pt x="250968" y="221539"/>
                        <a:pt x="246447" y="223958"/>
                      </a:cubicBezTo>
                      <a:close/>
                    </a:path>
                  </a:pathLst>
                </a:custGeom>
                <a:solidFill>
                  <a:srgbClr val="FFC8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1" name="任意多边形: 形状 13260"/>
                <p:cNvSpPr/>
                <p:nvPr/>
              </p:nvSpPr>
              <p:spPr>
                <a:xfrm>
                  <a:off x="4015776" y="4134882"/>
                  <a:ext cx="54780" cy="25655"/>
                </a:xfrm>
                <a:custGeom>
                  <a:avLst/>
                  <a:gdLst>
                    <a:gd name="connsiteX0" fmla="*/ 50574 w 54780"/>
                    <a:gd name="connsiteY0" fmla="*/ 25655 h 25655"/>
                    <a:gd name="connsiteX1" fmla="*/ 54780 w 54780"/>
                    <a:gd name="connsiteY1" fmla="*/ 21239 h 25655"/>
                    <a:gd name="connsiteX2" fmla="*/ 47420 w 54780"/>
                    <a:gd name="connsiteY2" fmla="*/ 5573 h 25655"/>
                    <a:gd name="connsiteX3" fmla="*/ 11881 w 54780"/>
                    <a:gd name="connsiteY3" fmla="*/ 0 h 25655"/>
                    <a:gd name="connsiteX4" fmla="*/ 0 w 54780"/>
                    <a:gd name="connsiteY4" fmla="*/ 22606 h 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780" h="25655">
                      <a:moveTo>
                        <a:pt x="50574" y="25655"/>
                      </a:moveTo>
                      <a:lnTo>
                        <a:pt x="54780" y="21239"/>
                      </a:lnTo>
                      <a:lnTo>
                        <a:pt x="47420" y="5573"/>
                      </a:lnTo>
                      <a:lnTo>
                        <a:pt x="11881" y="0"/>
                      </a:lnTo>
                      <a:lnTo>
                        <a:pt x="0" y="22606"/>
                      </a:lnTo>
                      <a:close/>
                    </a:path>
                  </a:pathLst>
                </a:custGeom>
                <a:solidFill>
                  <a:srgbClr val="B0D6F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2" name="任意多边形: 形状 13261"/>
                <p:cNvSpPr/>
                <p:nvPr/>
              </p:nvSpPr>
              <p:spPr>
                <a:xfrm>
                  <a:off x="3930924" y="4128363"/>
                  <a:ext cx="267697" cy="22711"/>
                </a:xfrm>
                <a:custGeom>
                  <a:avLst/>
                  <a:gdLst>
                    <a:gd name="connsiteX0" fmla="*/ 158768 w 267697"/>
                    <a:gd name="connsiteY0" fmla="*/ 0 h 22711"/>
                    <a:gd name="connsiteX1" fmla="*/ 0 w 267697"/>
                    <a:gd name="connsiteY1" fmla="*/ 0 h 22711"/>
                    <a:gd name="connsiteX2" fmla="*/ 4416 w 267697"/>
                    <a:gd name="connsiteY2" fmla="*/ 13984 h 22711"/>
                    <a:gd name="connsiteX3" fmla="*/ 51836 w 267697"/>
                    <a:gd name="connsiteY3" fmla="*/ 15561 h 22711"/>
                    <a:gd name="connsiteX4" fmla="*/ 99677 w 267697"/>
                    <a:gd name="connsiteY4" fmla="*/ 16508 h 22711"/>
                    <a:gd name="connsiteX5" fmla="*/ 267698 w 267697"/>
                    <a:gd name="connsiteY5" fmla="*/ 22711 h 22711"/>
                    <a:gd name="connsiteX6" fmla="*/ 267698 w 267697"/>
                    <a:gd name="connsiteY6" fmla="*/ 5152 h 22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7697" h="22711">
                      <a:moveTo>
                        <a:pt x="158768" y="0"/>
                      </a:moveTo>
                      <a:lnTo>
                        <a:pt x="0" y="0"/>
                      </a:lnTo>
                      <a:lnTo>
                        <a:pt x="4416" y="13984"/>
                      </a:lnTo>
                      <a:lnTo>
                        <a:pt x="51836" y="15561"/>
                      </a:lnTo>
                      <a:lnTo>
                        <a:pt x="99677" y="16508"/>
                      </a:lnTo>
                      <a:lnTo>
                        <a:pt x="267698" y="22711"/>
                      </a:lnTo>
                      <a:lnTo>
                        <a:pt x="267698" y="5152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3" name="任意多边形: 形状 13262"/>
                <p:cNvSpPr/>
                <p:nvPr/>
              </p:nvSpPr>
              <p:spPr>
                <a:xfrm>
                  <a:off x="3892967" y="3994409"/>
                  <a:ext cx="196725" cy="133953"/>
                </a:xfrm>
                <a:custGeom>
                  <a:avLst/>
                  <a:gdLst>
                    <a:gd name="connsiteX0" fmla="*/ 156139 w 196725"/>
                    <a:gd name="connsiteY0" fmla="*/ 0 h 133953"/>
                    <a:gd name="connsiteX1" fmla="*/ 0 w 196725"/>
                    <a:gd name="connsiteY1" fmla="*/ 0 h 133953"/>
                    <a:gd name="connsiteX2" fmla="*/ 37957 w 196725"/>
                    <a:gd name="connsiteY2" fmla="*/ 133954 h 133953"/>
                    <a:gd name="connsiteX3" fmla="*/ 86429 w 196725"/>
                    <a:gd name="connsiteY3" fmla="*/ 133954 h 133953"/>
                    <a:gd name="connsiteX4" fmla="*/ 134164 w 196725"/>
                    <a:gd name="connsiteY4" fmla="*/ 133954 h 133953"/>
                    <a:gd name="connsiteX5" fmla="*/ 196725 w 196725"/>
                    <a:gd name="connsiteY5" fmla="*/ 133954 h 133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6725" h="133953">
                      <a:moveTo>
                        <a:pt x="156139" y="0"/>
                      </a:moveTo>
                      <a:lnTo>
                        <a:pt x="0" y="0"/>
                      </a:lnTo>
                      <a:lnTo>
                        <a:pt x="37957" y="133954"/>
                      </a:lnTo>
                      <a:lnTo>
                        <a:pt x="86429" y="133954"/>
                      </a:lnTo>
                      <a:lnTo>
                        <a:pt x="134164" y="133954"/>
                      </a:lnTo>
                      <a:lnTo>
                        <a:pt x="196725" y="133954"/>
                      </a:lnTo>
                      <a:close/>
                    </a:path>
                  </a:pathLst>
                </a:custGeom>
                <a:solidFill>
                  <a:srgbClr val="9E9E9E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4" name="任意多边形: 形状 13263"/>
                <p:cNvSpPr/>
                <p:nvPr/>
              </p:nvSpPr>
              <p:spPr>
                <a:xfrm>
                  <a:off x="3979199" y="4093412"/>
                  <a:ext cx="49689" cy="63332"/>
                </a:xfrm>
                <a:custGeom>
                  <a:avLst/>
                  <a:gdLst>
                    <a:gd name="connsiteX0" fmla="*/ 34789 w 49689"/>
                    <a:gd name="connsiteY0" fmla="*/ 62815 h 63332"/>
                    <a:gd name="connsiteX1" fmla="*/ 14812 w 49689"/>
                    <a:gd name="connsiteY1" fmla="*/ 62499 h 63332"/>
                    <a:gd name="connsiteX2" fmla="*/ 4192 w 49689"/>
                    <a:gd name="connsiteY2" fmla="*/ 53247 h 63332"/>
                    <a:gd name="connsiteX3" fmla="*/ 92 w 49689"/>
                    <a:gd name="connsiteY3" fmla="*/ 18970 h 63332"/>
                    <a:gd name="connsiteX4" fmla="*/ 42675 w 49689"/>
                    <a:gd name="connsiteY4" fmla="*/ 22124 h 63332"/>
                    <a:gd name="connsiteX5" fmla="*/ 49299 w 49689"/>
                    <a:gd name="connsiteY5" fmla="*/ 41681 h 63332"/>
                    <a:gd name="connsiteX6" fmla="*/ 34789 w 49689"/>
                    <a:gd name="connsiteY6" fmla="*/ 62815 h 63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689" h="63332">
                      <a:moveTo>
                        <a:pt x="34789" y="62815"/>
                      </a:moveTo>
                      <a:cubicBezTo>
                        <a:pt x="29742" y="63551"/>
                        <a:pt x="23328" y="63551"/>
                        <a:pt x="14812" y="62499"/>
                      </a:cubicBezTo>
                      <a:cubicBezTo>
                        <a:pt x="9765" y="61869"/>
                        <a:pt x="5559" y="58189"/>
                        <a:pt x="4192" y="53247"/>
                      </a:cubicBezTo>
                      <a:cubicBezTo>
                        <a:pt x="1353" y="42837"/>
                        <a:pt x="-434" y="26014"/>
                        <a:pt x="92" y="18970"/>
                      </a:cubicBezTo>
                      <a:cubicBezTo>
                        <a:pt x="2089" y="-7737"/>
                        <a:pt x="31740" y="-5844"/>
                        <a:pt x="42675" y="22124"/>
                      </a:cubicBezTo>
                      <a:cubicBezTo>
                        <a:pt x="44568" y="27066"/>
                        <a:pt x="47932" y="35162"/>
                        <a:pt x="49299" y="41681"/>
                      </a:cubicBezTo>
                      <a:cubicBezTo>
                        <a:pt x="51402" y="51564"/>
                        <a:pt x="44778" y="61343"/>
                        <a:pt x="34789" y="628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5" name="任意多边形: 形状 13264"/>
                <p:cNvSpPr/>
                <p:nvPr/>
              </p:nvSpPr>
              <p:spPr>
                <a:xfrm>
                  <a:off x="4103923" y="4147710"/>
                  <a:ext cx="112679" cy="33865"/>
                </a:xfrm>
                <a:custGeom>
                  <a:avLst/>
                  <a:gdLst>
                    <a:gd name="connsiteX0" fmla="*/ 102165 w 112679"/>
                    <a:gd name="connsiteY0" fmla="*/ 8517 h 33865"/>
                    <a:gd name="connsiteX1" fmla="*/ 83554 w 112679"/>
                    <a:gd name="connsiteY1" fmla="*/ 2944 h 33865"/>
                    <a:gd name="connsiteX2" fmla="*/ 2908 w 112679"/>
                    <a:gd name="connsiteY2" fmla="*/ 0 h 33865"/>
                    <a:gd name="connsiteX3" fmla="*/ 35608 w 112679"/>
                    <a:gd name="connsiteY3" fmla="*/ 19872 h 33865"/>
                    <a:gd name="connsiteX4" fmla="*/ 87129 w 112679"/>
                    <a:gd name="connsiteY4" fmla="*/ 33857 h 33865"/>
                    <a:gd name="connsiteX5" fmla="*/ 112679 w 112679"/>
                    <a:gd name="connsiteY5" fmla="*/ 33857 h 33865"/>
                    <a:gd name="connsiteX6" fmla="*/ 112679 w 112679"/>
                    <a:gd name="connsiteY6" fmla="*/ 8727 h 33865"/>
                    <a:gd name="connsiteX7" fmla="*/ 102165 w 112679"/>
                    <a:gd name="connsiteY7" fmla="*/ 8517 h 33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2679" h="33865">
                      <a:moveTo>
                        <a:pt x="102165" y="8517"/>
                      </a:moveTo>
                      <a:lnTo>
                        <a:pt x="83554" y="2944"/>
                      </a:lnTo>
                      <a:lnTo>
                        <a:pt x="2908" y="0"/>
                      </a:lnTo>
                      <a:cubicBezTo>
                        <a:pt x="2908" y="0"/>
                        <a:pt x="-14441" y="19241"/>
                        <a:pt x="35608" y="19872"/>
                      </a:cubicBezTo>
                      <a:cubicBezTo>
                        <a:pt x="66836" y="20293"/>
                        <a:pt x="79979" y="34277"/>
                        <a:pt x="87129" y="33857"/>
                      </a:cubicBezTo>
                      <a:lnTo>
                        <a:pt x="112679" y="33857"/>
                      </a:lnTo>
                      <a:lnTo>
                        <a:pt x="112679" y="8727"/>
                      </a:lnTo>
                      <a:lnTo>
                        <a:pt x="102165" y="85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6" name="任意多边形: 形状 13265"/>
                <p:cNvSpPr/>
                <p:nvPr/>
              </p:nvSpPr>
              <p:spPr>
                <a:xfrm>
                  <a:off x="4056564" y="3795896"/>
                  <a:ext cx="121765" cy="156878"/>
                </a:xfrm>
                <a:custGeom>
                  <a:avLst/>
                  <a:gdLst>
                    <a:gd name="connsiteX0" fmla="*/ 41961 w 121765"/>
                    <a:gd name="connsiteY0" fmla="*/ 138055 h 156878"/>
                    <a:gd name="connsiteX1" fmla="*/ 45115 w 121765"/>
                    <a:gd name="connsiteY1" fmla="*/ 118603 h 156878"/>
                    <a:gd name="connsiteX2" fmla="*/ 17147 w 121765"/>
                    <a:gd name="connsiteY2" fmla="*/ 121442 h 156878"/>
                    <a:gd name="connsiteX3" fmla="*/ 14097 w 121765"/>
                    <a:gd name="connsiteY3" fmla="*/ 112189 h 156878"/>
                    <a:gd name="connsiteX4" fmla="*/ 11364 w 121765"/>
                    <a:gd name="connsiteY4" fmla="*/ 95366 h 156878"/>
                    <a:gd name="connsiteX5" fmla="*/ 9261 w 121765"/>
                    <a:gd name="connsiteY5" fmla="*/ 80646 h 156878"/>
                    <a:gd name="connsiteX6" fmla="*/ 8 w 121765"/>
                    <a:gd name="connsiteY6" fmla="*/ 76019 h 156878"/>
                    <a:gd name="connsiteX7" fmla="*/ 10838 w 121765"/>
                    <a:gd name="connsiteY7" fmla="*/ 51311 h 156878"/>
                    <a:gd name="connsiteX8" fmla="*/ 6422 w 121765"/>
                    <a:gd name="connsiteY8" fmla="*/ 23132 h 156878"/>
                    <a:gd name="connsiteX9" fmla="*/ 10522 w 121765"/>
                    <a:gd name="connsiteY9" fmla="*/ 8622 h 156878"/>
                    <a:gd name="connsiteX10" fmla="*/ 53421 w 121765"/>
                    <a:gd name="connsiteY10" fmla="*/ 0 h 156878"/>
                    <a:gd name="connsiteX11" fmla="*/ 82336 w 121765"/>
                    <a:gd name="connsiteY11" fmla="*/ 13458 h 156878"/>
                    <a:gd name="connsiteX12" fmla="*/ 111882 w 121765"/>
                    <a:gd name="connsiteY12" fmla="*/ 39745 h 156878"/>
                    <a:gd name="connsiteX13" fmla="*/ 109989 w 121765"/>
                    <a:gd name="connsiteY13" fmla="*/ 78543 h 156878"/>
                    <a:gd name="connsiteX14" fmla="*/ 105994 w 121765"/>
                    <a:gd name="connsiteY14" fmla="*/ 101044 h 156878"/>
                    <a:gd name="connsiteX15" fmla="*/ 121765 w 121765"/>
                    <a:gd name="connsiteY15" fmla="*/ 124176 h 156878"/>
                    <a:gd name="connsiteX16" fmla="*/ 116403 w 121765"/>
                    <a:gd name="connsiteY16" fmla="*/ 130800 h 156878"/>
                    <a:gd name="connsiteX17" fmla="*/ 64251 w 121765"/>
                    <a:gd name="connsiteY17" fmla="*/ 156876 h 156878"/>
                    <a:gd name="connsiteX18" fmla="*/ 41961 w 121765"/>
                    <a:gd name="connsiteY18" fmla="*/ 138055 h 15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21765" h="156878">
                      <a:moveTo>
                        <a:pt x="41961" y="138055"/>
                      </a:moveTo>
                      <a:cubicBezTo>
                        <a:pt x="41961" y="138055"/>
                        <a:pt x="44800" y="129117"/>
                        <a:pt x="45115" y="118603"/>
                      </a:cubicBezTo>
                      <a:cubicBezTo>
                        <a:pt x="45115" y="118603"/>
                        <a:pt x="20406" y="123545"/>
                        <a:pt x="17147" y="121442"/>
                      </a:cubicBezTo>
                      <a:cubicBezTo>
                        <a:pt x="16200" y="120811"/>
                        <a:pt x="15149" y="117131"/>
                        <a:pt x="14097" y="112189"/>
                      </a:cubicBezTo>
                      <a:cubicBezTo>
                        <a:pt x="13046" y="107247"/>
                        <a:pt x="12100" y="101044"/>
                        <a:pt x="11364" y="95366"/>
                      </a:cubicBezTo>
                      <a:cubicBezTo>
                        <a:pt x="10312" y="87690"/>
                        <a:pt x="9471" y="81277"/>
                        <a:pt x="9261" y="80646"/>
                      </a:cubicBezTo>
                      <a:cubicBezTo>
                        <a:pt x="8840" y="79279"/>
                        <a:pt x="-307" y="78964"/>
                        <a:pt x="8" y="76019"/>
                      </a:cubicBezTo>
                      <a:cubicBezTo>
                        <a:pt x="323" y="73075"/>
                        <a:pt x="11679" y="53518"/>
                        <a:pt x="10838" y="51311"/>
                      </a:cubicBezTo>
                      <a:cubicBezTo>
                        <a:pt x="9997" y="49208"/>
                        <a:pt x="6632" y="29125"/>
                        <a:pt x="6422" y="23132"/>
                      </a:cubicBezTo>
                      <a:lnTo>
                        <a:pt x="10522" y="8622"/>
                      </a:lnTo>
                      <a:lnTo>
                        <a:pt x="53421" y="0"/>
                      </a:lnTo>
                      <a:lnTo>
                        <a:pt x="82336" y="13458"/>
                      </a:lnTo>
                      <a:lnTo>
                        <a:pt x="111882" y="39745"/>
                      </a:lnTo>
                      <a:lnTo>
                        <a:pt x="109989" y="78543"/>
                      </a:lnTo>
                      <a:lnTo>
                        <a:pt x="105994" y="101044"/>
                      </a:lnTo>
                      <a:cubicBezTo>
                        <a:pt x="105994" y="101044"/>
                        <a:pt x="109569" y="110507"/>
                        <a:pt x="121765" y="124176"/>
                      </a:cubicBezTo>
                      <a:cubicBezTo>
                        <a:pt x="121765" y="124176"/>
                        <a:pt x="121555" y="126068"/>
                        <a:pt x="116403" y="130800"/>
                      </a:cubicBezTo>
                      <a:cubicBezTo>
                        <a:pt x="115772" y="131431"/>
                        <a:pt x="93376" y="157191"/>
                        <a:pt x="64251" y="156876"/>
                      </a:cubicBezTo>
                      <a:cubicBezTo>
                        <a:pt x="44169" y="156770"/>
                        <a:pt x="41961" y="138055"/>
                        <a:pt x="41961" y="138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7" name="任意多边形: 形状 13266"/>
                <p:cNvSpPr/>
                <p:nvPr/>
              </p:nvSpPr>
              <p:spPr>
                <a:xfrm>
                  <a:off x="4095055" y="3918180"/>
                  <a:ext cx="87059" cy="38693"/>
                </a:xfrm>
                <a:custGeom>
                  <a:avLst/>
                  <a:gdLst>
                    <a:gd name="connsiteX0" fmla="*/ 28915 w 87059"/>
                    <a:gd name="connsiteY0" fmla="*/ 38693 h 38693"/>
                    <a:gd name="connsiteX1" fmla="*/ 21449 w 87059"/>
                    <a:gd name="connsiteY1" fmla="*/ 37852 h 38693"/>
                    <a:gd name="connsiteX2" fmla="*/ 0 w 87059"/>
                    <a:gd name="connsiteY2" fmla="*/ 17664 h 38693"/>
                    <a:gd name="connsiteX3" fmla="*/ 7255 w 87059"/>
                    <a:gd name="connsiteY3" fmla="*/ 15351 h 38693"/>
                    <a:gd name="connsiteX4" fmla="*/ 3680 w 87059"/>
                    <a:gd name="connsiteY4" fmla="*/ 16508 h 38693"/>
                    <a:gd name="connsiteX5" fmla="*/ 7255 w 87059"/>
                    <a:gd name="connsiteY5" fmla="*/ 15351 h 38693"/>
                    <a:gd name="connsiteX6" fmla="*/ 23342 w 87059"/>
                    <a:gd name="connsiteY6" fmla="*/ 30492 h 38693"/>
                    <a:gd name="connsiteX7" fmla="*/ 81697 w 87059"/>
                    <a:gd name="connsiteY7" fmla="*/ 0 h 38693"/>
                    <a:gd name="connsiteX8" fmla="*/ 87060 w 87059"/>
                    <a:gd name="connsiteY8" fmla="*/ 5468 h 38693"/>
                    <a:gd name="connsiteX9" fmla="*/ 28915 w 87059"/>
                    <a:gd name="connsiteY9" fmla="*/ 38693 h 38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059" h="38693">
                      <a:moveTo>
                        <a:pt x="28915" y="38693"/>
                      </a:moveTo>
                      <a:cubicBezTo>
                        <a:pt x="26286" y="38693"/>
                        <a:pt x="23868" y="38378"/>
                        <a:pt x="21449" y="37852"/>
                      </a:cubicBezTo>
                      <a:cubicBezTo>
                        <a:pt x="5467" y="33857"/>
                        <a:pt x="210" y="18295"/>
                        <a:pt x="0" y="17664"/>
                      </a:cubicBezTo>
                      <a:lnTo>
                        <a:pt x="7255" y="15351"/>
                      </a:lnTo>
                      <a:lnTo>
                        <a:pt x="3680" y="16508"/>
                      </a:lnTo>
                      <a:lnTo>
                        <a:pt x="7255" y="15351"/>
                      </a:lnTo>
                      <a:cubicBezTo>
                        <a:pt x="7465" y="15877"/>
                        <a:pt x="11461" y="27653"/>
                        <a:pt x="23342" y="30492"/>
                      </a:cubicBezTo>
                      <a:cubicBezTo>
                        <a:pt x="33226" y="32910"/>
                        <a:pt x="51416" y="29546"/>
                        <a:pt x="81697" y="0"/>
                      </a:cubicBezTo>
                      <a:lnTo>
                        <a:pt x="87060" y="5468"/>
                      </a:lnTo>
                      <a:cubicBezTo>
                        <a:pt x="64348" y="27443"/>
                        <a:pt x="44897" y="38693"/>
                        <a:pt x="28915" y="38693"/>
                      </a:cubicBezTo>
                      <a:close/>
                    </a:path>
                  </a:pathLst>
                </a:custGeom>
                <a:solidFill>
                  <a:srgbClr val="27252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68" name="图形 12978"/>
                <p:cNvGrpSpPr/>
                <p:nvPr/>
              </p:nvGrpSpPr>
              <p:grpSpPr>
                <a:xfrm>
                  <a:off x="3724210" y="4683000"/>
                  <a:ext cx="123755" cy="49733"/>
                  <a:chOff x="3724210" y="4683000"/>
                  <a:chExt cx="123755" cy="49733"/>
                </a:xfrm>
                <a:solidFill>
                  <a:srgbClr val="777777"/>
                </a:solidFill>
              </p:grpSpPr>
              <p:sp>
                <p:nvSpPr>
                  <p:cNvPr id="13269" name="任意多边形: 形状 13268"/>
                  <p:cNvSpPr/>
                  <p:nvPr/>
                </p:nvSpPr>
                <p:spPr>
                  <a:xfrm>
                    <a:off x="3727785" y="4686785"/>
                    <a:ext cx="116289" cy="42162"/>
                  </a:xfrm>
                  <a:custGeom>
                    <a:avLst/>
                    <a:gdLst>
                      <a:gd name="connsiteX0" fmla="*/ 16192 w 116289"/>
                      <a:gd name="connsiteY0" fmla="*/ 16928 h 42162"/>
                      <a:gd name="connsiteX1" fmla="*/ 67187 w 116289"/>
                      <a:gd name="connsiteY1" fmla="*/ 0 h 42162"/>
                      <a:gd name="connsiteX2" fmla="*/ 116290 w 116289"/>
                      <a:gd name="connsiteY2" fmla="*/ 0 h 42162"/>
                      <a:gd name="connsiteX3" fmla="*/ 116290 w 116289"/>
                      <a:gd name="connsiteY3" fmla="*/ 42163 h 42162"/>
                      <a:gd name="connsiteX4" fmla="*/ 210 w 116289"/>
                      <a:gd name="connsiteY4" fmla="*/ 42163 h 42162"/>
                      <a:gd name="connsiteX5" fmla="*/ 0 w 116289"/>
                      <a:gd name="connsiteY5" fmla="*/ 37642 h 42162"/>
                      <a:gd name="connsiteX6" fmla="*/ 16192 w 116289"/>
                      <a:gd name="connsiteY6" fmla="*/ 16928 h 42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6289" h="42162">
                        <a:moveTo>
                          <a:pt x="16192" y="16928"/>
                        </a:moveTo>
                        <a:lnTo>
                          <a:pt x="67187" y="0"/>
                        </a:lnTo>
                        <a:lnTo>
                          <a:pt x="116290" y="0"/>
                        </a:lnTo>
                        <a:lnTo>
                          <a:pt x="116290" y="42163"/>
                        </a:lnTo>
                        <a:lnTo>
                          <a:pt x="210" y="42163"/>
                        </a:lnTo>
                        <a:lnTo>
                          <a:pt x="0" y="37642"/>
                        </a:lnTo>
                        <a:cubicBezTo>
                          <a:pt x="0" y="27653"/>
                          <a:pt x="6624" y="20083"/>
                          <a:pt x="16192" y="16928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70" name="任意多边形: 形状 13269"/>
                  <p:cNvSpPr/>
                  <p:nvPr/>
                </p:nvSpPr>
                <p:spPr>
                  <a:xfrm>
                    <a:off x="3724210" y="4683000"/>
                    <a:ext cx="123755" cy="49733"/>
                  </a:xfrm>
                  <a:custGeom>
                    <a:avLst/>
                    <a:gdLst>
                      <a:gd name="connsiteX0" fmla="*/ 123755 w 123755"/>
                      <a:gd name="connsiteY0" fmla="*/ 49733 h 49733"/>
                      <a:gd name="connsiteX1" fmla="*/ 0 w 123755"/>
                      <a:gd name="connsiteY1" fmla="*/ 49733 h 49733"/>
                      <a:gd name="connsiteX2" fmla="*/ 0 w 123755"/>
                      <a:gd name="connsiteY2" fmla="*/ 42899 h 49733"/>
                      <a:gd name="connsiteX3" fmla="*/ 18505 w 123755"/>
                      <a:gd name="connsiteY3" fmla="*/ 17139 h 49733"/>
                      <a:gd name="connsiteX4" fmla="*/ 70131 w 123755"/>
                      <a:gd name="connsiteY4" fmla="*/ 0 h 49733"/>
                      <a:gd name="connsiteX5" fmla="*/ 123650 w 123755"/>
                      <a:gd name="connsiteY5" fmla="*/ 0 h 49733"/>
                      <a:gd name="connsiteX6" fmla="*/ 123650 w 123755"/>
                      <a:gd name="connsiteY6" fmla="*/ 49733 h 49733"/>
                      <a:gd name="connsiteX7" fmla="*/ 7570 w 123755"/>
                      <a:gd name="connsiteY7" fmla="*/ 42163 h 49733"/>
                      <a:gd name="connsiteX8" fmla="*/ 116079 w 123755"/>
                      <a:gd name="connsiteY8" fmla="*/ 42163 h 49733"/>
                      <a:gd name="connsiteX9" fmla="*/ 116079 w 123755"/>
                      <a:gd name="connsiteY9" fmla="*/ 7676 h 49733"/>
                      <a:gd name="connsiteX10" fmla="*/ 71393 w 123755"/>
                      <a:gd name="connsiteY10" fmla="*/ 7676 h 49733"/>
                      <a:gd name="connsiteX11" fmla="*/ 20924 w 123755"/>
                      <a:gd name="connsiteY11" fmla="*/ 24394 h 49733"/>
                      <a:gd name="connsiteX12" fmla="*/ 7570 w 123755"/>
                      <a:gd name="connsiteY12" fmla="*/ 42163 h 49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3755" h="49733">
                        <a:moveTo>
                          <a:pt x="123755" y="49733"/>
                        </a:moveTo>
                        <a:lnTo>
                          <a:pt x="0" y="49733"/>
                        </a:lnTo>
                        <a:lnTo>
                          <a:pt x="0" y="42899"/>
                        </a:lnTo>
                        <a:cubicBezTo>
                          <a:pt x="0" y="31228"/>
                          <a:pt x="7465" y="20924"/>
                          <a:pt x="18505" y="17139"/>
                        </a:cubicBezTo>
                        <a:lnTo>
                          <a:pt x="70131" y="0"/>
                        </a:lnTo>
                        <a:lnTo>
                          <a:pt x="123650" y="0"/>
                        </a:lnTo>
                        <a:lnTo>
                          <a:pt x="123650" y="49733"/>
                        </a:lnTo>
                        <a:close/>
                        <a:moveTo>
                          <a:pt x="7570" y="42163"/>
                        </a:moveTo>
                        <a:lnTo>
                          <a:pt x="116079" y="42163"/>
                        </a:lnTo>
                        <a:lnTo>
                          <a:pt x="116079" y="7676"/>
                        </a:lnTo>
                        <a:lnTo>
                          <a:pt x="71393" y="7676"/>
                        </a:lnTo>
                        <a:lnTo>
                          <a:pt x="20924" y="24394"/>
                        </a:lnTo>
                        <a:cubicBezTo>
                          <a:pt x="13248" y="26917"/>
                          <a:pt x="7886" y="33962"/>
                          <a:pt x="7570" y="42163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271" name="图形 12978"/>
                <p:cNvGrpSpPr/>
                <p:nvPr/>
              </p:nvGrpSpPr>
              <p:grpSpPr>
                <a:xfrm>
                  <a:off x="3829565" y="4683000"/>
                  <a:ext cx="123754" cy="49733"/>
                  <a:chOff x="3829565" y="4683000"/>
                  <a:chExt cx="123754" cy="49733"/>
                </a:xfrm>
                <a:solidFill>
                  <a:srgbClr val="777777"/>
                </a:solidFill>
              </p:grpSpPr>
              <p:sp>
                <p:nvSpPr>
                  <p:cNvPr id="13272" name="任意多边形: 形状 13271"/>
                  <p:cNvSpPr/>
                  <p:nvPr/>
                </p:nvSpPr>
                <p:spPr>
                  <a:xfrm>
                    <a:off x="3833140" y="4686785"/>
                    <a:ext cx="116289" cy="42162"/>
                  </a:xfrm>
                  <a:custGeom>
                    <a:avLst/>
                    <a:gdLst>
                      <a:gd name="connsiteX0" fmla="*/ 16192 w 116289"/>
                      <a:gd name="connsiteY0" fmla="*/ 16928 h 42162"/>
                      <a:gd name="connsiteX1" fmla="*/ 67187 w 116289"/>
                      <a:gd name="connsiteY1" fmla="*/ 0 h 42162"/>
                      <a:gd name="connsiteX2" fmla="*/ 116290 w 116289"/>
                      <a:gd name="connsiteY2" fmla="*/ 0 h 42162"/>
                      <a:gd name="connsiteX3" fmla="*/ 116290 w 116289"/>
                      <a:gd name="connsiteY3" fmla="*/ 42163 h 42162"/>
                      <a:gd name="connsiteX4" fmla="*/ 210 w 116289"/>
                      <a:gd name="connsiteY4" fmla="*/ 42163 h 42162"/>
                      <a:gd name="connsiteX5" fmla="*/ 0 w 116289"/>
                      <a:gd name="connsiteY5" fmla="*/ 37642 h 42162"/>
                      <a:gd name="connsiteX6" fmla="*/ 16192 w 116289"/>
                      <a:gd name="connsiteY6" fmla="*/ 16928 h 42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6289" h="42162">
                        <a:moveTo>
                          <a:pt x="16192" y="16928"/>
                        </a:moveTo>
                        <a:lnTo>
                          <a:pt x="67187" y="0"/>
                        </a:lnTo>
                        <a:lnTo>
                          <a:pt x="116290" y="0"/>
                        </a:lnTo>
                        <a:lnTo>
                          <a:pt x="116290" y="42163"/>
                        </a:lnTo>
                        <a:lnTo>
                          <a:pt x="210" y="42163"/>
                        </a:lnTo>
                        <a:lnTo>
                          <a:pt x="0" y="37642"/>
                        </a:lnTo>
                        <a:cubicBezTo>
                          <a:pt x="0" y="27653"/>
                          <a:pt x="6624" y="20083"/>
                          <a:pt x="16192" y="16928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73" name="任意多边形: 形状 13272"/>
                  <p:cNvSpPr/>
                  <p:nvPr/>
                </p:nvSpPr>
                <p:spPr>
                  <a:xfrm>
                    <a:off x="3829565" y="4683000"/>
                    <a:ext cx="123754" cy="49733"/>
                  </a:xfrm>
                  <a:custGeom>
                    <a:avLst/>
                    <a:gdLst>
                      <a:gd name="connsiteX0" fmla="*/ 123755 w 123754"/>
                      <a:gd name="connsiteY0" fmla="*/ 49733 h 49733"/>
                      <a:gd name="connsiteX1" fmla="*/ 0 w 123754"/>
                      <a:gd name="connsiteY1" fmla="*/ 49733 h 49733"/>
                      <a:gd name="connsiteX2" fmla="*/ 0 w 123754"/>
                      <a:gd name="connsiteY2" fmla="*/ 42899 h 49733"/>
                      <a:gd name="connsiteX3" fmla="*/ 18505 w 123754"/>
                      <a:gd name="connsiteY3" fmla="*/ 17139 h 49733"/>
                      <a:gd name="connsiteX4" fmla="*/ 70131 w 123754"/>
                      <a:gd name="connsiteY4" fmla="*/ 0 h 49733"/>
                      <a:gd name="connsiteX5" fmla="*/ 123650 w 123754"/>
                      <a:gd name="connsiteY5" fmla="*/ 0 h 49733"/>
                      <a:gd name="connsiteX6" fmla="*/ 123650 w 123754"/>
                      <a:gd name="connsiteY6" fmla="*/ 49733 h 49733"/>
                      <a:gd name="connsiteX7" fmla="*/ 7570 w 123754"/>
                      <a:gd name="connsiteY7" fmla="*/ 42163 h 49733"/>
                      <a:gd name="connsiteX8" fmla="*/ 116079 w 123754"/>
                      <a:gd name="connsiteY8" fmla="*/ 42163 h 49733"/>
                      <a:gd name="connsiteX9" fmla="*/ 116079 w 123754"/>
                      <a:gd name="connsiteY9" fmla="*/ 7676 h 49733"/>
                      <a:gd name="connsiteX10" fmla="*/ 71393 w 123754"/>
                      <a:gd name="connsiteY10" fmla="*/ 7676 h 49733"/>
                      <a:gd name="connsiteX11" fmla="*/ 20924 w 123754"/>
                      <a:gd name="connsiteY11" fmla="*/ 24394 h 49733"/>
                      <a:gd name="connsiteX12" fmla="*/ 7570 w 123754"/>
                      <a:gd name="connsiteY12" fmla="*/ 42163 h 49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3754" h="49733">
                        <a:moveTo>
                          <a:pt x="123755" y="49733"/>
                        </a:moveTo>
                        <a:lnTo>
                          <a:pt x="0" y="49733"/>
                        </a:lnTo>
                        <a:lnTo>
                          <a:pt x="0" y="42899"/>
                        </a:lnTo>
                        <a:cubicBezTo>
                          <a:pt x="0" y="31228"/>
                          <a:pt x="7465" y="20924"/>
                          <a:pt x="18505" y="17139"/>
                        </a:cubicBezTo>
                        <a:lnTo>
                          <a:pt x="70131" y="0"/>
                        </a:lnTo>
                        <a:lnTo>
                          <a:pt x="123650" y="0"/>
                        </a:lnTo>
                        <a:lnTo>
                          <a:pt x="123650" y="49733"/>
                        </a:lnTo>
                        <a:close/>
                        <a:moveTo>
                          <a:pt x="7570" y="42163"/>
                        </a:moveTo>
                        <a:lnTo>
                          <a:pt x="116079" y="42163"/>
                        </a:lnTo>
                        <a:lnTo>
                          <a:pt x="116079" y="7676"/>
                        </a:lnTo>
                        <a:lnTo>
                          <a:pt x="71393" y="7676"/>
                        </a:lnTo>
                        <a:lnTo>
                          <a:pt x="20924" y="24394"/>
                        </a:lnTo>
                        <a:cubicBezTo>
                          <a:pt x="13143" y="26917"/>
                          <a:pt x="7886" y="33962"/>
                          <a:pt x="7570" y="42163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74" name="任意多边形: 形状 13273"/>
                <p:cNvSpPr/>
                <p:nvPr/>
              </p:nvSpPr>
              <p:spPr>
                <a:xfrm>
                  <a:off x="4103961" y="4131728"/>
                  <a:ext cx="231429" cy="58775"/>
                </a:xfrm>
                <a:custGeom>
                  <a:avLst/>
                  <a:gdLst>
                    <a:gd name="connsiteX0" fmla="*/ 58702 w 231429"/>
                    <a:gd name="connsiteY0" fmla="*/ 16928 h 58775"/>
                    <a:gd name="connsiteX1" fmla="*/ 86460 w 231429"/>
                    <a:gd name="connsiteY1" fmla="*/ 32910 h 58775"/>
                    <a:gd name="connsiteX2" fmla="*/ 112536 w 231429"/>
                    <a:gd name="connsiteY2" fmla="*/ 39009 h 58775"/>
                    <a:gd name="connsiteX3" fmla="*/ 223253 w 231429"/>
                    <a:gd name="connsiteY3" fmla="*/ 0 h 58775"/>
                    <a:gd name="connsiteX4" fmla="*/ 225461 w 231429"/>
                    <a:gd name="connsiteY4" fmla="*/ 43950 h 58775"/>
                    <a:gd name="connsiteX5" fmla="*/ 171837 w 231429"/>
                    <a:gd name="connsiteY5" fmla="*/ 58776 h 58775"/>
                    <a:gd name="connsiteX6" fmla="*/ 113798 w 231429"/>
                    <a:gd name="connsiteY6" fmla="*/ 57304 h 58775"/>
                    <a:gd name="connsiteX7" fmla="*/ 108435 w 231429"/>
                    <a:gd name="connsiteY7" fmla="*/ 48472 h 58775"/>
                    <a:gd name="connsiteX8" fmla="*/ 94136 w 231429"/>
                    <a:gd name="connsiteY8" fmla="*/ 48787 h 58775"/>
                    <a:gd name="connsiteX9" fmla="*/ 62172 w 231429"/>
                    <a:gd name="connsiteY9" fmla="*/ 40060 h 58775"/>
                    <a:gd name="connsiteX10" fmla="*/ 18642 w 231429"/>
                    <a:gd name="connsiteY10" fmla="*/ 34382 h 58775"/>
                    <a:gd name="connsiteX11" fmla="*/ 31 w 231429"/>
                    <a:gd name="connsiteY11" fmla="*/ 24709 h 58775"/>
                    <a:gd name="connsiteX12" fmla="*/ 4763 w 231429"/>
                    <a:gd name="connsiteY12" fmla="*/ 16087 h 58775"/>
                    <a:gd name="connsiteX13" fmla="*/ 58702 w 231429"/>
                    <a:gd name="connsiteY13" fmla="*/ 16928 h 58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31429" h="58775">
                      <a:moveTo>
                        <a:pt x="58702" y="16928"/>
                      </a:moveTo>
                      <a:cubicBezTo>
                        <a:pt x="58702" y="16928"/>
                        <a:pt x="72897" y="23552"/>
                        <a:pt x="86460" y="32910"/>
                      </a:cubicBezTo>
                      <a:cubicBezTo>
                        <a:pt x="100129" y="42268"/>
                        <a:pt x="112536" y="39009"/>
                        <a:pt x="112536" y="39009"/>
                      </a:cubicBezTo>
                      <a:cubicBezTo>
                        <a:pt x="112536" y="39009"/>
                        <a:pt x="229457" y="38693"/>
                        <a:pt x="223253" y="0"/>
                      </a:cubicBezTo>
                      <a:cubicBezTo>
                        <a:pt x="223253" y="0"/>
                        <a:pt x="240076" y="32279"/>
                        <a:pt x="225461" y="43950"/>
                      </a:cubicBezTo>
                      <a:cubicBezTo>
                        <a:pt x="211372" y="55201"/>
                        <a:pt x="171837" y="58776"/>
                        <a:pt x="171837" y="58776"/>
                      </a:cubicBezTo>
                      <a:lnTo>
                        <a:pt x="113798" y="57304"/>
                      </a:lnTo>
                      <a:lnTo>
                        <a:pt x="108435" y="48472"/>
                      </a:lnTo>
                      <a:lnTo>
                        <a:pt x="94136" y="48787"/>
                      </a:lnTo>
                      <a:cubicBezTo>
                        <a:pt x="94136" y="48787"/>
                        <a:pt x="63644" y="41217"/>
                        <a:pt x="62172" y="40060"/>
                      </a:cubicBezTo>
                      <a:cubicBezTo>
                        <a:pt x="60700" y="38798"/>
                        <a:pt x="28946" y="38903"/>
                        <a:pt x="18642" y="34382"/>
                      </a:cubicBezTo>
                      <a:cubicBezTo>
                        <a:pt x="8338" y="29756"/>
                        <a:pt x="-599" y="31123"/>
                        <a:pt x="31" y="24709"/>
                      </a:cubicBezTo>
                      <a:cubicBezTo>
                        <a:pt x="662" y="18295"/>
                        <a:pt x="4342" y="16508"/>
                        <a:pt x="4763" y="16087"/>
                      </a:cubicBezTo>
                      <a:cubicBezTo>
                        <a:pt x="5078" y="15456"/>
                        <a:pt x="58702" y="16928"/>
                        <a:pt x="58702" y="16928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75" name="任意多边形: 形状 13274"/>
                <p:cNvSpPr/>
                <p:nvPr/>
              </p:nvSpPr>
              <p:spPr>
                <a:xfrm>
                  <a:off x="4026290" y="4147710"/>
                  <a:ext cx="219407" cy="79301"/>
                </a:xfrm>
                <a:custGeom>
                  <a:avLst/>
                  <a:gdLst>
                    <a:gd name="connsiteX0" fmla="*/ 9568 w 219407"/>
                    <a:gd name="connsiteY0" fmla="*/ 0 h 79301"/>
                    <a:gd name="connsiteX1" fmla="*/ 83695 w 219407"/>
                    <a:gd name="connsiteY1" fmla="*/ 0 h 79301"/>
                    <a:gd name="connsiteX2" fmla="*/ 80751 w 219407"/>
                    <a:gd name="connsiteY2" fmla="*/ 8622 h 79301"/>
                    <a:gd name="connsiteX3" fmla="*/ 88426 w 219407"/>
                    <a:gd name="connsiteY3" fmla="*/ 15982 h 79301"/>
                    <a:gd name="connsiteX4" fmla="*/ 118498 w 219407"/>
                    <a:gd name="connsiteY4" fmla="*/ 20608 h 79301"/>
                    <a:gd name="connsiteX5" fmla="*/ 150567 w 219407"/>
                    <a:gd name="connsiteY5" fmla="*/ 26496 h 79301"/>
                    <a:gd name="connsiteX6" fmla="*/ 167705 w 219407"/>
                    <a:gd name="connsiteY6" fmla="*/ 33751 h 79301"/>
                    <a:gd name="connsiteX7" fmla="*/ 189155 w 219407"/>
                    <a:gd name="connsiteY7" fmla="*/ 32490 h 79301"/>
                    <a:gd name="connsiteX8" fmla="*/ 193255 w 219407"/>
                    <a:gd name="connsiteY8" fmla="*/ 43425 h 79301"/>
                    <a:gd name="connsiteX9" fmla="*/ 216072 w 219407"/>
                    <a:gd name="connsiteY9" fmla="*/ 45107 h 79301"/>
                    <a:gd name="connsiteX10" fmla="*/ 218385 w 219407"/>
                    <a:gd name="connsiteY10" fmla="*/ 79279 h 79301"/>
                    <a:gd name="connsiteX11" fmla="*/ 144153 w 219407"/>
                    <a:gd name="connsiteY11" fmla="*/ 59196 h 79301"/>
                    <a:gd name="connsiteX12" fmla="*/ 34698 w 219407"/>
                    <a:gd name="connsiteY12" fmla="*/ 51100 h 79301"/>
                    <a:gd name="connsiteX13" fmla="*/ 33751 w 219407"/>
                    <a:gd name="connsiteY13" fmla="*/ 12197 h 79301"/>
                    <a:gd name="connsiteX14" fmla="*/ 0 w 219407"/>
                    <a:gd name="connsiteY14" fmla="*/ 9042 h 7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9407" h="79301">
                      <a:moveTo>
                        <a:pt x="9568" y="0"/>
                      </a:moveTo>
                      <a:cubicBezTo>
                        <a:pt x="10304" y="0"/>
                        <a:pt x="83695" y="0"/>
                        <a:pt x="83695" y="0"/>
                      </a:cubicBezTo>
                      <a:lnTo>
                        <a:pt x="80751" y="8622"/>
                      </a:lnTo>
                      <a:lnTo>
                        <a:pt x="88426" y="15982"/>
                      </a:lnTo>
                      <a:cubicBezTo>
                        <a:pt x="88426" y="15982"/>
                        <a:pt x="96628" y="19557"/>
                        <a:pt x="118498" y="20608"/>
                      </a:cubicBezTo>
                      <a:cubicBezTo>
                        <a:pt x="140368" y="21660"/>
                        <a:pt x="150567" y="26496"/>
                        <a:pt x="150567" y="26496"/>
                      </a:cubicBezTo>
                      <a:lnTo>
                        <a:pt x="167705" y="33751"/>
                      </a:lnTo>
                      <a:cubicBezTo>
                        <a:pt x="167705" y="33751"/>
                        <a:pt x="185054" y="31123"/>
                        <a:pt x="189155" y="32490"/>
                      </a:cubicBezTo>
                      <a:cubicBezTo>
                        <a:pt x="193255" y="33857"/>
                        <a:pt x="190627" y="43319"/>
                        <a:pt x="193255" y="43425"/>
                      </a:cubicBezTo>
                      <a:cubicBezTo>
                        <a:pt x="195884" y="43530"/>
                        <a:pt x="216072" y="45107"/>
                        <a:pt x="216072" y="45107"/>
                      </a:cubicBezTo>
                      <a:cubicBezTo>
                        <a:pt x="216072" y="45107"/>
                        <a:pt x="221645" y="80330"/>
                        <a:pt x="218385" y="79279"/>
                      </a:cubicBezTo>
                      <a:cubicBezTo>
                        <a:pt x="215020" y="78227"/>
                        <a:pt x="204611" y="54149"/>
                        <a:pt x="144153" y="59196"/>
                      </a:cubicBezTo>
                      <a:cubicBezTo>
                        <a:pt x="84431" y="64243"/>
                        <a:pt x="39534" y="67397"/>
                        <a:pt x="34698" y="51100"/>
                      </a:cubicBezTo>
                      <a:cubicBezTo>
                        <a:pt x="29861" y="34803"/>
                        <a:pt x="33751" y="12197"/>
                        <a:pt x="33751" y="12197"/>
                      </a:cubicBezTo>
                      <a:lnTo>
                        <a:pt x="0" y="9042"/>
                      </a:lnTo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76" name="任意多边形: 形状 13275"/>
                <p:cNvSpPr/>
                <p:nvPr/>
              </p:nvSpPr>
              <p:spPr>
                <a:xfrm>
                  <a:off x="3794972" y="4239159"/>
                  <a:ext cx="313225" cy="447731"/>
                </a:xfrm>
                <a:custGeom>
                  <a:avLst/>
                  <a:gdLst>
                    <a:gd name="connsiteX0" fmla="*/ 288306 w 313225"/>
                    <a:gd name="connsiteY0" fmla="*/ 26 h 447731"/>
                    <a:gd name="connsiteX1" fmla="*/ 100203 w 313225"/>
                    <a:gd name="connsiteY1" fmla="*/ 65426 h 447731"/>
                    <a:gd name="connsiteX2" fmla="*/ 72760 w 313225"/>
                    <a:gd name="connsiteY2" fmla="*/ 133349 h 447731"/>
                    <a:gd name="connsiteX3" fmla="*/ 35539 w 313225"/>
                    <a:gd name="connsiteY3" fmla="*/ 413244 h 447731"/>
                    <a:gd name="connsiteX4" fmla="*/ 17875 w 313225"/>
                    <a:gd name="connsiteY4" fmla="*/ 438163 h 447731"/>
                    <a:gd name="connsiteX5" fmla="*/ 0 w 313225"/>
                    <a:gd name="connsiteY5" fmla="*/ 447731 h 447731"/>
                    <a:gd name="connsiteX6" fmla="*/ 49102 w 313225"/>
                    <a:gd name="connsiteY6" fmla="*/ 447731 h 447731"/>
                    <a:gd name="connsiteX7" fmla="*/ 80015 w 313225"/>
                    <a:gd name="connsiteY7" fmla="*/ 251742 h 447731"/>
                    <a:gd name="connsiteX8" fmla="*/ 97784 w 313225"/>
                    <a:gd name="connsiteY8" fmla="*/ 129669 h 447731"/>
                    <a:gd name="connsiteX9" fmla="*/ 110297 w 313225"/>
                    <a:gd name="connsiteY9" fmla="*/ 120732 h 447731"/>
                    <a:gd name="connsiteX10" fmla="*/ 110507 w 313225"/>
                    <a:gd name="connsiteY10" fmla="*/ 92659 h 447731"/>
                    <a:gd name="connsiteX11" fmla="*/ 118603 w 313225"/>
                    <a:gd name="connsiteY11" fmla="*/ 70263 h 447731"/>
                    <a:gd name="connsiteX12" fmla="*/ 163394 w 313225"/>
                    <a:gd name="connsiteY12" fmla="*/ 53019 h 447731"/>
                    <a:gd name="connsiteX13" fmla="*/ 313225 w 313225"/>
                    <a:gd name="connsiteY13" fmla="*/ 2339 h 447731"/>
                    <a:gd name="connsiteX14" fmla="*/ 303973 w 313225"/>
                    <a:gd name="connsiteY14" fmla="*/ 131 h 447731"/>
                    <a:gd name="connsiteX15" fmla="*/ 288306 w 313225"/>
                    <a:gd name="connsiteY15" fmla="*/ 26 h 447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13225" h="447731">
                      <a:moveTo>
                        <a:pt x="288306" y="26"/>
                      </a:moveTo>
                      <a:cubicBezTo>
                        <a:pt x="288306" y="26"/>
                        <a:pt x="155193" y="31675"/>
                        <a:pt x="100203" y="65426"/>
                      </a:cubicBezTo>
                      <a:cubicBezTo>
                        <a:pt x="100203" y="65426"/>
                        <a:pt x="76125" y="69947"/>
                        <a:pt x="72760" y="133349"/>
                      </a:cubicBezTo>
                      <a:cubicBezTo>
                        <a:pt x="69921" y="186448"/>
                        <a:pt x="43950" y="358464"/>
                        <a:pt x="35539" y="413244"/>
                      </a:cubicBezTo>
                      <a:cubicBezTo>
                        <a:pt x="33857" y="423864"/>
                        <a:pt x="27338" y="433116"/>
                        <a:pt x="17875" y="438163"/>
                      </a:cubicBezTo>
                      <a:lnTo>
                        <a:pt x="0" y="447731"/>
                      </a:lnTo>
                      <a:lnTo>
                        <a:pt x="49102" y="447731"/>
                      </a:lnTo>
                      <a:lnTo>
                        <a:pt x="80015" y="251742"/>
                      </a:lnTo>
                      <a:lnTo>
                        <a:pt x="97784" y="129669"/>
                      </a:lnTo>
                      <a:lnTo>
                        <a:pt x="110297" y="120732"/>
                      </a:lnTo>
                      <a:lnTo>
                        <a:pt x="110507" y="92659"/>
                      </a:lnTo>
                      <a:lnTo>
                        <a:pt x="118603" y="70263"/>
                      </a:lnTo>
                      <a:lnTo>
                        <a:pt x="163394" y="53019"/>
                      </a:lnTo>
                      <a:lnTo>
                        <a:pt x="313225" y="2339"/>
                      </a:lnTo>
                      <a:cubicBezTo>
                        <a:pt x="313225" y="2339"/>
                        <a:pt x="304814" y="131"/>
                        <a:pt x="303973" y="131"/>
                      </a:cubicBezTo>
                      <a:cubicBezTo>
                        <a:pt x="303237" y="-79"/>
                        <a:pt x="288306" y="26"/>
                        <a:pt x="288306" y="26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77" name="任意多边形: 形状 13276"/>
                <p:cNvSpPr/>
                <p:nvPr/>
              </p:nvSpPr>
              <p:spPr>
                <a:xfrm>
                  <a:off x="3900327" y="4238239"/>
                  <a:ext cx="348974" cy="450544"/>
                </a:xfrm>
                <a:custGeom>
                  <a:avLst/>
                  <a:gdLst>
                    <a:gd name="connsiteX0" fmla="*/ 0 w 348974"/>
                    <a:gd name="connsiteY0" fmla="*/ 448546 h 450544"/>
                    <a:gd name="connsiteX1" fmla="*/ 20398 w 348974"/>
                    <a:gd name="connsiteY1" fmla="*/ 436980 h 450544"/>
                    <a:gd name="connsiteX2" fmla="*/ 37642 w 348974"/>
                    <a:gd name="connsiteY2" fmla="*/ 410063 h 450544"/>
                    <a:gd name="connsiteX3" fmla="*/ 60668 w 348974"/>
                    <a:gd name="connsiteY3" fmla="*/ 135005 h 450544"/>
                    <a:gd name="connsiteX4" fmla="*/ 109771 w 348974"/>
                    <a:gd name="connsiteY4" fmla="*/ 104198 h 450544"/>
                    <a:gd name="connsiteX5" fmla="*/ 317747 w 348974"/>
                    <a:gd name="connsiteY5" fmla="*/ 57514 h 450544"/>
                    <a:gd name="connsiteX6" fmla="*/ 253503 w 348974"/>
                    <a:gd name="connsiteY6" fmla="*/ 0 h 450544"/>
                    <a:gd name="connsiteX7" fmla="*/ 306601 w 348974"/>
                    <a:gd name="connsiteY7" fmla="*/ 2734 h 450544"/>
                    <a:gd name="connsiteX8" fmla="*/ 336252 w 348974"/>
                    <a:gd name="connsiteY8" fmla="*/ 10830 h 450544"/>
                    <a:gd name="connsiteX9" fmla="*/ 342666 w 348974"/>
                    <a:gd name="connsiteY9" fmla="*/ 11671 h 450544"/>
                    <a:gd name="connsiteX10" fmla="*/ 348974 w 348974"/>
                    <a:gd name="connsiteY10" fmla="*/ 43109 h 450544"/>
                    <a:gd name="connsiteX11" fmla="*/ 344874 w 348974"/>
                    <a:gd name="connsiteY11" fmla="*/ 83064 h 450544"/>
                    <a:gd name="connsiteX12" fmla="*/ 336883 w 348974"/>
                    <a:gd name="connsiteY12" fmla="*/ 91055 h 450544"/>
                    <a:gd name="connsiteX13" fmla="*/ 249718 w 348974"/>
                    <a:gd name="connsiteY13" fmla="*/ 111453 h 450544"/>
                    <a:gd name="connsiteX14" fmla="*/ 122914 w 348974"/>
                    <a:gd name="connsiteY14" fmla="*/ 126384 h 450544"/>
                    <a:gd name="connsiteX15" fmla="*/ 91686 w 348974"/>
                    <a:gd name="connsiteY15" fmla="*/ 129958 h 450544"/>
                    <a:gd name="connsiteX16" fmla="*/ 86429 w 348974"/>
                    <a:gd name="connsiteY16" fmla="*/ 137844 h 450544"/>
                    <a:gd name="connsiteX17" fmla="*/ 77597 w 348974"/>
                    <a:gd name="connsiteY17" fmla="*/ 184213 h 450544"/>
                    <a:gd name="connsiteX18" fmla="*/ 60458 w 348974"/>
                    <a:gd name="connsiteY18" fmla="*/ 341614 h 450544"/>
                    <a:gd name="connsiteX19" fmla="*/ 49418 w 348974"/>
                    <a:gd name="connsiteY19" fmla="*/ 440345 h 450544"/>
                    <a:gd name="connsiteX20" fmla="*/ 46264 w 348974"/>
                    <a:gd name="connsiteY20" fmla="*/ 450544 h 450544"/>
                    <a:gd name="connsiteX21" fmla="*/ 17033 w 348974"/>
                    <a:gd name="connsiteY21" fmla="*/ 448546 h 450544"/>
                    <a:gd name="connsiteX22" fmla="*/ 0 w 348974"/>
                    <a:gd name="connsiteY22" fmla="*/ 448546 h 45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48974" h="450544">
                      <a:moveTo>
                        <a:pt x="0" y="448546"/>
                      </a:moveTo>
                      <a:lnTo>
                        <a:pt x="20398" y="436980"/>
                      </a:lnTo>
                      <a:cubicBezTo>
                        <a:pt x="30176" y="431408"/>
                        <a:pt x="36695" y="421314"/>
                        <a:pt x="37642" y="410063"/>
                      </a:cubicBezTo>
                      <a:lnTo>
                        <a:pt x="60668" y="135005"/>
                      </a:lnTo>
                      <a:cubicBezTo>
                        <a:pt x="60668" y="135005"/>
                        <a:pt x="59196" y="108719"/>
                        <a:pt x="109771" y="104198"/>
                      </a:cubicBezTo>
                      <a:cubicBezTo>
                        <a:pt x="160345" y="99677"/>
                        <a:pt x="310281" y="73917"/>
                        <a:pt x="317747" y="57514"/>
                      </a:cubicBezTo>
                      <a:cubicBezTo>
                        <a:pt x="336252" y="17033"/>
                        <a:pt x="253503" y="0"/>
                        <a:pt x="253503" y="0"/>
                      </a:cubicBezTo>
                      <a:lnTo>
                        <a:pt x="306601" y="2734"/>
                      </a:lnTo>
                      <a:lnTo>
                        <a:pt x="336252" y="10830"/>
                      </a:lnTo>
                      <a:lnTo>
                        <a:pt x="342666" y="11671"/>
                      </a:lnTo>
                      <a:lnTo>
                        <a:pt x="348974" y="43109"/>
                      </a:lnTo>
                      <a:lnTo>
                        <a:pt x="344874" y="83064"/>
                      </a:lnTo>
                      <a:cubicBezTo>
                        <a:pt x="344874" y="83064"/>
                        <a:pt x="337619" y="91371"/>
                        <a:pt x="336883" y="91055"/>
                      </a:cubicBezTo>
                      <a:cubicBezTo>
                        <a:pt x="336147" y="90740"/>
                        <a:pt x="249718" y="111453"/>
                        <a:pt x="249718" y="111453"/>
                      </a:cubicBezTo>
                      <a:lnTo>
                        <a:pt x="122914" y="126384"/>
                      </a:lnTo>
                      <a:lnTo>
                        <a:pt x="91686" y="129958"/>
                      </a:lnTo>
                      <a:cubicBezTo>
                        <a:pt x="91686" y="129958"/>
                        <a:pt x="86744" y="136583"/>
                        <a:pt x="86429" y="137844"/>
                      </a:cubicBezTo>
                      <a:cubicBezTo>
                        <a:pt x="86113" y="139211"/>
                        <a:pt x="77597" y="184213"/>
                        <a:pt x="77597" y="184213"/>
                      </a:cubicBezTo>
                      <a:lnTo>
                        <a:pt x="60458" y="341614"/>
                      </a:lnTo>
                      <a:lnTo>
                        <a:pt x="49418" y="440345"/>
                      </a:lnTo>
                      <a:lnTo>
                        <a:pt x="46264" y="450544"/>
                      </a:lnTo>
                      <a:lnTo>
                        <a:pt x="17033" y="448546"/>
                      </a:lnTo>
                      <a:lnTo>
                        <a:pt x="0" y="448546"/>
                      </a:ln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3278" name="任意多边形: 形状 13277"/>
                <p:cNvSpPr/>
                <p:nvPr/>
              </p:nvSpPr>
              <p:spPr>
                <a:xfrm>
                  <a:off x="4049107" y="3994514"/>
                  <a:ext cx="242995" cy="162237"/>
                </a:xfrm>
                <a:custGeom>
                  <a:avLst/>
                  <a:gdLst>
                    <a:gd name="connsiteX0" fmla="*/ 186947 w 242995"/>
                    <a:gd name="connsiteY0" fmla="*/ 26812 h 162237"/>
                    <a:gd name="connsiteX1" fmla="*/ 162553 w 242995"/>
                    <a:gd name="connsiteY1" fmla="*/ 41322 h 162237"/>
                    <a:gd name="connsiteX2" fmla="*/ 168862 w 242995"/>
                    <a:gd name="connsiteY2" fmla="*/ 71919 h 162237"/>
                    <a:gd name="connsiteX3" fmla="*/ 140578 w 242995"/>
                    <a:gd name="connsiteY3" fmla="*/ 126384 h 162237"/>
                    <a:gd name="connsiteX4" fmla="*/ 139947 w 242995"/>
                    <a:gd name="connsiteY4" fmla="*/ 126384 h 162237"/>
                    <a:gd name="connsiteX5" fmla="*/ 63612 w 242995"/>
                    <a:gd name="connsiteY5" fmla="*/ 103988 h 162237"/>
                    <a:gd name="connsiteX6" fmla="*/ 28599 w 242995"/>
                    <a:gd name="connsiteY6" fmla="*/ 56147 h 162237"/>
                    <a:gd name="connsiteX7" fmla="*/ 0 w 242995"/>
                    <a:gd name="connsiteY7" fmla="*/ 0 h 162237"/>
                    <a:gd name="connsiteX8" fmla="*/ 16613 w 242995"/>
                    <a:gd name="connsiteY8" fmla="*/ 58460 h 162237"/>
                    <a:gd name="connsiteX9" fmla="*/ 40060 w 242995"/>
                    <a:gd name="connsiteY9" fmla="*/ 132587 h 162237"/>
                    <a:gd name="connsiteX10" fmla="*/ 146046 w 242995"/>
                    <a:gd name="connsiteY10" fmla="*/ 138686 h 162237"/>
                    <a:gd name="connsiteX11" fmla="*/ 149410 w 242995"/>
                    <a:gd name="connsiteY11" fmla="*/ 159084 h 162237"/>
                    <a:gd name="connsiteX12" fmla="*/ 169598 w 242995"/>
                    <a:gd name="connsiteY12" fmla="*/ 162238 h 162237"/>
                    <a:gd name="connsiteX13" fmla="*/ 170544 w 242995"/>
                    <a:gd name="connsiteY13" fmla="*/ 155298 h 162237"/>
                    <a:gd name="connsiteX14" fmla="*/ 187262 w 242995"/>
                    <a:gd name="connsiteY14" fmla="*/ 154142 h 162237"/>
                    <a:gd name="connsiteX15" fmla="*/ 238152 w 242995"/>
                    <a:gd name="connsiteY15" fmla="*/ 152459 h 162237"/>
                    <a:gd name="connsiteX16" fmla="*/ 242989 w 242995"/>
                    <a:gd name="connsiteY16" fmla="*/ 145310 h 162237"/>
                    <a:gd name="connsiteX17" fmla="*/ 186947 w 242995"/>
                    <a:gd name="connsiteY17" fmla="*/ 26812 h 162237"/>
                    <a:gd name="connsiteX18" fmla="*/ 226271 w 242995"/>
                    <a:gd name="connsiteY18" fmla="*/ 150567 h 162237"/>
                    <a:gd name="connsiteX19" fmla="*/ 189575 w 242995"/>
                    <a:gd name="connsiteY19" fmla="*/ 151724 h 162237"/>
                    <a:gd name="connsiteX20" fmla="*/ 186001 w 242995"/>
                    <a:gd name="connsiteY20" fmla="*/ 58566 h 162237"/>
                    <a:gd name="connsiteX21" fmla="*/ 191573 w 242995"/>
                    <a:gd name="connsiteY21" fmla="*/ 61194 h 162237"/>
                    <a:gd name="connsiteX22" fmla="*/ 234788 w 242995"/>
                    <a:gd name="connsiteY22" fmla="*/ 143522 h 162237"/>
                    <a:gd name="connsiteX23" fmla="*/ 226271 w 242995"/>
                    <a:gd name="connsiteY23" fmla="*/ 150567 h 162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42995" h="162237">
                      <a:moveTo>
                        <a:pt x="186947" y="26812"/>
                      </a:moveTo>
                      <a:cubicBezTo>
                        <a:pt x="175907" y="18821"/>
                        <a:pt x="160766" y="27863"/>
                        <a:pt x="162553" y="41322"/>
                      </a:cubicBezTo>
                      <a:cubicBezTo>
                        <a:pt x="163605" y="49313"/>
                        <a:pt x="165497" y="59407"/>
                        <a:pt x="168862" y="71919"/>
                      </a:cubicBezTo>
                      <a:cubicBezTo>
                        <a:pt x="178851" y="109455"/>
                        <a:pt x="167180" y="124912"/>
                        <a:pt x="140578" y="126384"/>
                      </a:cubicBezTo>
                      <a:cubicBezTo>
                        <a:pt x="140368" y="126384"/>
                        <a:pt x="140158" y="126384"/>
                        <a:pt x="139947" y="126384"/>
                      </a:cubicBezTo>
                      <a:cubicBezTo>
                        <a:pt x="112715" y="127751"/>
                        <a:pt x="85482" y="120285"/>
                        <a:pt x="63612" y="103988"/>
                      </a:cubicBezTo>
                      <a:cubicBezTo>
                        <a:pt x="46684" y="91265"/>
                        <a:pt x="33436" y="74442"/>
                        <a:pt x="28599" y="56147"/>
                      </a:cubicBezTo>
                      <a:cubicBezTo>
                        <a:pt x="15667" y="6834"/>
                        <a:pt x="0" y="0"/>
                        <a:pt x="0" y="0"/>
                      </a:cubicBezTo>
                      <a:lnTo>
                        <a:pt x="16613" y="58460"/>
                      </a:lnTo>
                      <a:lnTo>
                        <a:pt x="40060" y="132587"/>
                      </a:lnTo>
                      <a:lnTo>
                        <a:pt x="146046" y="138686"/>
                      </a:lnTo>
                      <a:lnTo>
                        <a:pt x="149410" y="159084"/>
                      </a:lnTo>
                      <a:lnTo>
                        <a:pt x="169598" y="162238"/>
                      </a:lnTo>
                      <a:lnTo>
                        <a:pt x="170544" y="155298"/>
                      </a:lnTo>
                      <a:lnTo>
                        <a:pt x="187262" y="154142"/>
                      </a:lnTo>
                      <a:lnTo>
                        <a:pt x="238152" y="152459"/>
                      </a:lnTo>
                      <a:cubicBezTo>
                        <a:pt x="238152" y="152459"/>
                        <a:pt x="243199" y="152039"/>
                        <a:pt x="242989" y="145310"/>
                      </a:cubicBezTo>
                      <a:cubicBezTo>
                        <a:pt x="243094" y="139632"/>
                        <a:pt x="228058" y="56357"/>
                        <a:pt x="186947" y="26812"/>
                      </a:cubicBezTo>
                      <a:close/>
                      <a:moveTo>
                        <a:pt x="226271" y="150567"/>
                      </a:moveTo>
                      <a:lnTo>
                        <a:pt x="189575" y="151724"/>
                      </a:lnTo>
                      <a:cubicBezTo>
                        <a:pt x="189575" y="151724"/>
                        <a:pt x="184739" y="65505"/>
                        <a:pt x="186001" y="58566"/>
                      </a:cubicBezTo>
                      <a:cubicBezTo>
                        <a:pt x="187262" y="51626"/>
                        <a:pt x="191573" y="61194"/>
                        <a:pt x="191573" y="61194"/>
                      </a:cubicBezTo>
                      <a:cubicBezTo>
                        <a:pt x="191573" y="61194"/>
                        <a:pt x="235103" y="135216"/>
                        <a:pt x="234788" y="143522"/>
                      </a:cubicBezTo>
                      <a:cubicBezTo>
                        <a:pt x="234472" y="151724"/>
                        <a:pt x="226271" y="150567"/>
                        <a:pt x="226271" y="150567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grpSp>
              <p:nvGrpSpPr>
                <p:cNvPr id="13279" name="图形 12978"/>
                <p:cNvGrpSpPr/>
                <p:nvPr/>
              </p:nvGrpSpPr>
              <p:grpSpPr>
                <a:xfrm>
                  <a:off x="3887920" y="3770838"/>
                  <a:ext cx="328576" cy="414514"/>
                  <a:chOff x="3887920" y="3770838"/>
                  <a:chExt cx="328576" cy="414514"/>
                </a:xfrm>
              </p:grpSpPr>
              <p:grpSp>
                <p:nvGrpSpPr>
                  <p:cNvPr id="13280" name="图形 12978"/>
                  <p:cNvGrpSpPr/>
                  <p:nvPr/>
                </p:nvGrpSpPr>
                <p:grpSpPr>
                  <a:xfrm>
                    <a:off x="4048605" y="3774455"/>
                    <a:ext cx="137973" cy="118442"/>
                    <a:chOff x="4048605" y="3774455"/>
                    <a:chExt cx="137973" cy="118442"/>
                  </a:xfrm>
                  <a:solidFill>
                    <a:srgbClr val="DADADA"/>
                  </a:solidFill>
                </p:grpSpPr>
                <p:sp>
                  <p:nvSpPr>
                    <p:cNvPr id="13281" name="任意多边形: 形状 13280"/>
                    <p:cNvSpPr/>
                    <p:nvPr/>
                  </p:nvSpPr>
                  <p:spPr>
                    <a:xfrm>
                      <a:off x="4048710" y="3774455"/>
                      <a:ext cx="137868" cy="118442"/>
                    </a:xfrm>
                    <a:custGeom>
                      <a:avLst/>
                      <a:gdLst>
                        <a:gd name="connsiteX0" fmla="*/ 119631 w 137868"/>
                        <a:gd name="connsiteY0" fmla="*/ 109553 h 118442"/>
                        <a:gd name="connsiteX1" fmla="*/ 106698 w 137868"/>
                        <a:gd name="connsiteY1" fmla="*/ 118069 h 118442"/>
                        <a:gd name="connsiteX2" fmla="*/ 101861 w 137868"/>
                        <a:gd name="connsiteY2" fmla="*/ 112497 h 118442"/>
                        <a:gd name="connsiteX3" fmla="*/ 108275 w 137868"/>
                        <a:gd name="connsiteY3" fmla="*/ 82110 h 118442"/>
                        <a:gd name="connsiteX4" fmla="*/ 94396 w 137868"/>
                        <a:gd name="connsiteY4" fmla="*/ 68862 h 118442"/>
                        <a:gd name="connsiteX5" fmla="*/ 76206 w 137868"/>
                        <a:gd name="connsiteY5" fmla="*/ 87472 h 118442"/>
                        <a:gd name="connsiteX6" fmla="*/ 68110 w 137868"/>
                        <a:gd name="connsiteY6" fmla="*/ 88524 h 118442"/>
                        <a:gd name="connsiteX7" fmla="*/ 66112 w 137868"/>
                        <a:gd name="connsiteY7" fmla="*/ 72437 h 118442"/>
                        <a:gd name="connsiteX8" fmla="*/ 46030 w 137868"/>
                        <a:gd name="connsiteY8" fmla="*/ 53090 h 118442"/>
                        <a:gd name="connsiteX9" fmla="*/ 49079 w 137868"/>
                        <a:gd name="connsiteY9" fmla="*/ 37844 h 118442"/>
                        <a:gd name="connsiteX10" fmla="*/ 22688 w 137868"/>
                        <a:gd name="connsiteY10" fmla="*/ 39316 h 118442"/>
                        <a:gd name="connsiteX11" fmla="*/ 13645 w 137868"/>
                        <a:gd name="connsiteY11" fmla="*/ 45625 h 118442"/>
                        <a:gd name="connsiteX12" fmla="*/ 712 w 137868"/>
                        <a:gd name="connsiteY12" fmla="*/ 28696 h 118442"/>
                        <a:gd name="connsiteX13" fmla="*/ 15538 w 137868"/>
                        <a:gd name="connsiteY13" fmla="*/ 5039 h 118442"/>
                        <a:gd name="connsiteX14" fmla="*/ 41403 w 137868"/>
                        <a:gd name="connsiteY14" fmla="*/ 3672 h 118442"/>
                        <a:gd name="connsiteX15" fmla="*/ 60224 w 137868"/>
                        <a:gd name="connsiteY15" fmla="*/ 3041 h 118442"/>
                        <a:gd name="connsiteX16" fmla="*/ 82094 w 137868"/>
                        <a:gd name="connsiteY16" fmla="*/ 518 h 118442"/>
                        <a:gd name="connsiteX17" fmla="*/ 111009 w 137868"/>
                        <a:gd name="connsiteY17" fmla="*/ 8298 h 118442"/>
                        <a:gd name="connsiteX18" fmla="*/ 120051 w 137868"/>
                        <a:gd name="connsiteY18" fmla="*/ 17867 h 118442"/>
                        <a:gd name="connsiteX19" fmla="*/ 134771 w 137868"/>
                        <a:gd name="connsiteY19" fmla="*/ 30274 h 118442"/>
                        <a:gd name="connsiteX20" fmla="*/ 135192 w 137868"/>
                        <a:gd name="connsiteY20" fmla="*/ 67074 h 118442"/>
                        <a:gd name="connsiteX21" fmla="*/ 120577 w 137868"/>
                        <a:gd name="connsiteY21" fmla="*/ 103875 h 118442"/>
                        <a:gd name="connsiteX22" fmla="*/ 119631 w 137868"/>
                        <a:gd name="connsiteY22" fmla="*/ 109553 h 1184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37868" h="118442">
                          <a:moveTo>
                            <a:pt x="119631" y="109553"/>
                          </a:moveTo>
                          <a:cubicBezTo>
                            <a:pt x="118579" y="115546"/>
                            <a:pt x="112586" y="119752"/>
                            <a:pt x="106698" y="118069"/>
                          </a:cubicBezTo>
                          <a:cubicBezTo>
                            <a:pt x="104174" y="117333"/>
                            <a:pt x="102177" y="115756"/>
                            <a:pt x="101861" y="112497"/>
                          </a:cubicBezTo>
                          <a:cubicBezTo>
                            <a:pt x="101020" y="103244"/>
                            <a:pt x="111324" y="86946"/>
                            <a:pt x="108275" y="82110"/>
                          </a:cubicBezTo>
                          <a:lnTo>
                            <a:pt x="94396" y="68862"/>
                          </a:lnTo>
                          <a:lnTo>
                            <a:pt x="76206" y="87472"/>
                          </a:lnTo>
                          <a:lnTo>
                            <a:pt x="68110" y="88524"/>
                          </a:lnTo>
                          <a:cubicBezTo>
                            <a:pt x="68110" y="88524"/>
                            <a:pt x="67164" y="74539"/>
                            <a:pt x="66112" y="72437"/>
                          </a:cubicBezTo>
                          <a:lnTo>
                            <a:pt x="46030" y="53090"/>
                          </a:lnTo>
                          <a:cubicBezTo>
                            <a:pt x="44663" y="49094"/>
                            <a:pt x="49079" y="37844"/>
                            <a:pt x="49079" y="37844"/>
                          </a:cubicBezTo>
                          <a:lnTo>
                            <a:pt x="22688" y="39316"/>
                          </a:lnTo>
                          <a:lnTo>
                            <a:pt x="13645" y="45625"/>
                          </a:lnTo>
                          <a:cubicBezTo>
                            <a:pt x="9965" y="46361"/>
                            <a:pt x="-3178" y="41419"/>
                            <a:pt x="712" y="28696"/>
                          </a:cubicBezTo>
                          <a:cubicBezTo>
                            <a:pt x="4603" y="15974"/>
                            <a:pt x="7442" y="6931"/>
                            <a:pt x="15538" y="5039"/>
                          </a:cubicBezTo>
                          <a:cubicBezTo>
                            <a:pt x="23634" y="3251"/>
                            <a:pt x="32992" y="3672"/>
                            <a:pt x="41403" y="3672"/>
                          </a:cubicBezTo>
                          <a:cubicBezTo>
                            <a:pt x="49815" y="3672"/>
                            <a:pt x="55387" y="4408"/>
                            <a:pt x="60224" y="3041"/>
                          </a:cubicBezTo>
                          <a:cubicBezTo>
                            <a:pt x="65061" y="1674"/>
                            <a:pt x="72000" y="-1165"/>
                            <a:pt x="82094" y="518"/>
                          </a:cubicBezTo>
                          <a:cubicBezTo>
                            <a:pt x="92188" y="2200"/>
                            <a:pt x="104805" y="3041"/>
                            <a:pt x="111009" y="8298"/>
                          </a:cubicBezTo>
                          <a:cubicBezTo>
                            <a:pt x="117212" y="13556"/>
                            <a:pt x="119210" y="15343"/>
                            <a:pt x="120051" y="17867"/>
                          </a:cubicBezTo>
                          <a:cubicBezTo>
                            <a:pt x="120892" y="20390"/>
                            <a:pt x="132984" y="24806"/>
                            <a:pt x="134771" y="30274"/>
                          </a:cubicBezTo>
                          <a:cubicBezTo>
                            <a:pt x="136664" y="35846"/>
                            <a:pt x="140449" y="56665"/>
                            <a:pt x="135192" y="67074"/>
                          </a:cubicBezTo>
                          <a:cubicBezTo>
                            <a:pt x="129935" y="77483"/>
                            <a:pt x="121734" y="94727"/>
                            <a:pt x="120577" y="103875"/>
                          </a:cubicBezTo>
                          <a:cubicBezTo>
                            <a:pt x="120156" y="106083"/>
                            <a:pt x="119841" y="107975"/>
                            <a:pt x="119631" y="109553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82" name="任意多边形: 形状 13281"/>
                    <p:cNvSpPr/>
                    <p:nvPr/>
                  </p:nvSpPr>
                  <p:spPr>
                    <a:xfrm>
                      <a:off x="4048605" y="3774455"/>
                      <a:ext cx="137868" cy="118442"/>
                    </a:xfrm>
                    <a:custGeom>
                      <a:avLst/>
                      <a:gdLst>
                        <a:gd name="connsiteX0" fmla="*/ 119631 w 137868"/>
                        <a:gd name="connsiteY0" fmla="*/ 109553 h 118442"/>
                        <a:gd name="connsiteX1" fmla="*/ 106698 w 137868"/>
                        <a:gd name="connsiteY1" fmla="*/ 118069 h 118442"/>
                        <a:gd name="connsiteX2" fmla="*/ 101861 w 137868"/>
                        <a:gd name="connsiteY2" fmla="*/ 112497 h 118442"/>
                        <a:gd name="connsiteX3" fmla="*/ 108275 w 137868"/>
                        <a:gd name="connsiteY3" fmla="*/ 82110 h 118442"/>
                        <a:gd name="connsiteX4" fmla="*/ 94396 w 137868"/>
                        <a:gd name="connsiteY4" fmla="*/ 68862 h 118442"/>
                        <a:gd name="connsiteX5" fmla="*/ 76206 w 137868"/>
                        <a:gd name="connsiteY5" fmla="*/ 87472 h 118442"/>
                        <a:gd name="connsiteX6" fmla="*/ 68110 w 137868"/>
                        <a:gd name="connsiteY6" fmla="*/ 88524 h 118442"/>
                        <a:gd name="connsiteX7" fmla="*/ 66112 w 137868"/>
                        <a:gd name="connsiteY7" fmla="*/ 72437 h 118442"/>
                        <a:gd name="connsiteX8" fmla="*/ 46030 w 137868"/>
                        <a:gd name="connsiteY8" fmla="*/ 53090 h 118442"/>
                        <a:gd name="connsiteX9" fmla="*/ 49079 w 137868"/>
                        <a:gd name="connsiteY9" fmla="*/ 37844 h 118442"/>
                        <a:gd name="connsiteX10" fmla="*/ 22687 w 137868"/>
                        <a:gd name="connsiteY10" fmla="*/ 39316 h 118442"/>
                        <a:gd name="connsiteX11" fmla="*/ 13645 w 137868"/>
                        <a:gd name="connsiteY11" fmla="*/ 45625 h 118442"/>
                        <a:gd name="connsiteX12" fmla="*/ 712 w 137868"/>
                        <a:gd name="connsiteY12" fmla="*/ 28696 h 118442"/>
                        <a:gd name="connsiteX13" fmla="*/ 15538 w 137868"/>
                        <a:gd name="connsiteY13" fmla="*/ 5039 h 118442"/>
                        <a:gd name="connsiteX14" fmla="*/ 41403 w 137868"/>
                        <a:gd name="connsiteY14" fmla="*/ 3672 h 118442"/>
                        <a:gd name="connsiteX15" fmla="*/ 60224 w 137868"/>
                        <a:gd name="connsiteY15" fmla="*/ 3041 h 118442"/>
                        <a:gd name="connsiteX16" fmla="*/ 82094 w 137868"/>
                        <a:gd name="connsiteY16" fmla="*/ 518 h 118442"/>
                        <a:gd name="connsiteX17" fmla="*/ 111009 w 137868"/>
                        <a:gd name="connsiteY17" fmla="*/ 8298 h 118442"/>
                        <a:gd name="connsiteX18" fmla="*/ 120051 w 137868"/>
                        <a:gd name="connsiteY18" fmla="*/ 17867 h 118442"/>
                        <a:gd name="connsiteX19" fmla="*/ 134771 w 137868"/>
                        <a:gd name="connsiteY19" fmla="*/ 30274 h 118442"/>
                        <a:gd name="connsiteX20" fmla="*/ 135192 w 137868"/>
                        <a:gd name="connsiteY20" fmla="*/ 67074 h 118442"/>
                        <a:gd name="connsiteX21" fmla="*/ 120577 w 137868"/>
                        <a:gd name="connsiteY21" fmla="*/ 103875 h 118442"/>
                        <a:gd name="connsiteX22" fmla="*/ 119631 w 137868"/>
                        <a:gd name="connsiteY22" fmla="*/ 109553 h 1184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37868" h="118442">
                          <a:moveTo>
                            <a:pt x="119631" y="109553"/>
                          </a:moveTo>
                          <a:cubicBezTo>
                            <a:pt x="118579" y="115546"/>
                            <a:pt x="112586" y="119752"/>
                            <a:pt x="106698" y="118069"/>
                          </a:cubicBezTo>
                          <a:cubicBezTo>
                            <a:pt x="104174" y="117333"/>
                            <a:pt x="102177" y="115756"/>
                            <a:pt x="101861" y="112497"/>
                          </a:cubicBezTo>
                          <a:cubicBezTo>
                            <a:pt x="101020" y="103244"/>
                            <a:pt x="111324" y="86946"/>
                            <a:pt x="108275" y="82110"/>
                          </a:cubicBezTo>
                          <a:lnTo>
                            <a:pt x="94396" y="68862"/>
                          </a:lnTo>
                          <a:lnTo>
                            <a:pt x="76206" y="87472"/>
                          </a:lnTo>
                          <a:lnTo>
                            <a:pt x="68110" y="88524"/>
                          </a:lnTo>
                          <a:cubicBezTo>
                            <a:pt x="68110" y="88524"/>
                            <a:pt x="67164" y="74539"/>
                            <a:pt x="66112" y="72437"/>
                          </a:cubicBezTo>
                          <a:lnTo>
                            <a:pt x="46030" y="53090"/>
                          </a:lnTo>
                          <a:cubicBezTo>
                            <a:pt x="44663" y="49094"/>
                            <a:pt x="49079" y="37844"/>
                            <a:pt x="49079" y="37844"/>
                          </a:cubicBezTo>
                          <a:lnTo>
                            <a:pt x="22687" y="39316"/>
                          </a:lnTo>
                          <a:lnTo>
                            <a:pt x="13645" y="45625"/>
                          </a:lnTo>
                          <a:cubicBezTo>
                            <a:pt x="9965" y="46361"/>
                            <a:pt x="-3178" y="41419"/>
                            <a:pt x="712" y="28696"/>
                          </a:cubicBezTo>
                          <a:cubicBezTo>
                            <a:pt x="4603" y="15974"/>
                            <a:pt x="7442" y="6826"/>
                            <a:pt x="15538" y="5039"/>
                          </a:cubicBezTo>
                          <a:cubicBezTo>
                            <a:pt x="23634" y="3251"/>
                            <a:pt x="32992" y="3672"/>
                            <a:pt x="41403" y="3672"/>
                          </a:cubicBezTo>
                          <a:cubicBezTo>
                            <a:pt x="49815" y="3672"/>
                            <a:pt x="55387" y="4408"/>
                            <a:pt x="60224" y="3041"/>
                          </a:cubicBezTo>
                          <a:cubicBezTo>
                            <a:pt x="65061" y="1674"/>
                            <a:pt x="72000" y="-1165"/>
                            <a:pt x="82094" y="518"/>
                          </a:cubicBezTo>
                          <a:cubicBezTo>
                            <a:pt x="92188" y="2200"/>
                            <a:pt x="104805" y="3041"/>
                            <a:pt x="111009" y="8298"/>
                          </a:cubicBezTo>
                          <a:cubicBezTo>
                            <a:pt x="117212" y="13556"/>
                            <a:pt x="119210" y="15343"/>
                            <a:pt x="120051" y="17867"/>
                          </a:cubicBezTo>
                          <a:cubicBezTo>
                            <a:pt x="120892" y="20390"/>
                            <a:pt x="132984" y="24806"/>
                            <a:pt x="134771" y="30274"/>
                          </a:cubicBezTo>
                          <a:cubicBezTo>
                            <a:pt x="136664" y="35846"/>
                            <a:pt x="140449" y="56665"/>
                            <a:pt x="135192" y="67074"/>
                          </a:cubicBezTo>
                          <a:cubicBezTo>
                            <a:pt x="129935" y="77483"/>
                            <a:pt x="121734" y="94727"/>
                            <a:pt x="120577" y="103875"/>
                          </a:cubicBezTo>
                          <a:cubicBezTo>
                            <a:pt x="120156" y="106083"/>
                            <a:pt x="119946" y="107975"/>
                            <a:pt x="119631" y="109553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83" name="图形 12978"/>
                  <p:cNvGrpSpPr/>
                  <p:nvPr/>
                </p:nvGrpSpPr>
                <p:grpSpPr>
                  <a:xfrm>
                    <a:off x="3887920" y="3770838"/>
                    <a:ext cx="328576" cy="414514"/>
                    <a:chOff x="3887920" y="3770838"/>
                    <a:chExt cx="328576" cy="414514"/>
                  </a:xfrm>
                </p:grpSpPr>
                <p:sp>
                  <p:nvSpPr>
                    <p:cNvPr id="13284" name="任意多边形: 形状 13283"/>
                    <p:cNvSpPr/>
                    <p:nvPr/>
                  </p:nvSpPr>
                  <p:spPr>
                    <a:xfrm>
                      <a:off x="4100132" y="4145186"/>
                      <a:ext cx="116364" cy="40165"/>
                    </a:xfrm>
                    <a:custGeom>
                      <a:avLst/>
                      <a:gdLst>
                        <a:gd name="connsiteX0" fmla="*/ 90394 w 116364"/>
                        <a:gd name="connsiteY0" fmla="*/ 40165 h 40165"/>
                        <a:gd name="connsiteX1" fmla="*/ 79459 w 116364"/>
                        <a:gd name="connsiteY1" fmla="*/ 36380 h 40165"/>
                        <a:gd name="connsiteX2" fmla="*/ 39293 w 116364"/>
                        <a:gd name="connsiteY2" fmla="*/ 26181 h 40165"/>
                        <a:gd name="connsiteX3" fmla="*/ 916 w 116364"/>
                        <a:gd name="connsiteY3" fmla="*/ 13984 h 40165"/>
                        <a:gd name="connsiteX4" fmla="*/ 3860 w 116364"/>
                        <a:gd name="connsiteY4" fmla="*/ 0 h 40165"/>
                        <a:gd name="connsiteX5" fmla="*/ 9538 w 116364"/>
                        <a:gd name="connsiteY5" fmla="*/ 5047 h 40165"/>
                        <a:gd name="connsiteX6" fmla="*/ 7855 w 116364"/>
                        <a:gd name="connsiteY6" fmla="*/ 10935 h 40165"/>
                        <a:gd name="connsiteX7" fmla="*/ 39399 w 116364"/>
                        <a:gd name="connsiteY7" fmla="*/ 18505 h 40165"/>
                        <a:gd name="connsiteX8" fmla="*/ 82823 w 116364"/>
                        <a:gd name="connsiteY8" fmla="*/ 29440 h 40165"/>
                        <a:gd name="connsiteX9" fmla="*/ 90604 w 116364"/>
                        <a:gd name="connsiteY9" fmla="*/ 32490 h 40165"/>
                        <a:gd name="connsiteX10" fmla="*/ 116364 w 116364"/>
                        <a:gd name="connsiteY10" fmla="*/ 32490 h 40165"/>
                        <a:gd name="connsiteX11" fmla="*/ 116364 w 116364"/>
                        <a:gd name="connsiteY11" fmla="*/ 40060 h 40165"/>
                        <a:gd name="connsiteX12" fmla="*/ 90814 w 116364"/>
                        <a:gd name="connsiteY12" fmla="*/ 40060 h 40165"/>
                        <a:gd name="connsiteX13" fmla="*/ 90394 w 116364"/>
                        <a:gd name="connsiteY13" fmla="*/ 40165 h 401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16364" h="40165">
                          <a:moveTo>
                            <a:pt x="90394" y="40165"/>
                          </a:moveTo>
                          <a:cubicBezTo>
                            <a:pt x="87344" y="40165"/>
                            <a:pt x="83980" y="38588"/>
                            <a:pt x="79459" y="36380"/>
                          </a:cubicBezTo>
                          <a:cubicBezTo>
                            <a:pt x="71362" y="32385"/>
                            <a:pt x="59061" y="26496"/>
                            <a:pt x="39293" y="26181"/>
                          </a:cubicBezTo>
                          <a:cubicBezTo>
                            <a:pt x="16898" y="25866"/>
                            <a:pt x="4386" y="21870"/>
                            <a:pt x="916" y="13984"/>
                          </a:cubicBezTo>
                          <a:cubicBezTo>
                            <a:pt x="-1608" y="8307"/>
                            <a:pt x="1652" y="2524"/>
                            <a:pt x="3860" y="0"/>
                          </a:cubicBezTo>
                          <a:lnTo>
                            <a:pt x="9538" y="5047"/>
                          </a:lnTo>
                          <a:cubicBezTo>
                            <a:pt x="9538" y="5047"/>
                            <a:pt x="6699" y="8412"/>
                            <a:pt x="7855" y="10935"/>
                          </a:cubicBezTo>
                          <a:cubicBezTo>
                            <a:pt x="8591" y="12617"/>
                            <a:pt x="13112" y="18190"/>
                            <a:pt x="39399" y="18505"/>
                          </a:cubicBezTo>
                          <a:cubicBezTo>
                            <a:pt x="60953" y="18821"/>
                            <a:pt x="74096" y="25235"/>
                            <a:pt x="82823" y="29440"/>
                          </a:cubicBezTo>
                          <a:cubicBezTo>
                            <a:pt x="86083" y="31018"/>
                            <a:pt x="89342" y="32595"/>
                            <a:pt x="90604" y="32490"/>
                          </a:cubicBezTo>
                          <a:lnTo>
                            <a:pt x="116364" y="32490"/>
                          </a:lnTo>
                          <a:lnTo>
                            <a:pt x="116364" y="40060"/>
                          </a:lnTo>
                          <a:lnTo>
                            <a:pt x="90814" y="40060"/>
                          </a:lnTo>
                          <a:cubicBezTo>
                            <a:pt x="90709" y="40165"/>
                            <a:pt x="90499" y="40165"/>
                            <a:pt x="90394" y="4016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3285" name="图形 12978"/>
                    <p:cNvGrpSpPr/>
                    <p:nvPr/>
                  </p:nvGrpSpPr>
                  <p:grpSpPr>
                    <a:xfrm>
                      <a:off x="4044579" y="3770838"/>
                      <a:ext cx="145239" cy="152073"/>
                      <a:chOff x="4044579" y="3770838"/>
                      <a:chExt cx="145239" cy="152073"/>
                    </a:xfrm>
                  </p:grpSpPr>
                  <p:sp>
                    <p:nvSpPr>
                      <p:cNvPr id="13286" name="任意多边形: 形状 13285"/>
                      <p:cNvSpPr/>
                      <p:nvPr/>
                    </p:nvSpPr>
                    <p:spPr>
                      <a:xfrm>
                        <a:off x="4048710" y="3774771"/>
                        <a:ext cx="137868" cy="118337"/>
                      </a:xfrm>
                      <a:custGeom>
                        <a:avLst/>
                        <a:gdLst>
                          <a:gd name="connsiteX0" fmla="*/ 119631 w 137868"/>
                          <a:gd name="connsiteY0" fmla="*/ 109447 h 118337"/>
                          <a:gd name="connsiteX1" fmla="*/ 106698 w 137868"/>
                          <a:gd name="connsiteY1" fmla="*/ 117964 h 118337"/>
                          <a:gd name="connsiteX2" fmla="*/ 101861 w 137868"/>
                          <a:gd name="connsiteY2" fmla="*/ 112497 h 118337"/>
                          <a:gd name="connsiteX3" fmla="*/ 108275 w 137868"/>
                          <a:gd name="connsiteY3" fmla="*/ 82110 h 118337"/>
                          <a:gd name="connsiteX4" fmla="*/ 94396 w 137868"/>
                          <a:gd name="connsiteY4" fmla="*/ 68862 h 118337"/>
                          <a:gd name="connsiteX5" fmla="*/ 76206 w 137868"/>
                          <a:gd name="connsiteY5" fmla="*/ 87472 h 118337"/>
                          <a:gd name="connsiteX6" fmla="*/ 68110 w 137868"/>
                          <a:gd name="connsiteY6" fmla="*/ 88524 h 118337"/>
                          <a:gd name="connsiteX7" fmla="*/ 66112 w 137868"/>
                          <a:gd name="connsiteY7" fmla="*/ 72437 h 118337"/>
                          <a:gd name="connsiteX8" fmla="*/ 46030 w 137868"/>
                          <a:gd name="connsiteY8" fmla="*/ 53090 h 118337"/>
                          <a:gd name="connsiteX9" fmla="*/ 49079 w 137868"/>
                          <a:gd name="connsiteY9" fmla="*/ 37844 h 118337"/>
                          <a:gd name="connsiteX10" fmla="*/ 22688 w 137868"/>
                          <a:gd name="connsiteY10" fmla="*/ 39316 h 118337"/>
                          <a:gd name="connsiteX11" fmla="*/ 13645 w 137868"/>
                          <a:gd name="connsiteY11" fmla="*/ 45625 h 118337"/>
                          <a:gd name="connsiteX12" fmla="*/ 712 w 137868"/>
                          <a:gd name="connsiteY12" fmla="*/ 28696 h 118337"/>
                          <a:gd name="connsiteX13" fmla="*/ 15538 w 137868"/>
                          <a:gd name="connsiteY13" fmla="*/ 5039 h 118337"/>
                          <a:gd name="connsiteX14" fmla="*/ 41403 w 137868"/>
                          <a:gd name="connsiteY14" fmla="*/ 3672 h 118337"/>
                          <a:gd name="connsiteX15" fmla="*/ 60224 w 137868"/>
                          <a:gd name="connsiteY15" fmla="*/ 3041 h 118337"/>
                          <a:gd name="connsiteX16" fmla="*/ 82094 w 137868"/>
                          <a:gd name="connsiteY16" fmla="*/ 518 h 118337"/>
                          <a:gd name="connsiteX17" fmla="*/ 111009 w 137868"/>
                          <a:gd name="connsiteY17" fmla="*/ 8298 h 118337"/>
                          <a:gd name="connsiteX18" fmla="*/ 120051 w 137868"/>
                          <a:gd name="connsiteY18" fmla="*/ 17867 h 118337"/>
                          <a:gd name="connsiteX19" fmla="*/ 134771 w 137868"/>
                          <a:gd name="connsiteY19" fmla="*/ 30273 h 118337"/>
                          <a:gd name="connsiteX20" fmla="*/ 135192 w 137868"/>
                          <a:gd name="connsiteY20" fmla="*/ 67074 h 118337"/>
                          <a:gd name="connsiteX21" fmla="*/ 120577 w 137868"/>
                          <a:gd name="connsiteY21" fmla="*/ 103875 h 118337"/>
                          <a:gd name="connsiteX22" fmla="*/ 119631 w 137868"/>
                          <a:gd name="connsiteY22" fmla="*/ 109447 h 11833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137868" h="118337">
                            <a:moveTo>
                              <a:pt x="119631" y="109447"/>
                            </a:moveTo>
                            <a:cubicBezTo>
                              <a:pt x="118579" y="115441"/>
                              <a:pt x="112586" y="119646"/>
                              <a:pt x="106698" y="117964"/>
                            </a:cubicBezTo>
                            <a:cubicBezTo>
                              <a:pt x="104174" y="117228"/>
                              <a:pt x="102177" y="115651"/>
                              <a:pt x="101861" y="112497"/>
                            </a:cubicBezTo>
                            <a:cubicBezTo>
                              <a:pt x="101020" y="103244"/>
                              <a:pt x="111324" y="86946"/>
                              <a:pt x="108275" y="82110"/>
                            </a:cubicBezTo>
                            <a:lnTo>
                              <a:pt x="94396" y="68862"/>
                            </a:lnTo>
                            <a:lnTo>
                              <a:pt x="76206" y="87472"/>
                            </a:lnTo>
                            <a:lnTo>
                              <a:pt x="68110" y="88524"/>
                            </a:lnTo>
                            <a:cubicBezTo>
                              <a:pt x="68110" y="88524"/>
                              <a:pt x="67164" y="74539"/>
                              <a:pt x="66112" y="72437"/>
                            </a:cubicBezTo>
                            <a:lnTo>
                              <a:pt x="46030" y="53090"/>
                            </a:lnTo>
                            <a:cubicBezTo>
                              <a:pt x="44663" y="49094"/>
                              <a:pt x="49079" y="37844"/>
                              <a:pt x="49079" y="37844"/>
                            </a:cubicBezTo>
                            <a:lnTo>
                              <a:pt x="22688" y="39316"/>
                            </a:lnTo>
                            <a:lnTo>
                              <a:pt x="13645" y="45625"/>
                            </a:lnTo>
                            <a:cubicBezTo>
                              <a:pt x="9965" y="46361"/>
                              <a:pt x="-3178" y="41419"/>
                              <a:pt x="712" y="28696"/>
                            </a:cubicBezTo>
                            <a:cubicBezTo>
                              <a:pt x="4603" y="15974"/>
                              <a:pt x="7442" y="6932"/>
                              <a:pt x="15538" y="5039"/>
                            </a:cubicBezTo>
                            <a:cubicBezTo>
                              <a:pt x="23634" y="3251"/>
                              <a:pt x="32992" y="3672"/>
                              <a:pt x="41403" y="3672"/>
                            </a:cubicBezTo>
                            <a:cubicBezTo>
                              <a:pt x="49815" y="3672"/>
                              <a:pt x="55387" y="4408"/>
                              <a:pt x="60224" y="3041"/>
                            </a:cubicBezTo>
                            <a:cubicBezTo>
                              <a:pt x="65061" y="1674"/>
                              <a:pt x="72000" y="-1165"/>
                              <a:pt x="82094" y="518"/>
                            </a:cubicBezTo>
                            <a:cubicBezTo>
                              <a:pt x="92188" y="2200"/>
                              <a:pt x="104805" y="3041"/>
                              <a:pt x="111009" y="8298"/>
                            </a:cubicBezTo>
                            <a:cubicBezTo>
                              <a:pt x="117212" y="13556"/>
                              <a:pt x="119210" y="15343"/>
                              <a:pt x="120051" y="17867"/>
                            </a:cubicBezTo>
                            <a:cubicBezTo>
                              <a:pt x="120892" y="20390"/>
                              <a:pt x="132984" y="24806"/>
                              <a:pt x="134771" y="30273"/>
                            </a:cubicBezTo>
                            <a:cubicBezTo>
                              <a:pt x="136664" y="35846"/>
                              <a:pt x="140449" y="56665"/>
                              <a:pt x="135192" y="67074"/>
                            </a:cubicBezTo>
                            <a:cubicBezTo>
                              <a:pt x="129935" y="77483"/>
                              <a:pt x="121734" y="94727"/>
                              <a:pt x="120577" y="103875"/>
                            </a:cubicBezTo>
                            <a:cubicBezTo>
                              <a:pt x="120156" y="105978"/>
                              <a:pt x="119841" y="107870"/>
                              <a:pt x="119631" y="109447"/>
                            </a:cubicBezTo>
                            <a:close/>
                          </a:path>
                        </a:pathLst>
                      </a:custGeom>
                      <a:solidFill>
                        <a:srgbClr val="1C1C1A"/>
                      </a:solidFill>
                      <a:ln w="1050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13287" name="图形 12978"/>
                      <p:cNvGrpSpPr/>
                      <p:nvPr/>
                    </p:nvGrpSpPr>
                    <p:grpSpPr>
                      <a:xfrm>
                        <a:off x="4044579" y="3770838"/>
                        <a:ext cx="145239" cy="152073"/>
                        <a:chOff x="4044579" y="3770838"/>
                        <a:chExt cx="145239" cy="152073"/>
                      </a:xfrm>
                      <a:solidFill>
                        <a:srgbClr val="272525"/>
                      </a:solidFill>
                    </p:grpSpPr>
                    <p:sp>
                      <p:nvSpPr>
                        <p:cNvPr id="13288" name="任意多边形: 形状 13287"/>
                        <p:cNvSpPr/>
                        <p:nvPr/>
                      </p:nvSpPr>
                      <p:spPr>
                        <a:xfrm>
                          <a:off x="4052003" y="3820185"/>
                          <a:ext cx="74910" cy="102726"/>
                        </a:xfrm>
                        <a:custGeom>
                          <a:avLst/>
                          <a:gdLst>
                            <a:gd name="connsiteX0" fmla="*/ 24651 w 74910"/>
                            <a:gd name="connsiteY0" fmla="*/ 102726 h 102726"/>
                            <a:gd name="connsiteX1" fmla="*/ 18974 w 74910"/>
                            <a:gd name="connsiteY1" fmla="*/ 101675 h 102726"/>
                            <a:gd name="connsiteX2" fmla="*/ 14242 w 74910"/>
                            <a:gd name="connsiteY2" fmla="*/ 89899 h 102726"/>
                            <a:gd name="connsiteX3" fmla="*/ 11403 w 74910"/>
                            <a:gd name="connsiteY3" fmla="*/ 72865 h 102726"/>
                            <a:gd name="connsiteX4" fmla="*/ 10141 w 74910"/>
                            <a:gd name="connsiteY4" fmla="*/ 64138 h 102726"/>
                            <a:gd name="connsiteX5" fmla="*/ 9616 w 74910"/>
                            <a:gd name="connsiteY5" fmla="*/ 60248 h 102726"/>
                            <a:gd name="connsiteX6" fmla="*/ 8669 w 74910"/>
                            <a:gd name="connsiteY6" fmla="*/ 60038 h 102726"/>
                            <a:gd name="connsiteX7" fmla="*/ 48 w 74910"/>
                            <a:gd name="connsiteY7" fmla="*/ 52677 h 102726"/>
                            <a:gd name="connsiteX8" fmla="*/ 5200 w 74910"/>
                            <a:gd name="connsiteY8" fmla="*/ 40796 h 102726"/>
                            <a:gd name="connsiteX9" fmla="*/ 10772 w 74910"/>
                            <a:gd name="connsiteY9" fmla="*/ 28810 h 102726"/>
                            <a:gd name="connsiteX10" fmla="*/ 6356 w 74910"/>
                            <a:gd name="connsiteY10" fmla="*/ 210 h 102726"/>
                            <a:gd name="connsiteX11" fmla="*/ 13927 w 74910"/>
                            <a:gd name="connsiteY11" fmla="*/ 0 h 102726"/>
                            <a:gd name="connsiteX12" fmla="*/ 18027 w 74910"/>
                            <a:gd name="connsiteY12" fmla="*/ 26917 h 102726"/>
                            <a:gd name="connsiteX13" fmla="*/ 11824 w 74910"/>
                            <a:gd name="connsiteY13" fmla="*/ 44161 h 102726"/>
                            <a:gd name="connsiteX14" fmla="*/ 8039 w 74910"/>
                            <a:gd name="connsiteY14" fmla="*/ 51941 h 102726"/>
                            <a:gd name="connsiteX15" fmla="*/ 10352 w 74910"/>
                            <a:gd name="connsiteY15" fmla="*/ 52572 h 102726"/>
                            <a:gd name="connsiteX16" fmla="*/ 16555 w 74910"/>
                            <a:gd name="connsiteY16" fmla="*/ 56463 h 102726"/>
                            <a:gd name="connsiteX17" fmla="*/ 17607 w 74910"/>
                            <a:gd name="connsiteY17" fmla="*/ 63087 h 102726"/>
                            <a:gd name="connsiteX18" fmla="*/ 18763 w 74910"/>
                            <a:gd name="connsiteY18" fmla="*/ 71814 h 102726"/>
                            <a:gd name="connsiteX19" fmla="*/ 21497 w 74910"/>
                            <a:gd name="connsiteY19" fmla="*/ 88427 h 102726"/>
                            <a:gd name="connsiteX20" fmla="*/ 23179 w 74910"/>
                            <a:gd name="connsiteY20" fmla="*/ 95156 h 102726"/>
                            <a:gd name="connsiteX21" fmla="*/ 47994 w 74910"/>
                            <a:gd name="connsiteY21" fmla="*/ 91896 h 102726"/>
                            <a:gd name="connsiteX22" fmla="*/ 70810 w 74910"/>
                            <a:gd name="connsiteY22" fmla="*/ 83800 h 102726"/>
                            <a:gd name="connsiteX23" fmla="*/ 74911 w 74910"/>
                            <a:gd name="connsiteY23" fmla="*/ 90214 h 102726"/>
                            <a:gd name="connsiteX24" fmla="*/ 49466 w 74910"/>
                            <a:gd name="connsiteY24" fmla="*/ 99362 h 102726"/>
                            <a:gd name="connsiteX25" fmla="*/ 24651 w 74910"/>
                            <a:gd name="connsiteY25" fmla="*/ 102726 h 102726"/>
                            <a:gd name="connsiteX26" fmla="*/ 23705 w 74910"/>
                            <a:gd name="connsiteY26" fmla="*/ 95892 h 102726"/>
                            <a:gd name="connsiteX27" fmla="*/ 23705 w 74910"/>
                            <a:gd name="connsiteY27" fmla="*/ 95892 h 102726"/>
                            <a:gd name="connsiteX28" fmla="*/ 23705 w 74910"/>
                            <a:gd name="connsiteY28" fmla="*/ 95892 h 102726"/>
                            <a:gd name="connsiteX29" fmla="*/ 11088 w 74910"/>
                            <a:gd name="connsiteY29" fmla="*/ 29651 h 102726"/>
                            <a:gd name="connsiteX30" fmla="*/ 11088 w 74910"/>
                            <a:gd name="connsiteY30" fmla="*/ 29756 h 102726"/>
                            <a:gd name="connsiteX31" fmla="*/ 11088 w 74910"/>
                            <a:gd name="connsiteY31" fmla="*/ 29651 h 1027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</a:cxnLst>
                          <a:rect l="l" t="t" r="r" b="b"/>
                          <a:pathLst>
                            <a:path w="74910" h="102726">
                              <a:moveTo>
                                <a:pt x="24651" y="102726"/>
                              </a:moveTo>
                              <a:cubicBezTo>
                                <a:pt x="20656" y="102726"/>
                                <a:pt x="19499" y="102095"/>
                                <a:pt x="18974" y="101675"/>
                              </a:cubicBezTo>
                              <a:cubicBezTo>
                                <a:pt x="17186" y="100518"/>
                                <a:pt x="15924" y="98415"/>
                                <a:pt x="14242" y="89899"/>
                              </a:cubicBezTo>
                              <a:cubicBezTo>
                                <a:pt x="13401" y="85588"/>
                                <a:pt x="12455" y="80120"/>
                                <a:pt x="11403" y="72865"/>
                              </a:cubicBezTo>
                              <a:cubicBezTo>
                                <a:pt x="10983" y="69606"/>
                                <a:pt x="10562" y="66556"/>
                                <a:pt x="10141" y="64138"/>
                              </a:cubicBezTo>
                              <a:cubicBezTo>
                                <a:pt x="9931" y="62561"/>
                                <a:pt x="9721" y="61194"/>
                                <a:pt x="9616" y="60248"/>
                              </a:cubicBezTo>
                              <a:cubicBezTo>
                                <a:pt x="9300" y="60143"/>
                                <a:pt x="8880" y="60038"/>
                                <a:pt x="8669" y="60038"/>
                              </a:cubicBezTo>
                              <a:cubicBezTo>
                                <a:pt x="5200" y="59196"/>
                                <a:pt x="-583" y="57724"/>
                                <a:pt x="48" y="52677"/>
                              </a:cubicBezTo>
                              <a:cubicBezTo>
                                <a:pt x="258" y="50890"/>
                                <a:pt x="1625" y="47946"/>
                                <a:pt x="5200" y="40796"/>
                              </a:cubicBezTo>
                              <a:cubicBezTo>
                                <a:pt x="7092" y="37011"/>
                                <a:pt x="10141" y="30912"/>
                                <a:pt x="10772" y="28810"/>
                              </a:cubicBezTo>
                              <a:cubicBezTo>
                                <a:pt x="9405" y="23868"/>
                                <a:pt x="6567" y="5993"/>
                                <a:pt x="6356" y="210"/>
                              </a:cubicBezTo>
                              <a:lnTo>
                                <a:pt x="13927" y="0"/>
                              </a:lnTo>
                              <a:cubicBezTo>
                                <a:pt x="14032" y="5573"/>
                                <a:pt x="17291" y="24709"/>
                                <a:pt x="18027" y="26917"/>
                              </a:cubicBezTo>
                              <a:cubicBezTo>
                                <a:pt x="19079" y="29440"/>
                                <a:pt x="17817" y="32174"/>
                                <a:pt x="11824" y="44161"/>
                              </a:cubicBezTo>
                              <a:cubicBezTo>
                                <a:pt x="10562" y="46684"/>
                                <a:pt x="8880" y="49944"/>
                                <a:pt x="8039" y="51941"/>
                              </a:cubicBezTo>
                              <a:cubicBezTo>
                                <a:pt x="8775" y="52152"/>
                                <a:pt x="9721" y="52467"/>
                                <a:pt x="10352" y="52572"/>
                              </a:cubicBezTo>
                              <a:cubicBezTo>
                                <a:pt x="13191" y="53308"/>
                                <a:pt x="15714" y="53939"/>
                                <a:pt x="16555" y="56463"/>
                              </a:cubicBezTo>
                              <a:cubicBezTo>
                                <a:pt x="16766" y="57094"/>
                                <a:pt x="16871" y="57724"/>
                                <a:pt x="17607" y="63087"/>
                              </a:cubicBezTo>
                              <a:cubicBezTo>
                                <a:pt x="17922" y="65505"/>
                                <a:pt x="18343" y="68554"/>
                                <a:pt x="18763" y="71814"/>
                              </a:cubicBezTo>
                              <a:cubicBezTo>
                                <a:pt x="19815" y="78858"/>
                                <a:pt x="20656" y="84221"/>
                                <a:pt x="21497" y="88427"/>
                              </a:cubicBezTo>
                              <a:cubicBezTo>
                                <a:pt x="22233" y="92317"/>
                                <a:pt x="22864" y="94209"/>
                                <a:pt x="23179" y="95156"/>
                              </a:cubicBezTo>
                              <a:cubicBezTo>
                                <a:pt x="26859" y="95366"/>
                                <a:pt x="38425" y="93789"/>
                                <a:pt x="47994" y="91896"/>
                              </a:cubicBezTo>
                              <a:cubicBezTo>
                                <a:pt x="48099" y="91896"/>
                                <a:pt x="62819" y="88952"/>
                                <a:pt x="70810" y="83800"/>
                              </a:cubicBezTo>
                              <a:lnTo>
                                <a:pt x="74911" y="90214"/>
                              </a:lnTo>
                              <a:cubicBezTo>
                                <a:pt x="65658" y="96102"/>
                                <a:pt x="50096" y="99256"/>
                                <a:pt x="49466" y="99362"/>
                              </a:cubicBezTo>
                              <a:cubicBezTo>
                                <a:pt x="36217" y="101990"/>
                                <a:pt x="28857" y="102726"/>
                                <a:pt x="24651" y="102726"/>
                              </a:cubicBezTo>
                              <a:close/>
                              <a:moveTo>
                                <a:pt x="23705" y="95892"/>
                              </a:moveTo>
                              <a:lnTo>
                                <a:pt x="23705" y="95892"/>
                              </a:lnTo>
                              <a:lnTo>
                                <a:pt x="23705" y="95892"/>
                              </a:lnTo>
                              <a:close/>
                              <a:moveTo>
                                <a:pt x="11088" y="29651"/>
                              </a:moveTo>
                              <a:cubicBezTo>
                                <a:pt x="11088" y="29651"/>
                                <a:pt x="11088" y="29756"/>
                                <a:pt x="11088" y="29756"/>
                              </a:cubicBezTo>
                              <a:cubicBezTo>
                                <a:pt x="11088" y="29756"/>
                                <a:pt x="11088" y="29756"/>
                                <a:pt x="11088" y="2965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289" name="任意多边形: 形状 13288"/>
                        <p:cNvSpPr/>
                        <p:nvPr/>
                      </p:nvSpPr>
                      <p:spPr>
                        <a:xfrm>
                          <a:off x="4044579" y="3770838"/>
                          <a:ext cx="145239" cy="126102"/>
                        </a:xfrm>
                        <a:custGeom>
                          <a:avLst/>
                          <a:gdLst>
                            <a:gd name="connsiteX0" fmla="*/ 113352 w 145239"/>
                            <a:gd name="connsiteY0" fmla="*/ 126103 h 126102"/>
                            <a:gd name="connsiteX1" fmla="*/ 109672 w 145239"/>
                            <a:gd name="connsiteY1" fmla="*/ 125577 h 126102"/>
                            <a:gd name="connsiteX2" fmla="*/ 101996 w 145239"/>
                            <a:gd name="connsiteY2" fmla="*/ 116745 h 126102"/>
                            <a:gd name="connsiteX3" fmla="*/ 105992 w 145239"/>
                            <a:gd name="connsiteY3" fmla="*/ 98870 h 126102"/>
                            <a:gd name="connsiteX4" fmla="*/ 108936 w 145239"/>
                            <a:gd name="connsiteY4" fmla="*/ 88146 h 126102"/>
                            <a:gd name="connsiteX5" fmla="*/ 98316 w 145239"/>
                            <a:gd name="connsiteY5" fmla="*/ 78052 h 126102"/>
                            <a:gd name="connsiteX6" fmla="*/ 81809 w 145239"/>
                            <a:gd name="connsiteY6" fmla="*/ 94980 h 126102"/>
                            <a:gd name="connsiteX7" fmla="*/ 68455 w 145239"/>
                            <a:gd name="connsiteY7" fmla="*/ 96662 h 126102"/>
                            <a:gd name="connsiteX8" fmla="*/ 68140 w 145239"/>
                            <a:gd name="connsiteY8" fmla="*/ 92667 h 126102"/>
                            <a:gd name="connsiteX9" fmla="*/ 66563 w 145239"/>
                            <a:gd name="connsiteY9" fmla="*/ 78367 h 126102"/>
                            <a:gd name="connsiteX10" fmla="*/ 46480 w 145239"/>
                            <a:gd name="connsiteY10" fmla="*/ 59126 h 126102"/>
                            <a:gd name="connsiteX11" fmla="*/ 46165 w 145239"/>
                            <a:gd name="connsiteY11" fmla="*/ 58285 h 126102"/>
                            <a:gd name="connsiteX12" fmla="*/ 47426 w 145239"/>
                            <a:gd name="connsiteY12" fmla="*/ 45877 h 126102"/>
                            <a:gd name="connsiteX13" fmla="*/ 27764 w 145239"/>
                            <a:gd name="connsiteY13" fmla="*/ 47034 h 126102"/>
                            <a:gd name="connsiteX14" fmla="*/ 18932 w 145239"/>
                            <a:gd name="connsiteY14" fmla="*/ 53238 h 126102"/>
                            <a:gd name="connsiteX15" fmla="*/ 18091 w 145239"/>
                            <a:gd name="connsiteY15" fmla="*/ 53343 h 126102"/>
                            <a:gd name="connsiteX16" fmla="*/ 3897 w 145239"/>
                            <a:gd name="connsiteY16" fmla="*/ 47349 h 126102"/>
                            <a:gd name="connsiteX17" fmla="*/ 847 w 145239"/>
                            <a:gd name="connsiteY17" fmla="*/ 31473 h 126102"/>
                            <a:gd name="connsiteX18" fmla="*/ 18406 w 145239"/>
                            <a:gd name="connsiteY18" fmla="*/ 5187 h 126102"/>
                            <a:gd name="connsiteX19" fmla="*/ 40697 w 145239"/>
                            <a:gd name="connsiteY19" fmla="*/ 3715 h 126102"/>
                            <a:gd name="connsiteX20" fmla="*/ 51422 w 145239"/>
                            <a:gd name="connsiteY20" fmla="*/ 3820 h 126102"/>
                            <a:gd name="connsiteX21" fmla="*/ 62883 w 145239"/>
                            <a:gd name="connsiteY21" fmla="*/ 3189 h 126102"/>
                            <a:gd name="connsiteX22" fmla="*/ 64985 w 145239"/>
                            <a:gd name="connsiteY22" fmla="*/ 2558 h 126102"/>
                            <a:gd name="connsiteX23" fmla="*/ 86330 w 145239"/>
                            <a:gd name="connsiteY23" fmla="*/ 560 h 126102"/>
                            <a:gd name="connsiteX24" fmla="*/ 92008 w 145239"/>
                            <a:gd name="connsiteY24" fmla="*/ 1401 h 126102"/>
                            <a:gd name="connsiteX25" fmla="*/ 116927 w 145239"/>
                            <a:gd name="connsiteY25" fmla="*/ 9077 h 126102"/>
                            <a:gd name="connsiteX26" fmla="*/ 126916 w 145239"/>
                            <a:gd name="connsiteY26" fmla="*/ 19802 h 126102"/>
                            <a:gd name="connsiteX27" fmla="*/ 130596 w 145239"/>
                            <a:gd name="connsiteY27" fmla="*/ 22220 h 126102"/>
                            <a:gd name="connsiteX28" fmla="*/ 141951 w 145239"/>
                            <a:gd name="connsiteY28" fmla="*/ 32840 h 126102"/>
                            <a:gd name="connsiteX29" fmla="*/ 142162 w 145239"/>
                            <a:gd name="connsiteY29" fmla="*/ 72479 h 126102"/>
                            <a:gd name="connsiteX30" fmla="*/ 127862 w 145239"/>
                            <a:gd name="connsiteY30" fmla="*/ 108018 h 126102"/>
                            <a:gd name="connsiteX31" fmla="*/ 127021 w 145239"/>
                            <a:gd name="connsiteY31" fmla="*/ 113906 h 126102"/>
                            <a:gd name="connsiteX32" fmla="*/ 127021 w 145239"/>
                            <a:gd name="connsiteY32" fmla="*/ 113906 h 126102"/>
                            <a:gd name="connsiteX33" fmla="*/ 120397 w 145239"/>
                            <a:gd name="connsiteY33" fmla="*/ 123790 h 126102"/>
                            <a:gd name="connsiteX34" fmla="*/ 113352 w 145239"/>
                            <a:gd name="connsiteY34" fmla="*/ 126103 h 126102"/>
                            <a:gd name="connsiteX35" fmla="*/ 98211 w 145239"/>
                            <a:gd name="connsiteY35" fmla="*/ 67432 h 126102"/>
                            <a:gd name="connsiteX36" fmla="*/ 115455 w 145239"/>
                            <a:gd name="connsiteY36" fmla="*/ 84045 h 126102"/>
                            <a:gd name="connsiteX37" fmla="*/ 113247 w 145239"/>
                            <a:gd name="connsiteY37" fmla="*/ 101499 h 126102"/>
                            <a:gd name="connsiteX38" fmla="*/ 109672 w 145239"/>
                            <a:gd name="connsiteY38" fmla="*/ 116114 h 126102"/>
                            <a:gd name="connsiteX39" fmla="*/ 111775 w 145239"/>
                            <a:gd name="connsiteY39" fmla="*/ 118322 h 126102"/>
                            <a:gd name="connsiteX40" fmla="*/ 116717 w 145239"/>
                            <a:gd name="connsiteY40" fmla="*/ 117586 h 126102"/>
                            <a:gd name="connsiteX41" fmla="*/ 119871 w 145239"/>
                            <a:gd name="connsiteY41" fmla="*/ 112855 h 126102"/>
                            <a:gd name="connsiteX42" fmla="*/ 120712 w 145239"/>
                            <a:gd name="connsiteY42" fmla="*/ 107387 h 126102"/>
                            <a:gd name="connsiteX43" fmla="*/ 135748 w 145239"/>
                            <a:gd name="connsiteY43" fmla="*/ 69430 h 126102"/>
                            <a:gd name="connsiteX44" fmla="*/ 135117 w 145239"/>
                            <a:gd name="connsiteY44" fmla="*/ 35573 h 126102"/>
                            <a:gd name="connsiteX45" fmla="*/ 127021 w 145239"/>
                            <a:gd name="connsiteY45" fmla="*/ 29054 h 126102"/>
                            <a:gd name="connsiteX46" fmla="*/ 120291 w 145239"/>
                            <a:gd name="connsiteY46" fmla="*/ 23061 h 126102"/>
                            <a:gd name="connsiteX47" fmla="*/ 112406 w 145239"/>
                            <a:gd name="connsiteY47" fmla="*/ 15175 h 126102"/>
                            <a:gd name="connsiteX48" fmla="*/ 91272 w 145239"/>
                            <a:gd name="connsiteY48" fmla="*/ 9182 h 126102"/>
                            <a:gd name="connsiteX49" fmla="*/ 85384 w 145239"/>
                            <a:gd name="connsiteY49" fmla="*/ 8236 h 126102"/>
                            <a:gd name="connsiteX50" fmla="*/ 67509 w 145239"/>
                            <a:gd name="connsiteY50" fmla="*/ 10023 h 126102"/>
                            <a:gd name="connsiteX51" fmla="*/ 65196 w 145239"/>
                            <a:gd name="connsiteY51" fmla="*/ 10654 h 126102"/>
                            <a:gd name="connsiteX52" fmla="*/ 51527 w 145239"/>
                            <a:gd name="connsiteY52" fmla="*/ 11495 h 126102"/>
                            <a:gd name="connsiteX53" fmla="*/ 40907 w 145239"/>
                            <a:gd name="connsiteY53" fmla="*/ 11390 h 126102"/>
                            <a:gd name="connsiteX54" fmla="*/ 20404 w 145239"/>
                            <a:gd name="connsiteY54" fmla="*/ 12652 h 126102"/>
                            <a:gd name="connsiteX55" fmla="*/ 8418 w 145239"/>
                            <a:gd name="connsiteY55" fmla="*/ 33681 h 126102"/>
                            <a:gd name="connsiteX56" fmla="*/ 9679 w 145239"/>
                            <a:gd name="connsiteY56" fmla="*/ 41987 h 126102"/>
                            <a:gd name="connsiteX57" fmla="*/ 16514 w 145239"/>
                            <a:gd name="connsiteY57" fmla="*/ 45772 h 126102"/>
                            <a:gd name="connsiteX58" fmla="*/ 25556 w 145239"/>
                            <a:gd name="connsiteY58" fmla="*/ 39464 h 126102"/>
                            <a:gd name="connsiteX59" fmla="*/ 58887 w 145239"/>
                            <a:gd name="connsiteY59" fmla="*/ 37571 h 126102"/>
                            <a:gd name="connsiteX60" fmla="*/ 56784 w 145239"/>
                            <a:gd name="connsiteY60" fmla="*/ 43039 h 126102"/>
                            <a:gd name="connsiteX61" fmla="*/ 53735 w 145239"/>
                            <a:gd name="connsiteY61" fmla="*/ 55025 h 126102"/>
                            <a:gd name="connsiteX62" fmla="*/ 73502 w 145239"/>
                            <a:gd name="connsiteY62" fmla="*/ 73951 h 126102"/>
                            <a:gd name="connsiteX63" fmla="*/ 73818 w 145239"/>
                            <a:gd name="connsiteY63" fmla="*/ 74582 h 126102"/>
                            <a:gd name="connsiteX64" fmla="*/ 75815 w 145239"/>
                            <a:gd name="connsiteY64" fmla="*/ 88040 h 126102"/>
                            <a:gd name="connsiteX65" fmla="*/ 78654 w 145239"/>
                            <a:gd name="connsiteY65" fmla="*/ 87725 h 126102"/>
                            <a:gd name="connsiteX66" fmla="*/ 98211 w 145239"/>
                            <a:gd name="connsiteY66" fmla="*/ 67432 h 126102"/>
                            <a:gd name="connsiteX67" fmla="*/ 127546 w 145239"/>
                            <a:gd name="connsiteY67" fmla="*/ 20538 h 126102"/>
                            <a:gd name="connsiteX68" fmla="*/ 127546 w 145239"/>
                            <a:gd name="connsiteY68" fmla="*/ 20538 h 126102"/>
                            <a:gd name="connsiteX69" fmla="*/ 127546 w 145239"/>
                            <a:gd name="connsiteY69" fmla="*/ 20538 h 1261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  <a:cxn ang="0">
                              <a:pos x="connsiteX41" y="connsiteY41"/>
                            </a:cxn>
                            <a:cxn ang="0">
                              <a:pos x="connsiteX42" y="connsiteY42"/>
                            </a:cxn>
                            <a:cxn ang="0">
                              <a:pos x="connsiteX43" y="connsiteY43"/>
                            </a:cxn>
                            <a:cxn ang="0">
                              <a:pos x="connsiteX44" y="connsiteY44"/>
                            </a:cxn>
                            <a:cxn ang="0">
                              <a:pos x="connsiteX45" y="connsiteY45"/>
                            </a:cxn>
                            <a:cxn ang="0">
                              <a:pos x="connsiteX46" y="connsiteY46"/>
                            </a:cxn>
                            <a:cxn ang="0">
                              <a:pos x="connsiteX47" y="connsiteY47"/>
                            </a:cxn>
                            <a:cxn ang="0">
                              <a:pos x="connsiteX48" y="connsiteY48"/>
                            </a:cxn>
                            <a:cxn ang="0">
                              <a:pos x="connsiteX49" y="connsiteY49"/>
                            </a:cxn>
                            <a:cxn ang="0">
                              <a:pos x="connsiteX50" y="connsiteY50"/>
                            </a:cxn>
                            <a:cxn ang="0">
                              <a:pos x="connsiteX51" y="connsiteY51"/>
                            </a:cxn>
                            <a:cxn ang="0">
                              <a:pos x="connsiteX52" y="connsiteY52"/>
                            </a:cxn>
                            <a:cxn ang="0">
                              <a:pos x="connsiteX53" y="connsiteY53"/>
                            </a:cxn>
                            <a:cxn ang="0">
                              <a:pos x="connsiteX54" y="connsiteY54"/>
                            </a:cxn>
                            <a:cxn ang="0">
                              <a:pos x="connsiteX55" y="connsiteY55"/>
                            </a:cxn>
                            <a:cxn ang="0">
                              <a:pos x="connsiteX56" y="connsiteY56"/>
                            </a:cxn>
                            <a:cxn ang="0">
                              <a:pos x="connsiteX57" y="connsiteY57"/>
                            </a:cxn>
                            <a:cxn ang="0">
                              <a:pos x="connsiteX58" y="connsiteY58"/>
                            </a:cxn>
                            <a:cxn ang="0">
                              <a:pos x="connsiteX59" y="connsiteY59"/>
                            </a:cxn>
                            <a:cxn ang="0">
                              <a:pos x="connsiteX60" y="connsiteY60"/>
                            </a:cxn>
                            <a:cxn ang="0">
                              <a:pos x="connsiteX61" y="connsiteY61"/>
                            </a:cxn>
                            <a:cxn ang="0">
                              <a:pos x="connsiteX62" y="connsiteY62"/>
                            </a:cxn>
                            <a:cxn ang="0">
                              <a:pos x="connsiteX63" y="connsiteY63"/>
                            </a:cxn>
                            <a:cxn ang="0">
                              <a:pos x="connsiteX64" y="connsiteY64"/>
                            </a:cxn>
                            <a:cxn ang="0">
                              <a:pos x="connsiteX65" y="connsiteY65"/>
                            </a:cxn>
                            <a:cxn ang="0">
                              <a:pos x="connsiteX66" y="connsiteY66"/>
                            </a:cxn>
                            <a:cxn ang="0">
                              <a:pos x="connsiteX67" y="connsiteY67"/>
                            </a:cxn>
                            <a:cxn ang="0">
                              <a:pos x="connsiteX68" y="connsiteY68"/>
                            </a:cxn>
                            <a:cxn ang="0">
                              <a:pos x="connsiteX69" y="connsiteY69"/>
                            </a:cxn>
                          </a:cxnLst>
                          <a:rect l="l" t="t" r="r" b="b"/>
                          <a:pathLst>
                            <a:path w="145239" h="126102">
                              <a:moveTo>
                                <a:pt x="113352" y="126103"/>
                              </a:moveTo>
                              <a:cubicBezTo>
                                <a:pt x="112090" y="126103"/>
                                <a:pt x="110934" y="125892"/>
                                <a:pt x="109672" y="125577"/>
                              </a:cubicBezTo>
                              <a:cubicBezTo>
                                <a:pt x="105151" y="124315"/>
                                <a:pt x="102417" y="121161"/>
                                <a:pt x="101996" y="116745"/>
                              </a:cubicBezTo>
                              <a:cubicBezTo>
                                <a:pt x="101471" y="111488"/>
                                <a:pt x="103784" y="105074"/>
                                <a:pt x="105992" y="98870"/>
                              </a:cubicBezTo>
                              <a:cubicBezTo>
                                <a:pt x="107148" y="95506"/>
                                <a:pt x="109146" y="90038"/>
                                <a:pt x="108936" y="88146"/>
                              </a:cubicBezTo>
                              <a:lnTo>
                                <a:pt x="98316" y="78052"/>
                              </a:lnTo>
                              <a:lnTo>
                                <a:pt x="81809" y="94980"/>
                              </a:lnTo>
                              <a:lnTo>
                                <a:pt x="68455" y="96662"/>
                              </a:lnTo>
                              <a:lnTo>
                                <a:pt x="68140" y="92667"/>
                              </a:lnTo>
                              <a:cubicBezTo>
                                <a:pt x="67719" y="87199"/>
                                <a:pt x="67088" y="80575"/>
                                <a:pt x="66563" y="78367"/>
                              </a:cubicBezTo>
                              <a:lnTo>
                                <a:pt x="46480" y="59126"/>
                              </a:lnTo>
                              <a:lnTo>
                                <a:pt x="46165" y="58285"/>
                              </a:lnTo>
                              <a:cubicBezTo>
                                <a:pt x="45113" y="55130"/>
                                <a:pt x="46165" y="49978"/>
                                <a:pt x="47426" y="45877"/>
                              </a:cubicBezTo>
                              <a:lnTo>
                                <a:pt x="27764" y="47034"/>
                              </a:lnTo>
                              <a:lnTo>
                                <a:pt x="18932" y="53238"/>
                              </a:lnTo>
                              <a:lnTo>
                                <a:pt x="18091" y="53343"/>
                              </a:lnTo>
                              <a:cubicBezTo>
                                <a:pt x="14516" y="54079"/>
                                <a:pt x="7997" y="51976"/>
                                <a:pt x="3897" y="47349"/>
                              </a:cubicBezTo>
                              <a:cubicBezTo>
                                <a:pt x="111" y="43144"/>
                                <a:pt x="-940" y="37466"/>
                                <a:pt x="847" y="31473"/>
                              </a:cubicBezTo>
                              <a:cubicBezTo>
                                <a:pt x="4738" y="18645"/>
                                <a:pt x="8102" y="7605"/>
                                <a:pt x="18406" y="5187"/>
                              </a:cubicBezTo>
                              <a:cubicBezTo>
                                <a:pt x="25451" y="3609"/>
                                <a:pt x="33232" y="3609"/>
                                <a:pt x="40697" y="3715"/>
                              </a:cubicBezTo>
                              <a:cubicBezTo>
                                <a:pt x="44587" y="3715"/>
                                <a:pt x="48268" y="3820"/>
                                <a:pt x="51422" y="3820"/>
                              </a:cubicBezTo>
                              <a:cubicBezTo>
                                <a:pt x="56364" y="3925"/>
                                <a:pt x="59939" y="4030"/>
                                <a:pt x="62883" y="3189"/>
                              </a:cubicBezTo>
                              <a:cubicBezTo>
                                <a:pt x="63513" y="2979"/>
                                <a:pt x="64249" y="2768"/>
                                <a:pt x="64985" y="2558"/>
                              </a:cubicBezTo>
                              <a:cubicBezTo>
                                <a:pt x="69927" y="1086"/>
                                <a:pt x="76867" y="-1017"/>
                                <a:pt x="86330" y="560"/>
                              </a:cubicBezTo>
                              <a:cubicBezTo>
                                <a:pt x="88222" y="876"/>
                                <a:pt x="90115" y="1191"/>
                                <a:pt x="92008" y="1401"/>
                              </a:cubicBezTo>
                              <a:cubicBezTo>
                                <a:pt x="101365" y="2768"/>
                                <a:pt x="111039" y="4135"/>
                                <a:pt x="116927" y="9077"/>
                              </a:cubicBezTo>
                              <a:cubicBezTo>
                                <a:pt x="123025" y="14124"/>
                                <a:pt x="125654" y="16542"/>
                                <a:pt x="126916" y="19802"/>
                              </a:cubicBezTo>
                              <a:cubicBezTo>
                                <a:pt x="127546" y="20327"/>
                                <a:pt x="129229" y="21379"/>
                                <a:pt x="130596" y="22220"/>
                              </a:cubicBezTo>
                              <a:cubicBezTo>
                                <a:pt x="134907" y="24849"/>
                                <a:pt x="140374" y="28213"/>
                                <a:pt x="141951" y="32840"/>
                              </a:cubicBezTo>
                              <a:cubicBezTo>
                                <a:pt x="144054" y="39043"/>
                                <a:pt x="148050" y="60808"/>
                                <a:pt x="142162" y="72479"/>
                              </a:cubicBezTo>
                              <a:cubicBezTo>
                                <a:pt x="131437" y="93929"/>
                                <a:pt x="128493" y="103707"/>
                                <a:pt x="127862" y="108018"/>
                              </a:cubicBezTo>
                              <a:cubicBezTo>
                                <a:pt x="127546" y="110226"/>
                                <a:pt x="127231" y="112118"/>
                                <a:pt x="127021" y="113906"/>
                              </a:cubicBezTo>
                              <a:lnTo>
                                <a:pt x="127021" y="113906"/>
                              </a:lnTo>
                              <a:cubicBezTo>
                                <a:pt x="126285" y="118007"/>
                                <a:pt x="123866" y="121582"/>
                                <a:pt x="120397" y="123790"/>
                              </a:cubicBezTo>
                              <a:cubicBezTo>
                                <a:pt x="118504" y="125367"/>
                                <a:pt x="115875" y="126103"/>
                                <a:pt x="113352" y="126103"/>
                              </a:cubicBezTo>
                              <a:close/>
                              <a:moveTo>
                                <a:pt x="98211" y="67432"/>
                              </a:moveTo>
                              <a:lnTo>
                                <a:pt x="115455" y="84045"/>
                              </a:lnTo>
                              <a:cubicBezTo>
                                <a:pt x="117978" y="88146"/>
                                <a:pt x="115875" y="94034"/>
                                <a:pt x="113247" y="101499"/>
                              </a:cubicBezTo>
                              <a:cubicBezTo>
                                <a:pt x="111459" y="106651"/>
                                <a:pt x="109356" y="112434"/>
                                <a:pt x="109672" y="116114"/>
                              </a:cubicBezTo>
                              <a:cubicBezTo>
                                <a:pt x="109777" y="117060"/>
                                <a:pt x="109987" y="117796"/>
                                <a:pt x="111775" y="118322"/>
                              </a:cubicBezTo>
                              <a:cubicBezTo>
                                <a:pt x="113457" y="118743"/>
                                <a:pt x="115245" y="118532"/>
                                <a:pt x="116717" y="117586"/>
                              </a:cubicBezTo>
                              <a:cubicBezTo>
                                <a:pt x="118399" y="116535"/>
                                <a:pt x="119555" y="114747"/>
                                <a:pt x="119871" y="112855"/>
                              </a:cubicBezTo>
                              <a:cubicBezTo>
                                <a:pt x="120186" y="111277"/>
                                <a:pt x="120397" y="109385"/>
                                <a:pt x="120712" y="107387"/>
                              </a:cubicBezTo>
                              <a:cubicBezTo>
                                <a:pt x="121658" y="100132"/>
                                <a:pt x="126600" y="87725"/>
                                <a:pt x="135748" y="69430"/>
                              </a:cubicBezTo>
                              <a:cubicBezTo>
                                <a:pt x="140164" y="60598"/>
                                <a:pt x="137009" y="41356"/>
                                <a:pt x="135117" y="35573"/>
                              </a:cubicBezTo>
                              <a:cubicBezTo>
                                <a:pt x="134486" y="33576"/>
                                <a:pt x="129860" y="30737"/>
                                <a:pt x="127021" y="29054"/>
                              </a:cubicBezTo>
                              <a:cubicBezTo>
                                <a:pt x="123446" y="26846"/>
                                <a:pt x="121133" y="25480"/>
                                <a:pt x="120291" y="23061"/>
                              </a:cubicBezTo>
                              <a:cubicBezTo>
                                <a:pt x="119766" y="21589"/>
                                <a:pt x="118083" y="20012"/>
                                <a:pt x="112406" y="15175"/>
                              </a:cubicBezTo>
                              <a:cubicBezTo>
                                <a:pt x="108200" y="11600"/>
                                <a:pt x="99157" y="10339"/>
                                <a:pt x="91272" y="9182"/>
                              </a:cubicBezTo>
                              <a:cubicBezTo>
                                <a:pt x="89274" y="8867"/>
                                <a:pt x="87276" y="8551"/>
                                <a:pt x="85384" y="8236"/>
                              </a:cubicBezTo>
                              <a:cubicBezTo>
                                <a:pt x="77603" y="6974"/>
                                <a:pt x="72030" y="8656"/>
                                <a:pt x="67509" y="10023"/>
                              </a:cubicBezTo>
                              <a:cubicBezTo>
                                <a:pt x="66668" y="10233"/>
                                <a:pt x="65932" y="10444"/>
                                <a:pt x="65196" y="10654"/>
                              </a:cubicBezTo>
                              <a:cubicBezTo>
                                <a:pt x="61095" y="11811"/>
                                <a:pt x="56889" y="11705"/>
                                <a:pt x="51527" y="11495"/>
                              </a:cubicBezTo>
                              <a:cubicBezTo>
                                <a:pt x="48478" y="11390"/>
                                <a:pt x="44693" y="11390"/>
                                <a:pt x="40907" y="11390"/>
                              </a:cubicBezTo>
                              <a:cubicBezTo>
                                <a:pt x="33863" y="11285"/>
                                <a:pt x="26608" y="11180"/>
                                <a:pt x="20404" y="12652"/>
                              </a:cubicBezTo>
                              <a:cubicBezTo>
                                <a:pt x="14621" y="13914"/>
                                <a:pt x="12203" y="21169"/>
                                <a:pt x="8418" y="33681"/>
                              </a:cubicBezTo>
                              <a:cubicBezTo>
                                <a:pt x="7366" y="37045"/>
                                <a:pt x="7787" y="39779"/>
                                <a:pt x="9679" y="41987"/>
                              </a:cubicBezTo>
                              <a:cubicBezTo>
                                <a:pt x="11782" y="44511"/>
                                <a:pt x="15042" y="45562"/>
                                <a:pt x="16514" y="45772"/>
                              </a:cubicBezTo>
                              <a:lnTo>
                                <a:pt x="25556" y="39464"/>
                              </a:lnTo>
                              <a:lnTo>
                                <a:pt x="58887" y="37571"/>
                              </a:lnTo>
                              <a:lnTo>
                                <a:pt x="56784" y="43039"/>
                              </a:lnTo>
                              <a:cubicBezTo>
                                <a:pt x="54997" y="47560"/>
                                <a:pt x="53735" y="52817"/>
                                <a:pt x="53735" y="55025"/>
                              </a:cubicBezTo>
                              <a:lnTo>
                                <a:pt x="73502" y="73951"/>
                              </a:lnTo>
                              <a:lnTo>
                                <a:pt x="73818" y="74582"/>
                              </a:lnTo>
                              <a:cubicBezTo>
                                <a:pt x="74659" y="76475"/>
                                <a:pt x="75395" y="82363"/>
                                <a:pt x="75815" y="88040"/>
                              </a:cubicBezTo>
                              <a:lnTo>
                                <a:pt x="78654" y="87725"/>
                              </a:lnTo>
                              <a:lnTo>
                                <a:pt x="98211" y="67432"/>
                              </a:lnTo>
                              <a:close/>
                              <a:moveTo>
                                <a:pt x="127546" y="20538"/>
                              </a:moveTo>
                              <a:cubicBezTo>
                                <a:pt x="127546" y="20538"/>
                                <a:pt x="127546" y="20538"/>
                                <a:pt x="127546" y="20538"/>
                              </a:cubicBezTo>
                              <a:cubicBezTo>
                                <a:pt x="127546" y="20538"/>
                                <a:pt x="127546" y="20538"/>
                                <a:pt x="127546" y="2053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13290" name="任意多边形: 形状 13289"/>
                    <p:cNvSpPr/>
                    <p:nvPr/>
                  </p:nvSpPr>
                  <p:spPr>
                    <a:xfrm>
                      <a:off x="4036092" y="3914920"/>
                      <a:ext cx="69143" cy="80435"/>
                    </a:xfrm>
                    <a:custGeom>
                      <a:avLst/>
                      <a:gdLst>
                        <a:gd name="connsiteX0" fmla="*/ 1449 w 69143"/>
                        <a:gd name="connsiteY0" fmla="*/ 80435 h 80435"/>
                        <a:gd name="connsiteX1" fmla="*/ 18062 w 69143"/>
                        <a:gd name="connsiteY1" fmla="*/ 39534 h 80435"/>
                        <a:gd name="connsiteX2" fmla="*/ 59488 w 69143"/>
                        <a:gd name="connsiteY2" fmla="*/ 17033 h 80435"/>
                        <a:gd name="connsiteX3" fmla="*/ 61171 w 69143"/>
                        <a:gd name="connsiteY3" fmla="*/ 1577 h 80435"/>
                        <a:gd name="connsiteX4" fmla="*/ 68636 w 69143"/>
                        <a:gd name="connsiteY4" fmla="*/ 0 h 80435"/>
                        <a:gd name="connsiteX5" fmla="*/ 66323 w 69143"/>
                        <a:gd name="connsiteY5" fmla="*/ 20924 h 80435"/>
                        <a:gd name="connsiteX6" fmla="*/ 65797 w 69143"/>
                        <a:gd name="connsiteY6" fmla="*/ 22291 h 80435"/>
                        <a:gd name="connsiteX7" fmla="*/ 21637 w 69143"/>
                        <a:gd name="connsiteY7" fmla="*/ 46158 h 80435"/>
                        <a:gd name="connsiteX8" fmla="*/ 8809 w 69143"/>
                        <a:gd name="connsiteY8" fmla="*/ 78543 h 80435"/>
                        <a:gd name="connsiteX9" fmla="*/ 1449 w 69143"/>
                        <a:gd name="connsiteY9" fmla="*/ 80435 h 804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9143" h="80435">
                          <a:moveTo>
                            <a:pt x="1449" y="80435"/>
                          </a:moveTo>
                          <a:cubicBezTo>
                            <a:pt x="-3072" y="62876"/>
                            <a:pt x="3131" y="47525"/>
                            <a:pt x="18062" y="39534"/>
                          </a:cubicBezTo>
                          <a:lnTo>
                            <a:pt x="59488" y="17033"/>
                          </a:lnTo>
                          <a:cubicBezTo>
                            <a:pt x="60540" y="13458"/>
                            <a:pt x="62117" y="6309"/>
                            <a:pt x="61171" y="1577"/>
                          </a:cubicBezTo>
                          <a:lnTo>
                            <a:pt x="68636" y="0"/>
                          </a:lnTo>
                          <a:cubicBezTo>
                            <a:pt x="70529" y="8622"/>
                            <a:pt x="66533" y="20398"/>
                            <a:pt x="66323" y="20924"/>
                          </a:cubicBezTo>
                          <a:lnTo>
                            <a:pt x="65797" y="22291"/>
                          </a:lnTo>
                          <a:lnTo>
                            <a:pt x="21637" y="46158"/>
                          </a:lnTo>
                          <a:cubicBezTo>
                            <a:pt x="9860" y="52572"/>
                            <a:pt x="5129" y="64348"/>
                            <a:pt x="8809" y="78543"/>
                          </a:cubicBezTo>
                          <a:lnTo>
                            <a:pt x="1449" y="80435"/>
                          </a:ln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1" name="任意多边形: 形状 13290"/>
                    <p:cNvSpPr/>
                    <p:nvPr/>
                  </p:nvSpPr>
                  <p:spPr>
                    <a:xfrm>
                      <a:off x="3927349" y="4127207"/>
                      <a:ext cx="55516" cy="20503"/>
                    </a:xfrm>
                    <a:custGeom>
                      <a:avLst/>
                      <a:gdLst>
                        <a:gd name="connsiteX0" fmla="*/ 55201 w 55516"/>
                        <a:gd name="connsiteY0" fmla="*/ 20503 h 20503"/>
                        <a:gd name="connsiteX1" fmla="*/ 5257 w 55516"/>
                        <a:gd name="connsiteY1" fmla="*/ 18821 h 20503"/>
                        <a:gd name="connsiteX2" fmla="*/ 0 w 55516"/>
                        <a:gd name="connsiteY2" fmla="*/ 2208 h 20503"/>
                        <a:gd name="connsiteX3" fmla="*/ 7255 w 55516"/>
                        <a:gd name="connsiteY3" fmla="*/ 0 h 20503"/>
                        <a:gd name="connsiteX4" fmla="*/ 10830 w 55516"/>
                        <a:gd name="connsiteY4" fmla="*/ 11355 h 20503"/>
                        <a:gd name="connsiteX5" fmla="*/ 55516 w 55516"/>
                        <a:gd name="connsiteY5" fmla="*/ 12933 h 205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55516" h="20503">
                          <a:moveTo>
                            <a:pt x="55201" y="20503"/>
                          </a:moveTo>
                          <a:lnTo>
                            <a:pt x="5257" y="18821"/>
                          </a:lnTo>
                          <a:lnTo>
                            <a:pt x="0" y="2208"/>
                          </a:lnTo>
                          <a:lnTo>
                            <a:pt x="7255" y="0"/>
                          </a:lnTo>
                          <a:lnTo>
                            <a:pt x="10830" y="11355"/>
                          </a:lnTo>
                          <a:lnTo>
                            <a:pt x="55516" y="12933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2" name="任意多边形: 形状 13291"/>
                    <p:cNvSpPr/>
                    <p:nvPr/>
                  </p:nvSpPr>
                  <p:spPr>
                    <a:xfrm>
                      <a:off x="4030496" y="4124473"/>
                      <a:ext cx="172016" cy="30597"/>
                    </a:xfrm>
                    <a:custGeom>
                      <a:avLst/>
                      <a:gdLst>
                        <a:gd name="connsiteX0" fmla="*/ 172016 w 172016"/>
                        <a:gd name="connsiteY0" fmla="*/ 30597 h 30597"/>
                        <a:gd name="connsiteX1" fmla="*/ 0 w 172016"/>
                        <a:gd name="connsiteY1" fmla="*/ 24183 h 30597"/>
                        <a:gd name="connsiteX2" fmla="*/ 315 w 172016"/>
                        <a:gd name="connsiteY2" fmla="*/ 16613 h 30597"/>
                        <a:gd name="connsiteX3" fmla="*/ 164341 w 172016"/>
                        <a:gd name="connsiteY3" fmla="*/ 22711 h 30597"/>
                        <a:gd name="connsiteX4" fmla="*/ 164341 w 172016"/>
                        <a:gd name="connsiteY4" fmla="*/ 12723 h 30597"/>
                        <a:gd name="connsiteX5" fmla="*/ 58986 w 172016"/>
                        <a:gd name="connsiteY5" fmla="*/ 7676 h 30597"/>
                        <a:gd name="connsiteX6" fmla="*/ 59301 w 172016"/>
                        <a:gd name="connsiteY6" fmla="*/ 0 h 30597"/>
                        <a:gd name="connsiteX7" fmla="*/ 172016 w 172016"/>
                        <a:gd name="connsiteY7" fmla="*/ 5468 h 305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72016" h="30597">
                          <a:moveTo>
                            <a:pt x="172016" y="30597"/>
                          </a:moveTo>
                          <a:lnTo>
                            <a:pt x="0" y="24183"/>
                          </a:lnTo>
                          <a:lnTo>
                            <a:pt x="315" y="16613"/>
                          </a:lnTo>
                          <a:lnTo>
                            <a:pt x="164341" y="22711"/>
                          </a:lnTo>
                          <a:lnTo>
                            <a:pt x="164341" y="12723"/>
                          </a:lnTo>
                          <a:lnTo>
                            <a:pt x="58986" y="7676"/>
                          </a:lnTo>
                          <a:lnTo>
                            <a:pt x="59301" y="0"/>
                          </a:lnTo>
                          <a:lnTo>
                            <a:pt x="172016" y="5468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3" name="任意多边形: 形状 13292"/>
                    <p:cNvSpPr/>
                    <p:nvPr/>
                  </p:nvSpPr>
                  <p:spPr>
                    <a:xfrm>
                      <a:off x="3887920" y="3990624"/>
                      <a:ext cx="206819" cy="141524"/>
                    </a:xfrm>
                    <a:custGeom>
                      <a:avLst/>
                      <a:gdLst>
                        <a:gd name="connsiteX0" fmla="*/ 206819 w 206819"/>
                        <a:gd name="connsiteY0" fmla="*/ 141524 h 141524"/>
                        <a:gd name="connsiteX1" fmla="*/ 139211 w 206819"/>
                        <a:gd name="connsiteY1" fmla="*/ 141524 h 141524"/>
                        <a:gd name="connsiteX2" fmla="*/ 139211 w 206819"/>
                        <a:gd name="connsiteY2" fmla="*/ 133849 h 141524"/>
                        <a:gd name="connsiteX3" fmla="*/ 196620 w 206819"/>
                        <a:gd name="connsiteY3" fmla="*/ 133849 h 141524"/>
                        <a:gd name="connsiteX4" fmla="*/ 158348 w 206819"/>
                        <a:gd name="connsiteY4" fmla="*/ 7676 h 141524"/>
                        <a:gd name="connsiteX5" fmla="*/ 10094 w 206819"/>
                        <a:gd name="connsiteY5" fmla="*/ 7676 h 141524"/>
                        <a:gd name="connsiteX6" fmla="*/ 45843 w 206819"/>
                        <a:gd name="connsiteY6" fmla="*/ 133849 h 141524"/>
                        <a:gd name="connsiteX7" fmla="*/ 91476 w 206819"/>
                        <a:gd name="connsiteY7" fmla="*/ 133849 h 141524"/>
                        <a:gd name="connsiteX8" fmla="*/ 91476 w 206819"/>
                        <a:gd name="connsiteY8" fmla="*/ 141524 h 141524"/>
                        <a:gd name="connsiteX9" fmla="*/ 40165 w 206819"/>
                        <a:gd name="connsiteY9" fmla="*/ 141524 h 141524"/>
                        <a:gd name="connsiteX10" fmla="*/ 0 w 206819"/>
                        <a:gd name="connsiteY10" fmla="*/ 0 h 141524"/>
                        <a:gd name="connsiteX11" fmla="*/ 164025 w 206819"/>
                        <a:gd name="connsiteY11" fmla="*/ 0 h 1415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06819" h="141524">
                          <a:moveTo>
                            <a:pt x="206819" y="141524"/>
                          </a:moveTo>
                          <a:lnTo>
                            <a:pt x="139211" y="141524"/>
                          </a:lnTo>
                          <a:lnTo>
                            <a:pt x="139211" y="133849"/>
                          </a:lnTo>
                          <a:lnTo>
                            <a:pt x="196620" y="133849"/>
                          </a:lnTo>
                          <a:lnTo>
                            <a:pt x="158348" y="7676"/>
                          </a:lnTo>
                          <a:lnTo>
                            <a:pt x="10094" y="7676"/>
                          </a:lnTo>
                          <a:lnTo>
                            <a:pt x="45843" y="133849"/>
                          </a:lnTo>
                          <a:lnTo>
                            <a:pt x="91476" y="133849"/>
                          </a:lnTo>
                          <a:lnTo>
                            <a:pt x="91476" y="141524"/>
                          </a:lnTo>
                          <a:lnTo>
                            <a:pt x="40165" y="141524"/>
                          </a:lnTo>
                          <a:lnTo>
                            <a:pt x="0" y="0"/>
                          </a:lnTo>
                          <a:lnTo>
                            <a:pt x="164025" y="0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4" name="任意多边形: 形状 13293"/>
                    <p:cNvSpPr/>
                    <p:nvPr/>
                  </p:nvSpPr>
                  <p:spPr>
                    <a:xfrm>
                      <a:off x="3975519" y="4089559"/>
                      <a:ext cx="57288" cy="70978"/>
                    </a:xfrm>
                    <a:custGeom>
                      <a:avLst/>
                      <a:gdLst>
                        <a:gd name="connsiteX0" fmla="*/ 30583 w 57288"/>
                        <a:gd name="connsiteY0" fmla="*/ 70979 h 70978"/>
                        <a:gd name="connsiteX1" fmla="*/ 18071 w 57288"/>
                        <a:gd name="connsiteY1" fmla="*/ 70032 h 70978"/>
                        <a:gd name="connsiteX2" fmla="*/ 4297 w 57288"/>
                        <a:gd name="connsiteY2" fmla="*/ 58046 h 70978"/>
                        <a:gd name="connsiteX3" fmla="*/ 91 w 57288"/>
                        <a:gd name="connsiteY3" fmla="*/ 22507 h 70978"/>
                        <a:gd name="connsiteX4" fmla="*/ 17545 w 57288"/>
                        <a:gd name="connsiteY4" fmla="*/ 216 h 70978"/>
                        <a:gd name="connsiteX5" fmla="*/ 50035 w 57288"/>
                        <a:gd name="connsiteY5" fmla="*/ 24505 h 70978"/>
                        <a:gd name="connsiteX6" fmla="*/ 50561 w 57288"/>
                        <a:gd name="connsiteY6" fmla="*/ 25767 h 70978"/>
                        <a:gd name="connsiteX7" fmla="*/ 56869 w 57288"/>
                        <a:gd name="connsiteY7" fmla="*/ 44798 h 70978"/>
                        <a:gd name="connsiteX8" fmla="*/ 53400 w 57288"/>
                        <a:gd name="connsiteY8" fmla="*/ 61621 h 70978"/>
                        <a:gd name="connsiteX9" fmla="*/ 39205 w 57288"/>
                        <a:gd name="connsiteY9" fmla="*/ 70453 h 70978"/>
                        <a:gd name="connsiteX10" fmla="*/ 39205 w 57288"/>
                        <a:gd name="connsiteY10" fmla="*/ 70453 h 70978"/>
                        <a:gd name="connsiteX11" fmla="*/ 30583 w 57288"/>
                        <a:gd name="connsiteY11" fmla="*/ 70979 h 70978"/>
                        <a:gd name="connsiteX12" fmla="*/ 20489 w 57288"/>
                        <a:gd name="connsiteY12" fmla="*/ 7682 h 70978"/>
                        <a:gd name="connsiteX13" fmla="*/ 18597 w 57288"/>
                        <a:gd name="connsiteY13" fmla="*/ 7787 h 70978"/>
                        <a:gd name="connsiteX14" fmla="*/ 7557 w 57288"/>
                        <a:gd name="connsiteY14" fmla="*/ 23138 h 70978"/>
                        <a:gd name="connsiteX15" fmla="*/ 11552 w 57288"/>
                        <a:gd name="connsiteY15" fmla="*/ 56153 h 70978"/>
                        <a:gd name="connsiteX16" fmla="*/ 19017 w 57288"/>
                        <a:gd name="connsiteY16" fmla="*/ 62567 h 70978"/>
                        <a:gd name="connsiteX17" fmla="*/ 37943 w 57288"/>
                        <a:gd name="connsiteY17" fmla="*/ 62883 h 70978"/>
                        <a:gd name="connsiteX18" fmla="*/ 46986 w 57288"/>
                        <a:gd name="connsiteY18" fmla="*/ 57205 h 70978"/>
                        <a:gd name="connsiteX19" fmla="*/ 49194 w 57288"/>
                        <a:gd name="connsiteY19" fmla="*/ 46270 h 70978"/>
                        <a:gd name="connsiteX20" fmla="*/ 43306 w 57288"/>
                        <a:gd name="connsiteY20" fmla="*/ 28500 h 70978"/>
                        <a:gd name="connsiteX21" fmla="*/ 42780 w 57288"/>
                        <a:gd name="connsiteY21" fmla="*/ 27239 h 70978"/>
                        <a:gd name="connsiteX22" fmla="*/ 20489 w 57288"/>
                        <a:gd name="connsiteY22" fmla="*/ 7682 h 709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7288" h="70978">
                          <a:moveTo>
                            <a:pt x="30583" y="70979"/>
                          </a:moveTo>
                          <a:cubicBezTo>
                            <a:pt x="26693" y="70979"/>
                            <a:pt x="22592" y="70663"/>
                            <a:pt x="18071" y="70032"/>
                          </a:cubicBezTo>
                          <a:cubicBezTo>
                            <a:pt x="11447" y="69191"/>
                            <a:pt x="5979" y="64460"/>
                            <a:pt x="4297" y="58046"/>
                          </a:cubicBezTo>
                          <a:cubicBezTo>
                            <a:pt x="1353" y="47006"/>
                            <a:pt x="-434" y="29552"/>
                            <a:pt x="91" y="22507"/>
                          </a:cubicBezTo>
                          <a:cubicBezTo>
                            <a:pt x="1038" y="10100"/>
                            <a:pt x="7557" y="1794"/>
                            <a:pt x="17545" y="216"/>
                          </a:cubicBezTo>
                          <a:cubicBezTo>
                            <a:pt x="27955" y="-1361"/>
                            <a:pt x="42570" y="5579"/>
                            <a:pt x="50035" y="24505"/>
                          </a:cubicBezTo>
                          <a:lnTo>
                            <a:pt x="50561" y="25767"/>
                          </a:lnTo>
                          <a:cubicBezTo>
                            <a:pt x="52558" y="30813"/>
                            <a:pt x="55502" y="38384"/>
                            <a:pt x="56869" y="44798"/>
                          </a:cubicBezTo>
                          <a:cubicBezTo>
                            <a:pt x="58026" y="50581"/>
                            <a:pt x="56764" y="56679"/>
                            <a:pt x="53400" y="61621"/>
                          </a:cubicBezTo>
                          <a:cubicBezTo>
                            <a:pt x="50035" y="66457"/>
                            <a:pt x="44988" y="69612"/>
                            <a:pt x="39205" y="70453"/>
                          </a:cubicBezTo>
                          <a:lnTo>
                            <a:pt x="39205" y="70453"/>
                          </a:lnTo>
                          <a:cubicBezTo>
                            <a:pt x="36471" y="70768"/>
                            <a:pt x="33632" y="70979"/>
                            <a:pt x="30583" y="70979"/>
                          </a:cubicBezTo>
                          <a:close/>
                          <a:moveTo>
                            <a:pt x="20489" y="7682"/>
                          </a:moveTo>
                          <a:cubicBezTo>
                            <a:pt x="19859" y="7682"/>
                            <a:pt x="19228" y="7682"/>
                            <a:pt x="18597" y="7787"/>
                          </a:cubicBezTo>
                          <a:cubicBezTo>
                            <a:pt x="12288" y="8733"/>
                            <a:pt x="8293" y="14306"/>
                            <a:pt x="7557" y="23138"/>
                          </a:cubicBezTo>
                          <a:cubicBezTo>
                            <a:pt x="7031" y="29552"/>
                            <a:pt x="8818" y="46059"/>
                            <a:pt x="11552" y="56153"/>
                          </a:cubicBezTo>
                          <a:cubicBezTo>
                            <a:pt x="12498" y="59623"/>
                            <a:pt x="15442" y="62146"/>
                            <a:pt x="19017" y="62567"/>
                          </a:cubicBezTo>
                          <a:cubicBezTo>
                            <a:pt x="26378" y="63513"/>
                            <a:pt x="32791" y="63618"/>
                            <a:pt x="37943" y="62883"/>
                          </a:cubicBezTo>
                          <a:cubicBezTo>
                            <a:pt x="41623" y="62357"/>
                            <a:pt x="44883" y="60359"/>
                            <a:pt x="46986" y="57205"/>
                          </a:cubicBezTo>
                          <a:cubicBezTo>
                            <a:pt x="49194" y="54050"/>
                            <a:pt x="50035" y="50055"/>
                            <a:pt x="49194" y="46270"/>
                          </a:cubicBezTo>
                          <a:cubicBezTo>
                            <a:pt x="48037" y="40487"/>
                            <a:pt x="45198" y="33337"/>
                            <a:pt x="43306" y="28500"/>
                          </a:cubicBezTo>
                          <a:lnTo>
                            <a:pt x="42780" y="27239"/>
                          </a:lnTo>
                          <a:cubicBezTo>
                            <a:pt x="37733" y="14095"/>
                            <a:pt x="28060" y="7682"/>
                            <a:pt x="20489" y="768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5" name="任意多边形: 形状 13294"/>
                    <p:cNvSpPr/>
                    <p:nvPr/>
                  </p:nvSpPr>
                  <p:spPr>
                    <a:xfrm>
                      <a:off x="4085907" y="4128363"/>
                      <a:ext cx="7570" cy="19346"/>
                    </a:xfrm>
                    <a:custGeom>
                      <a:avLst/>
                      <a:gdLst>
                        <a:gd name="connsiteX0" fmla="*/ 0 w 7570"/>
                        <a:gd name="connsiteY0" fmla="*/ 0 h 19346"/>
                        <a:gd name="connsiteX1" fmla="*/ 7570 w 7570"/>
                        <a:gd name="connsiteY1" fmla="*/ 0 h 19346"/>
                        <a:gd name="connsiteX2" fmla="*/ 7570 w 7570"/>
                        <a:gd name="connsiteY2" fmla="*/ 19346 h 19346"/>
                        <a:gd name="connsiteX3" fmla="*/ 0 w 7570"/>
                        <a:gd name="connsiteY3" fmla="*/ 19346 h 193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570" h="19346">
                          <a:moveTo>
                            <a:pt x="0" y="0"/>
                          </a:moveTo>
                          <a:lnTo>
                            <a:pt x="7570" y="0"/>
                          </a:lnTo>
                          <a:lnTo>
                            <a:pt x="7570" y="19346"/>
                          </a:lnTo>
                          <a:lnTo>
                            <a:pt x="0" y="19346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3296" name="任意多边形: 形状 13295"/>
                <p:cNvSpPr/>
                <p:nvPr/>
              </p:nvSpPr>
              <p:spPr>
                <a:xfrm>
                  <a:off x="4036069" y="3933110"/>
                  <a:ext cx="145940" cy="103357"/>
                </a:xfrm>
                <a:custGeom>
                  <a:avLst/>
                  <a:gdLst>
                    <a:gd name="connsiteX0" fmla="*/ 61089 w 145940"/>
                    <a:gd name="connsiteY0" fmla="*/ 7150 h 103357"/>
                    <a:gd name="connsiteX1" fmla="*/ 57304 w 145940"/>
                    <a:gd name="connsiteY1" fmla="*/ 0 h 103357"/>
                    <a:gd name="connsiteX2" fmla="*/ 0 w 145940"/>
                    <a:gd name="connsiteY2" fmla="*/ 40691 h 103357"/>
                    <a:gd name="connsiteX3" fmla="*/ 0 w 145940"/>
                    <a:gd name="connsiteY3" fmla="*/ 57409 h 103357"/>
                    <a:gd name="connsiteX4" fmla="*/ 15877 w 145940"/>
                    <a:gd name="connsiteY4" fmla="*/ 57409 h 103357"/>
                    <a:gd name="connsiteX5" fmla="*/ 102516 w 145940"/>
                    <a:gd name="connsiteY5" fmla="*/ 103357 h 103357"/>
                    <a:gd name="connsiteX6" fmla="*/ 145940 w 145940"/>
                    <a:gd name="connsiteY6" fmla="*/ 57409 h 103357"/>
                    <a:gd name="connsiteX7" fmla="*/ 90950 w 145940"/>
                    <a:gd name="connsiteY7" fmla="*/ 40796 h 103357"/>
                    <a:gd name="connsiteX8" fmla="*/ 57304 w 145940"/>
                    <a:gd name="connsiteY8" fmla="*/ 23658 h 103357"/>
                    <a:gd name="connsiteX9" fmla="*/ 61089 w 145940"/>
                    <a:gd name="connsiteY9" fmla="*/ 7150 h 103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940" h="103357">
                      <a:moveTo>
                        <a:pt x="61089" y="7150"/>
                      </a:moveTo>
                      <a:lnTo>
                        <a:pt x="57304" y="0"/>
                      </a:lnTo>
                      <a:cubicBezTo>
                        <a:pt x="57304" y="0"/>
                        <a:pt x="4521" y="21449"/>
                        <a:pt x="0" y="40691"/>
                      </a:cubicBezTo>
                      <a:lnTo>
                        <a:pt x="0" y="57409"/>
                      </a:lnTo>
                      <a:lnTo>
                        <a:pt x="15877" y="57409"/>
                      </a:lnTo>
                      <a:lnTo>
                        <a:pt x="102516" y="103357"/>
                      </a:lnTo>
                      <a:lnTo>
                        <a:pt x="145940" y="57409"/>
                      </a:lnTo>
                      <a:lnTo>
                        <a:pt x="90950" y="40796"/>
                      </a:lnTo>
                      <a:lnTo>
                        <a:pt x="57304" y="23658"/>
                      </a:lnTo>
                      <a:lnTo>
                        <a:pt x="61089" y="7150"/>
                      </a:lnTo>
                      <a:close/>
                    </a:path>
                  </a:pathLst>
                </a:custGeom>
                <a:solidFill>
                  <a:srgbClr val="FFC8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97" name="任意多边形: 形状 13296"/>
                <p:cNvSpPr/>
                <p:nvPr/>
              </p:nvSpPr>
              <p:spPr>
                <a:xfrm>
                  <a:off x="4164345" y="3920493"/>
                  <a:ext cx="162763" cy="238246"/>
                </a:xfrm>
                <a:custGeom>
                  <a:avLst/>
                  <a:gdLst>
                    <a:gd name="connsiteX0" fmla="*/ 0 w 162763"/>
                    <a:gd name="connsiteY0" fmla="*/ 18610 h 238246"/>
                    <a:gd name="connsiteX1" fmla="*/ 21344 w 162763"/>
                    <a:gd name="connsiteY1" fmla="*/ 0 h 238246"/>
                    <a:gd name="connsiteX2" fmla="*/ 94209 w 162763"/>
                    <a:gd name="connsiteY2" fmla="*/ 38903 h 238246"/>
                    <a:gd name="connsiteX3" fmla="*/ 108509 w 162763"/>
                    <a:gd name="connsiteY3" fmla="*/ 56568 h 238246"/>
                    <a:gd name="connsiteX4" fmla="*/ 129223 w 162763"/>
                    <a:gd name="connsiteY4" fmla="*/ 106091 h 238246"/>
                    <a:gd name="connsiteX5" fmla="*/ 162764 w 162763"/>
                    <a:gd name="connsiteY5" fmla="*/ 211235 h 238246"/>
                    <a:gd name="connsiteX6" fmla="*/ 147202 w 162763"/>
                    <a:gd name="connsiteY6" fmla="*/ 236154 h 238246"/>
                    <a:gd name="connsiteX7" fmla="*/ 127961 w 162763"/>
                    <a:gd name="connsiteY7" fmla="*/ 237732 h 238246"/>
                    <a:gd name="connsiteX8" fmla="*/ 139737 w 162763"/>
                    <a:gd name="connsiteY8" fmla="*/ 217439 h 238246"/>
                    <a:gd name="connsiteX9" fmla="*/ 140263 w 162763"/>
                    <a:gd name="connsiteY9" fmla="*/ 201352 h 238246"/>
                    <a:gd name="connsiteX10" fmla="*/ 126909 w 162763"/>
                    <a:gd name="connsiteY10" fmla="*/ 172752 h 238246"/>
                    <a:gd name="connsiteX11" fmla="*/ 117131 w 162763"/>
                    <a:gd name="connsiteY11" fmla="*/ 147518 h 238246"/>
                    <a:gd name="connsiteX12" fmla="*/ 108719 w 162763"/>
                    <a:gd name="connsiteY12" fmla="*/ 113871 h 238246"/>
                    <a:gd name="connsiteX13" fmla="*/ 91265 w 162763"/>
                    <a:gd name="connsiteY13" fmla="*/ 87690 h 238246"/>
                    <a:gd name="connsiteX14" fmla="*/ 34277 w 162763"/>
                    <a:gd name="connsiteY14" fmla="*/ 46684 h 238246"/>
                    <a:gd name="connsiteX15" fmla="*/ 8201 w 162763"/>
                    <a:gd name="connsiteY15" fmla="*/ 44581 h 238246"/>
                    <a:gd name="connsiteX16" fmla="*/ 0 w 162763"/>
                    <a:gd name="connsiteY16" fmla="*/ 18610 h 238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2763" h="238246">
                      <a:moveTo>
                        <a:pt x="0" y="18610"/>
                      </a:moveTo>
                      <a:lnTo>
                        <a:pt x="21344" y="0"/>
                      </a:lnTo>
                      <a:lnTo>
                        <a:pt x="94209" y="38903"/>
                      </a:lnTo>
                      <a:cubicBezTo>
                        <a:pt x="94209" y="38903"/>
                        <a:pt x="104093" y="41953"/>
                        <a:pt x="108509" y="56568"/>
                      </a:cubicBezTo>
                      <a:cubicBezTo>
                        <a:pt x="108509" y="56568"/>
                        <a:pt x="126489" y="97889"/>
                        <a:pt x="129223" y="106091"/>
                      </a:cubicBezTo>
                      <a:cubicBezTo>
                        <a:pt x="132061" y="114292"/>
                        <a:pt x="162764" y="211235"/>
                        <a:pt x="162764" y="211235"/>
                      </a:cubicBezTo>
                      <a:cubicBezTo>
                        <a:pt x="162764" y="211235"/>
                        <a:pt x="155193" y="232685"/>
                        <a:pt x="147202" y="236154"/>
                      </a:cubicBezTo>
                      <a:cubicBezTo>
                        <a:pt x="139211" y="239624"/>
                        <a:pt x="127961" y="237732"/>
                        <a:pt x="127961" y="237732"/>
                      </a:cubicBezTo>
                      <a:lnTo>
                        <a:pt x="139737" y="217439"/>
                      </a:lnTo>
                      <a:lnTo>
                        <a:pt x="140263" y="201352"/>
                      </a:lnTo>
                      <a:lnTo>
                        <a:pt x="126909" y="172752"/>
                      </a:lnTo>
                      <a:lnTo>
                        <a:pt x="117131" y="147518"/>
                      </a:lnTo>
                      <a:lnTo>
                        <a:pt x="108719" y="113871"/>
                      </a:lnTo>
                      <a:lnTo>
                        <a:pt x="91265" y="87690"/>
                      </a:lnTo>
                      <a:lnTo>
                        <a:pt x="34277" y="46684"/>
                      </a:lnTo>
                      <a:lnTo>
                        <a:pt x="8201" y="44581"/>
                      </a:lnTo>
                      <a:lnTo>
                        <a:pt x="0" y="18610"/>
                      </a:lnTo>
                      <a:close/>
                    </a:path>
                  </a:pathLst>
                </a:custGeom>
                <a:solidFill>
                  <a:srgbClr val="FFC8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298" name="图形 12978"/>
              <p:cNvSpPr/>
              <p:nvPr/>
            </p:nvSpPr>
            <p:spPr>
              <a:xfrm>
                <a:off x="6559" y="6126"/>
                <a:ext cx="27" cy="52"/>
              </a:xfrm>
              <a:custGeom>
                <a:avLst/>
                <a:gdLst>
                  <a:gd name="connsiteX0" fmla="*/ 0 w 17033"/>
                  <a:gd name="connsiteY0" fmla="*/ 0 h 33225"/>
                  <a:gd name="connsiteX1" fmla="*/ 17033 w 17033"/>
                  <a:gd name="connsiteY1" fmla="*/ 33226 h 3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033" h="33225">
                    <a:moveTo>
                      <a:pt x="0" y="0"/>
                    </a:moveTo>
                    <a:cubicBezTo>
                      <a:pt x="0" y="0"/>
                      <a:pt x="3470" y="20608"/>
                      <a:pt x="17033" y="33226"/>
                    </a:cubicBezTo>
                  </a:path>
                </a:pathLst>
              </a:custGeom>
              <a:noFill/>
              <a:ln w="10506" cap="flat">
                <a:solidFill>
                  <a:srgbClr val="27252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99" name="图形 12978"/>
              <p:cNvSpPr/>
              <p:nvPr/>
            </p:nvSpPr>
            <p:spPr>
              <a:xfrm>
                <a:off x="6467" y="6539"/>
                <a:ext cx="173" cy="46"/>
              </a:xfrm>
              <a:custGeom>
                <a:avLst/>
                <a:gdLst>
                  <a:gd name="connsiteX0" fmla="*/ 69816 w 109770"/>
                  <a:gd name="connsiteY0" fmla="*/ 1893 h 29335"/>
                  <a:gd name="connsiteX1" fmla="*/ 1682 w 109770"/>
                  <a:gd name="connsiteY1" fmla="*/ 0 h 29335"/>
                  <a:gd name="connsiteX2" fmla="*/ 0 w 109770"/>
                  <a:gd name="connsiteY2" fmla="*/ 8307 h 29335"/>
                  <a:gd name="connsiteX3" fmla="*/ 38167 w 109770"/>
                  <a:gd name="connsiteY3" fmla="*/ 16087 h 29335"/>
                  <a:gd name="connsiteX4" fmla="*/ 64033 w 109770"/>
                  <a:gd name="connsiteY4" fmla="*/ 21134 h 29335"/>
                  <a:gd name="connsiteX5" fmla="*/ 84221 w 109770"/>
                  <a:gd name="connsiteY5" fmla="*/ 29335 h 29335"/>
                  <a:gd name="connsiteX6" fmla="*/ 109771 w 109770"/>
                  <a:gd name="connsiteY6" fmla="*/ 29335 h 29335"/>
                  <a:gd name="connsiteX7" fmla="*/ 109771 w 109770"/>
                  <a:gd name="connsiteY7" fmla="*/ 12407 h 2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770" h="29335">
                    <a:moveTo>
                      <a:pt x="69816" y="1893"/>
                    </a:moveTo>
                    <a:lnTo>
                      <a:pt x="1682" y="0"/>
                    </a:lnTo>
                    <a:lnTo>
                      <a:pt x="0" y="8307"/>
                    </a:lnTo>
                    <a:lnTo>
                      <a:pt x="38167" y="16087"/>
                    </a:lnTo>
                    <a:lnTo>
                      <a:pt x="64033" y="21134"/>
                    </a:lnTo>
                    <a:lnTo>
                      <a:pt x="84221" y="29335"/>
                    </a:lnTo>
                    <a:lnTo>
                      <a:pt x="109771" y="29335"/>
                    </a:lnTo>
                    <a:lnTo>
                      <a:pt x="109771" y="12407"/>
                    </a:ln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9" name="文本框 168"/>
            <p:cNvSpPr txBox="1"/>
            <p:nvPr/>
          </p:nvSpPr>
          <p:spPr>
            <a:xfrm>
              <a:off x="7414" y="4335"/>
              <a:ext cx="5276" cy="231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  <a:scene3d>
                <a:camera prst="orthographicFront"/>
                <a:lightRig rig="threePt" dir="t"/>
              </a:scene3d>
            </a:bodyPr>
            <a:lstStyle/>
            <a:p>
              <a:pPr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100" spc="100">
                  <a:ln w="9525">
                    <a:noFill/>
                    <a:prstDash val="solid"/>
                  </a:ln>
                  <a:solidFill>
                    <a:srgbClr val="3074C0"/>
                  </a:solidFill>
                  <a:effectLst/>
                  <a:uFillTx/>
                  <a:latin typeface="汉仪雅酷黑 75W" panose="020B0804020202020204" charset="-122"/>
                  <a:ea typeface="汉仪雅酷黑 75W" panose="020B0804020202020204" charset="-122"/>
                  <a:cs typeface="汉仪雅酷黑 75W" panose="020B0804020202020204" charset="-122"/>
                </a:rPr>
                <a:t>3.写出下列小数。</a:t>
              </a:r>
            </a:p>
            <a:p>
              <a:pPr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100" spc="100">
                  <a:ln w="9525">
                    <a:noFill/>
                    <a:prstDash val="solid"/>
                  </a:ln>
                  <a:solidFill>
                    <a:srgbClr val="3074C0"/>
                  </a:solidFill>
                  <a:effectLst/>
                  <a:uFillTx/>
                  <a:latin typeface="汉仪雅酷黑 75W" panose="020B0804020202020204" charset="-122"/>
                  <a:ea typeface="汉仪雅酷黑 75W" panose="020B0804020202020204" charset="-122"/>
                  <a:cs typeface="汉仪雅酷黑 75W" panose="020B0804020202020204" charset="-122"/>
                </a:rPr>
                <a:t>三十八点五(　  　)　　十三点六四(　  　)</a:t>
              </a:r>
            </a:p>
            <a:p>
              <a:pPr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100" spc="100">
                  <a:ln w="9525">
                    <a:noFill/>
                    <a:prstDash val="solid"/>
                  </a:ln>
                  <a:solidFill>
                    <a:srgbClr val="3074C0"/>
                  </a:solidFill>
                  <a:effectLst/>
                  <a:uFillTx/>
                  <a:latin typeface="汉仪雅酷黑 75W" panose="020B0804020202020204" charset="-122"/>
                  <a:ea typeface="汉仪雅酷黑 75W" panose="020B0804020202020204" charset="-122"/>
                  <a:cs typeface="汉仪雅酷黑 75W" panose="020B0804020202020204" charset="-122"/>
                </a:rPr>
                <a:t>零点一九(　  　)	二点三八(　  　)</a:t>
              </a:r>
            </a:p>
            <a:p>
              <a:pPr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100" spc="100">
                  <a:ln w="9525">
                    <a:noFill/>
                    <a:prstDash val="solid"/>
                  </a:ln>
                  <a:solidFill>
                    <a:srgbClr val="3074C0"/>
                  </a:solidFill>
                  <a:effectLst/>
                  <a:uFillTx/>
                  <a:latin typeface="汉仪雅酷黑 75W" panose="020B0804020202020204" charset="-122"/>
                  <a:ea typeface="汉仪雅酷黑 75W" panose="020B0804020202020204" charset="-122"/>
                  <a:cs typeface="汉仪雅酷黑 75W" panose="020B0804020202020204" charset="-122"/>
                </a:rPr>
                <a:t>四点零五(　  　)	十二点三零(　  　)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9" name="图片 18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0" name="图片 19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15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638043" y="17319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426075" y="3304540"/>
            <a:ext cx="808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38.5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312785" y="3281045"/>
            <a:ext cx="1099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13.64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00955" y="3731895"/>
            <a:ext cx="1099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0.19  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814945" y="3764915"/>
            <a:ext cx="1099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2.38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80000" y="4192905"/>
            <a:ext cx="1099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4.05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034655" y="4192905"/>
            <a:ext cx="1099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12.03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9" name="图片 18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0" name="图片 19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15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638043" y="17319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 descr="7b0a202020202274657874626f78223a20227b5c2263617465676f72795f69645c223a31303530312c5c2269645c223a32303334323236387d220a7d0a"/>
          <p:cNvGrpSpPr/>
          <p:nvPr/>
        </p:nvGrpSpPr>
        <p:grpSpPr>
          <a:xfrm>
            <a:off x="2176780" y="1335405"/>
            <a:ext cx="9143228" cy="4392930"/>
            <a:chOff x="5649" y="3562"/>
            <a:chExt cx="9397" cy="3676"/>
          </a:xfrm>
        </p:grpSpPr>
        <p:grpSp>
          <p:nvGrpSpPr>
            <p:cNvPr id="767" name="组合 766"/>
            <p:cNvGrpSpPr/>
            <p:nvPr/>
          </p:nvGrpSpPr>
          <p:grpSpPr>
            <a:xfrm>
              <a:off x="5649" y="3562"/>
              <a:ext cx="7910" cy="3676"/>
              <a:chOff x="3586900" y="2262187"/>
              <a:chExt cx="5022746" cy="2334577"/>
            </a:xfrm>
          </p:grpSpPr>
          <p:sp>
            <p:nvSpPr>
              <p:cNvPr id="655" name="图形 653"/>
              <p:cNvSpPr/>
              <p:nvPr/>
            </p:nvSpPr>
            <p:spPr>
              <a:xfrm>
                <a:off x="3803332" y="2487929"/>
                <a:ext cx="4453890" cy="1868805"/>
              </a:xfrm>
              <a:custGeom>
                <a:avLst/>
                <a:gdLst>
                  <a:gd name="connsiteX0" fmla="*/ 0 w 4453890"/>
                  <a:gd name="connsiteY0" fmla="*/ 0 h 1868805"/>
                  <a:gd name="connsiteX1" fmla="*/ 4453890 w 4453890"/>
                  <a:gd name="connsiteY1" fmla="*/ 0 h 1868805"/>
                  <a:gd name="connsiteX2" fmla="*/ 4453890 w 4453890"/>
                  <a:gd name="connsiteY2" fmla="*/ 1868805 h 1868805"/>
                  <a:gd name="connsiteX3" fmla="*/ 0 w 4453890"/>
                  <a:gd name="connsiteY3" fmla="*/ 1868805 h 1868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53890" h="1868805">
                    <a:moveTo>
                      <a:pt x="0" y="0"/>
                    </a:moveTo>
                    <a:lnTo>
                      <a:pt x="4453890" y="0"/>
                    </a:lnTo>
                    <a:lnTo>
                      <a:pt x="4453890" y="1868805"/>
                    </a:lnTo>
                    <a:lnTo>
                      <a:pt x="0" y="1868805"/>
                    </a:lnTo>
                    <a:close/>
                  </a:path>
                </a:pathLst>
              </a:custGeom>
              <a:solidFill>
                <a:srgbClr val="CFF0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656" name="图形 653"/>
              <p:cNvGrpSpPr/>
              <p:nvPr/>
            </p:nvGrpSpPr>
            <p:grpSpPr>
              <a:xfrm>
                <a:off x="3586900" y="3733196"/>
                <a:ext cx="878678" cy="863568"/>
                <a:chOff x="3586900" y="3733196"/>
                <a:chExt cx="878678" cy="863568"/>
              </a:xfrm>
            </p:grpSpPr>
            <p:grpSp>
              <p:nvGrpSpPr>
                <p:cNvPr id="657" name="图形 653"/>
                <p:cNvGrpSpPr/>
                <p:nvPr/>
              </p:nvGrpSpPr>
              <p:grpSpPr>
                <a:xfrm>
                  <a:off x="3614249" y="4138612"/>
                  <a:ext cx="200512" cy="237172"/>
                  <a:chOff x="3614249" y="4138612"/>
                  <a:chExt cx="200512" cy="237172"/>
                </a:xfrm>
              </p:grpSpPr>
              <p:sp>
                <p:nvSpPr>
                  <p:cNvPr id="658" name="图形 653"/>
                  <p:cNvSpPr/>
                  <p:nvPr/>
                </p:nvSpPr>
                <p:spPr>
                  <a:xfrm>
                    <a:off x="3614249" y="4139564"/>
                    <a:ext cx="200512" cy="236219"/>
                  </a:xfrm>
                  <a:custGeom>
                    <a:avLst/>
                    <a:gdLst>
                      <a:gd name="connsiteX0" fmla="*/ 96690 w 200512"/>
                      <a:gd name="connsiteY0" fmla="*/ 108585 h 236219"/>
                      <a:gd name="connsiteX1" fmla="*/ 133838 w 200512"/>
                      <a:gd name="connsiteY1" fmla="*/ 70485 h 236219"/>
                      <a:gd name="connsiteX2" fmla="*/ 160508 w 200512"/>
                      <a:gd name="connsiteY2" fmla="*/ 42863 h 236219"/>
                      <a:gd name="connsiteX3" fmla="*/ 102405 w 200512"/>
                      <a:gd name="connsiteY3" fmla="*/ 0 h 236219"/>
                      <a:gd name="connsiteX4" fmla="*/ 61448 w 200512"/>
                      <a:gd name="connsiteY4" fmla="*/ 39052 h 236219"/>
                      <a:gd name="connsiteX5" fmla="*/ 1440 w 200512"/>
                      <a:gd name="connsiteY5" fmla="*/ 122872 h 236219"/>
                      <a:gd name="connsiteX6" fmla="*/ 181463 w 200512"/>
                      <a:gd name="connsiteY6" fmla="*/ 236220 h 236219"/>
                      <a:gd name="connsiteX7" fmla="*/ 200513 w 200512"/>
                      <a:gd name="connsiteY7" fmla="*/ 196215 h 236219"/>
                      <a:gd name="connsiteX8" fmla="*/ 96690 w 200512"/>
                      <a:gd name="connsiteY8" fmla="*/ 108585 h 236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0512" h="236219">
                        <a:moveTo>
                          <a:pt x="96690" y="108585"/>
                        </a:moveTo>
                        <a:lnTo>
                          <a:pt x="133838" y="70485"/>
                        </a:lnTo>
                        <a:lnTo>
                          <a:pt x="160508" y="42863"/>
                        </a:lnTo>
                        <a:lnTo>
                          <a:pt x="102405" y="0"/>
                        </a:lnTo>
                        <a:cubicBezTo>
                          <a:pt x="86213" y="15240"/>
                          <a:pt x="72878" y="27622"/>
                          <a:pt x="61448" y="39052"/>
                        </a:cubicBezTo>
                        <a:cubicBezTo>
                          <a:pt x="-14752" y="116205"/>
                          <a:pt x="1440" y="122872"/>
                          <a:pt x="1440" y="122872"/>
                        </a:cubicBezTo>
                        <a:cubicBezTo>
                          <a:pt x="10965" y="161925"/>
                          <a:pt x="131933" y="215265"/>
                          <a:pt x="181463" y="236220"/>
                        </a:cubicBezTo>
                        <a:lnTo>
                          <a:pt x="200513" y="196215"/>
                        </a:lnTo>
                        <a:cubicBezTo>
                          <a:pt x="112883" y="144780"/>
                          <a:pt x="96690" y="108585"/>
                          <a:pt x="96690" y="108585"/>
                        </a:cubicBezTo>
                        <a:close/>
                      </a:path>
                    </a:pathLst>
                  </a:custGeom>
                  <a:solidFill>
                    <a:srgbClr val="FBD3B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659" name="图形 653"/>
                  <p:cNvSpPr/>
                  <p:nvPr/>
                </p:nvSpPr>
                <p:spPr>
                  <a:xfrm>
                    <a:off x="3683316" y="4138612"/>
                    <a:ext cx="91439" cy="84772"/>
                  </a:xfrm>
                  <a:custGeom>
                    <a:avLst/>
                    <a:gdLst>
                      <a:gd name="connsiteX0" fmla="*/ 33338 w 91439"/>
                      <a:gd name="connsiteY0" fmla="*/ 0 h 84772"/>
                      <a:gd name="connsiteX1" fmla="*/ 0 w 91439"/>
                      <a:gd name="connsiteY1" fmla="*/ 32385 h 84772"/>
                      <a:gd name="connsiteX2" fmla="*/ 51435 w 91439"/>
                      <a:gd name="connsiteY2" fmla="*/ 84772 h 84772"/>
                      <a:gd name="connsiteX3" fmla="*/ 91440 w 91439"/>
                      <a:gd name="connsiteY3" fmla="*/ 42863 h 84772"/>
                      <a:gd name="connsiteX4" fmla="*/ 33338 w 91439"/>
                      <a:gd name="connsiteY4" fmla="*/ 0 h 84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439" h="84772">
                        <a:moveTo>
                          <a:pt x="33338" y="0"/>
                        </a:moveTo>
                        <a:cubicBezTo>
                          <a:pt x="17145" y="15240"/>
                          <a:pt x="11430" y="20955"/>
                          <a:pt x="0" y="32385"/>
                        </a:cubicBezTo>
                        <a:lnTo>
                          <a:pt x="51435" y="84772"/>
                        </a:lnTo>
                        <a:lnTo>
                          <a:pt x="91440" y="42863"/>
                        </a:lnTo>
                        <a:lnTo>
                          <a:pt x="33338" y="0"/>
                        </a:lnTo>
                        <a:close/>
                      </a:path>
                    </a:pathLst>
                  </a:custGeom>
                  <a:solidFill>
                    <a:srgbClr val="E9A88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660" name="图形 653"/>
                  <p:cNvSpPr/>
                  <p:nvPr/>
                </p:nvSpPr>
                <p:spPr>
                  <a:xfrm>
                    <a:off x="3673791" y="4244339"/>
                    <a:ext cx="37147" cy="3809"/>
                  </a:xfrm>
                  <a:custGeom>
                    <a:avLst/>
                    <a:gdLst>
                      <a:gd name="connsiteX0" fmla="*/ 37148 w 37147"/>
                      <a:gd name="connsiteY0" fmla="*/ 3810 h 3809"/>
                      <a:gd name="connsiteX1" fmla="*/ 28575 w 37147"/>
                      <a:gd name="connsiteY1" fmla="*/ 952 h 3809"/>
                      <a:gd name="connsiteX2" fmla="*/ 19050 w 37147"/>
                      <a:gd name="connsiteY2" fmla="*/ 0 h 3809"/>
                      <a:gd name="connsiteX3" fmla="*/ 9525 w 37147"/>
                      <a:gd name="connsiteY3" fmla="*/ 952 h 3809"/>
                      <a:gd name="connsiteX4" fmla="*/ 4763 w 37147"/>
                      <a:gd name="connsiteY4" fmla="*/ 1905 h 3809"/>
                      <a:gd name="connsiteX5" fmla="*/ 0 w 37147"/>
                      <a:gd name="connsiteY5" fmla="*/ 2857 h 3809"/>
                      <a:gd name="connsiteX6" fmla="*/ 8573 w 37147"/>
                      <a:gd name="connsiteY6" fmla="*/ 1905 h 3809"/>
                      <a:gd name="connsiteX7" fmla="*/ 13335 w 37147"/>
                      <a:gd name="connsiteY7" fmla="*/ 1905 h 3809"/>
                      <a:gd name="connsiteX8" fmla="*/ 18098 w 37147"/>
                      <a:gd name="connsiteY8" fmla="*/ 1905 h 3809"/>
                      <a:gd name="connsiteX9" fmla="*/ 26670 w 37147"/>
                      <a:gd name="connsiteY9" fmla="*/ 1905 h 3809"/>
                      <a:gd name="connsiteX10" fmla="*/ 31433 w 37147"/>
                      <a:gd name="connsiteY10" fmla="*/ 2857 h 3809"/>
                      <a:gd name="connsiteX11" fmla="*/ 37148 w 37147"/>
                      <a:gd name="connsiteY11" fmla="*/ 3810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7147" h="3809">
                        <a:moveTo>
                          <a:pt x="37148" y="3810"/>
                        </a:moveTo>
                        <a:cubicBezTo>
                          <a:pt x="34290" y="1905"/>
                          <a:pt x="31433" y="1905"/>
                          <a:pt x="28575" y="952"/>
                        </a:cubicBezTo>
                        <a:cubicBezTo>
                          <a:pt x="25717" y="0"/>
                          <a:pt x="22860" y="0"/>
                          <a:pt x="19050" y="0"/>
                        </a:cubicBezTo>
                        <a:cubicBezTo>
                          <a:pt x="16192" y="0"/>
                          <a:pt x="13335" y="0"/>
                          <a:pt x="9525" y="952"/>
                        </a:cubicBezTo>
                        <a:cubicBezTo>
                          <a:pt x="7620" y="952"/>
                          <a:pt x="6667" y="1905"/>
                          <a:pt x="4763" y="1905"/>
                        </a:cubicBezTo>
                        <a:cubicBezTo>
                          <a:pt x="2858" y="1905"/>
                          <a:pt x="1905" y="2857"/>
                          <a:pt x="0" y="2857"/>
                        </a:cubicBezTo>
                        <a:cubicBezTo>
                          <a:pt x="2858" y="1905"/>
                          <a:pt x="5715" y="1905"/>
                          <a:pt x="8573" y="1905"/>
                        </a:cubicBezTo>
                        <a:cubicBezTo>
                          <a:pt x="10478" y="1905"/>
                          <a:pt x="11430" y="1905"/>
                          <a:pt x="13335" y="1905"/>
                        </a:cubicBezTo>
                        <a:cubicBezTo>
                          <a:pt x="15240" y="1905"/>
                          <a:pt x="16192" y="1905"/>
                          <a:pt x="18098" y="1905"/>
                        </a:cubicBezTo>
                        <a:cubicBezTo>
                          <a:pt x="20955" y="1905"/>
                          <a:pt x="23813" y="1905"/>
                          <a:pt x="26670" y="1905"/>
                        </a:cubicBezTo>
                        <a:cubicBezTo>
                          <a:pt x="28575" y="1905"/>
                          <a:pt x="29528" y="1905"/>
                          <a:pt x="31433" y="2857"/>
                        </a:cubicBezTo>
                        <a:cubicBezTo>
                          <a:pt x="34290" y="2857"/>
                          <a:pt x="36195" y="2857"/>
                          <a:pt x="37148" y="3810"/>
                        </a:cubicBezTo>
                        <a:close/>
                      </a:path>
                    </a:pathLst>
                  </a:custGeom>
                  <a:solidFill>
                    <a:srgbClr val="E9A88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sp>
              <p:nvSpPr>
                <p:cNvPr id="661" name="图形 653"/>
                <p:cNvSpPr/>
                <p:nvPr/>
              </p:nvSpPr>
              <p:spPr>
                <a:xfrm>
                  <a:off x="3808094" y="3947159"/>
                  <a:ext cx="162877" cy="148590"/>
                </a:xfrm>
                <a:custGeom>
                  <a:avLst/>
                  <a:gdLst>
                    <a:gd name="connsiteX0" fmla="*/ 162878 w 162877"/>
                    <a:gd name="connsiteY0" fmla="*/ 74295 h 148590"/>
                    <a:gd name="connsiteX1" fmla="*/ 140970 w 162877"/>
                    <a:gd name="connsiteY1" fmla="*/ 144780 h 148590"/>
                    <a:gd name="connsiteX2" fmla="*/ 20955 w 162877"/>
                    <a:gd name="connsiteY2" fmla="*/ 148590 h 148590"/>
                    <a:gd name="connsiteX3" fmla="*/ 0 w 162877"/>
                    <a:gd name="connsiteY3" fmla="*/ 79058 h 148590"/>
                    <a:gd name="connsiteX4" fmla="*/ 60008 w 162877"/>
                    <a:gd name="connsiteY4" fmla="*/ 60008 h 148590"/>
                    <a:gd name="connsiteX5" fmla="*/ 63818 w 162877"/>
                    <a:gd name="connsiteY5" fmla="*/ 39053 h 148590"/>
                    <a:gd name="connsiteX6" fmla="*/ 71438 w 162877"/>
                    <a:gd name="connsiteY6" fmla="*/ 0 h 148590"/>
                    <a:gd name="connsiteX7" fmla="*/ 131445 w 162877"/>
                    <a:gd name="connsiteY7" fmla="*/ 12383 h 148590"/>
                    <a:gd name="connsiteX8" fmla="*/ 126682 w 162877"/>
                    <a:gd name="connsiteY8" fmla="*/ 38100 h 148590"/>
                    <a:gd name="connsiteX9" fmla="*/ 122873 w 162877"/>
                    <a:gd name="connsiteY9" fmla="*/ 60960 h 148590"/>
                    <a:gd name="connsiteX10" fmla="*/ 162878 w 162877"/>
                    <a:gd name="connsiteY10" fmla="*/ 74295 h 148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2877" h="148590">
                      <a:moveTo>
                        <a:pt x="162878" y="74295"/>
                      </a:moveTo>
                      <a:lnTo>
                        <a:pt x="140970" y="144780"/>
                      </a:lnTo>
                      <a:lnTo>
                        <a:pt x="20955" y="148590"/>
                      </a:lnTo>
                      <a:lnTo>
                        <a:pt x="0" y="79058"/>
                      </a:lnTo>
                      <a:cubicBezTo>
                        <a:pt x="0" y="79058"/>
                        <a:pt x="35243" y="63818"/>
                        <a:pt x="60008" y="60008"/>
                      </a:cubicBezTo>
                      <a:lnTo>
                        <a:pt x="63818" y="39053"/>
                      </a:lnTo>
                      <a:lnTo>
                        <a:pt x="71438" y="0"/>
                      </a:lnTo>
                      <a:lnTo>
                        <a:pt x="131445" y="12383"/>
                      </a:lnTo>
                      <a:lnTo>
                        <a:pt x="126682" y="38100"/>
                      </a:lnTo>
                      <a:lnTo>
                        <a:pt x="122873" y="60960"/>
                      </a:lnTo>
                      <a:lnTo>
                        <a:pt x="162878" y="74295"/>
                      </a:lnTo>
                      <a:close/>
                    </a:path>
                  </a:pathLst>
                </a:custGeom>
                <a:solidFill>
                  <a:srgbClr val="F7D6B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62" name="图形 653"/>
                <p:cNvSpPr/>
                <p:nvPr/>
              </p:nvSpPr>
              <p:spPr>
                <a:xfrm>
                  <a:off x="3870006" y="3948112"/>
                  <a:ext cx="67627" cy="39052"/>
                </a:xfrm>
                <a:custGeom>
                  <a:avLst/>
                  <a:gdLst>
                    <a:gd name="connsiteX0" fmla="*/ 67628 w 67627"/>
                    <a:gd name="connsiteY0" fmla="*/ 13335 h 39052"/>
                    <a:gd name="connsiteX1" fmla="*/ 62865 w 67627"/>
                    <a:gd name="connsiteY1" fmla="*/ 39053 h 39052"/>
                    <a:gd name="connsiteX2" fmla="*/ 0 w 67627"/>
                    <a:gd name="connsiteY2" fmla="*/ 39053 h 39052"/>
                    <a:gd name="connsiteX3" fmla="*/ 7620 w 67627"/>
                    <a:gd name="connsiteY3" fmla="*/ 0 h 39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627" h="39052">
                      <a:moveTo>
                        <a:pt x="67628" y="13335"/>
                      </a:moveTo>
                      <a:lnTo>
                        <a:pt x="62865" y="39053"/>
                      </a:lnTo>
                      <a:lnTo>
                        <a:pt x="0" y="39053"/>
                      </a:lnTo>
                      <a:lnTo>
                        <a:pt x="7620" y="0"/>
                      </a:lnTo>
                      <a:close/>
                    </a:path>
                  </a:pathLst>
                </a:custGeom>
                <a:solidFill>
                  <a:srgbClr val="F5B99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63" name="图形 653"/>
                <p:cNvSpPr/>
                <p:nvPr/>
              </p:nvSpPr>
              <p:spPr>
                <a:xfrm>
                  <a:off x="3983354" y="3850004"/>
                  <a:ext cx="98107" cy="150495"/>
                </a:xfrm>
                <a:custGeom>
                  <a:avLst/>
                  <a:gdLst>
                    <a:gd name="connsiteX0" fmla="*/ 0 w 98107"/>
                    <a:gd name="connsiteY0" fmla="*/ 0 h 150495"/>
                    <a:gd name="connsiteX1" fmla="*/ 51435 w 98107"/>
                    <a:gd name="connsiteY1" fmla="*/ 85725 h 150495"/>
                    <a:gd name="connsiteX2" fmla="*/ 74295 w 98107"/>
                    <a:gd name="connsiteY2" fmla="*/ 150495 h 150495"/>
                    <a:gd name="connsiteX3" fmla="*/ 98107 w 98107"/>
                    <a:gd name="connsiteY3" fmla="*/ 140017 h 150495"/>
                    <a:gd name="connsiteX4" fmla="*/ 63818 w 98107"/>
                    <a:gd name="connsiteY4" fmla="*/ 92392 h 150495"/>
                    <a:gd name="connsiteX5" fmla="*/ 38100 w 98107"/>
                    <a:gd name="connsiteY5" fmla="*/ 3810 h 150495"/>
                    <a:gd name="connsiteX6" fmla="*/ 38100 w 98107"/>
                    <a:gd name="connsiteY6" fmla="*/ 3810 h 150495"/>
                    <a:gd name="connsiteX7" fmla="*/ 0 w 98107"/>
                    <a:gd name="connsiteY7" fmla="*/ 0 h 150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8107" h="150495">
                      <a:moveTo>
                        <a:pt x="0" y="0"/>
                      </a:moveTo>
                      <a:cubicBezTo>
                        <a:pt x="0" y="0"/>
                        <a:pt x="34290" y="22860"/>
                        <a:pt x="51435" y="85725"/>
                      </a:cubicBezTo>
                      <a:cubicBezTo>
                        <a:pt x="69532" y="148590"/>
                        <a:pt x="74295" y="150495"/>
                        <a:pt x="74295" y="150495"/>
                      </a:cubicBezTo>
                      <a:lnTo>
                        <a:pt x="98107" y="140017"/>
                      </a:lnTo>
                      <a:cubicBezTo>
                        <a:pt x="80010" y="121920"/>
                        <a:pt x="69532" y="103823"/>
                        <a:pt x="63818" y="92392"/>
                      </a:cubicBezTo>
                      <a:cubicBezTo>
                        <a:pt x="63818" y="92392"/>
                        <a:pt x="54293" y="73342"/>
                        <a:pt x="38100" y="3810"/>
                      </a:cubicBezTo>
                      <a:lnTo>
                        <a:pt x="38100" y="38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B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64" name="图形 653"/>
                <p:cNvSpPr/>
                <p:nvPr/>
              </p:nvSpPr>
              <p:spPr>
                <a:xfrm>
                  <a:off x="3985259" y="3840479"/>
                  <a:ext cx="98107" cy="83820"/>
                </a:xfrm>
                <a:custGeom>
                  <a:avLst/>
                  <a:gdLst>
                    <a:gd name="connsiteX0" fmla="*/ 0 w 98107"/>
                    <a:gd name="connsiteY0" fmla="*/ 5715 h 83820"/>
                    <a:gd name="connsiteX1" fmla="*/ 54292 w 98107"/>
                    <a:gd name="connsiteY1" fmla="*/ 47625 h 83820"/>
                    <a:gd name="connsiteX2" fmla="*/ 85725 w 98107"/>
                    <a:gd name="connsiteY2" fmla="*/ 83820 h 83820"/>
                    <a:gd name="connsiteX3" fmla="*/ 98107 w 98107"/>
                    <a:gd name="connsiteY3" fmla="*/ 71438 h 83820"/>
                    <a:gd name="connsiteX4" fmla="*/ 63817 w 98107"/>
                    <a:gd name="connsiteY4" fmla="*/ 49530 h 83820"/>
                    <a:gd name="connsiteX5" fmla="*/ 25717 w 98107"/>
                    <a:gd name="connsiteY5" fmla="*/ 0 h 83820"/>
                    <a:gd name="connsiteX6" fmla="*/ 0 w 98107"/>
                    <a:gd name="connsiteY6" fmla="*/ 5715 h 83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107" h="83820">
                      <a:moveTo>
                        <a:pt x="0" y="5715"/>
                      </a:moveTo>
                      <a:cubicBezTo>
                        <a:pt x="0" y="5715"/>
                        <a:pt x="27622" y="12383"/>
                        <a:pt x="54292" y="47625"/>
                      </a:cubicBezTo>
                      <a:cubicBezTo>
                        <a:pt x="80963" y="82867"/>
                        <a:pt x="85725" y="83820"/>
                        <a:pt x="85725" y="83820"/>
                      </a:cubicBezTo>
                      <a:lnTo>
                        <a:pt x="98107" y="71438"/>
                      </a:lnTo>
                      <a:cubicBezTo>
                        <a:pt x="81915" y="63817"/>
                        <a:pt x="70485" y="55245"/>
                        <a:pt x="63817" y="49530"/>
                      </a:cubicBezTo>
                      <a:cubicBezTo>
                        <a:pt x="63817" y="49530"/>
                        <a:pt x="53340" y="40005"/>
                        <a:pt x="25717" y="0"/>
                      </a:cubicBezTo>
                      <a:lnTo>
                        <a:pt x="0" y="5715"/>
                      </a:lnTo>
                      <a:close/>
                    </a:path>
                  </a:pathLst>
                </a:custGeom>
                <a:solidFill>
                  <a:srgbClr val="FF6B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65" name="图形 653"/>
                <p:cNvSpPr/>
                <p:nvPr/>
              </p:nvSpPr>
              <p:spPr>
                <a:xfrm>
                  <a:off x="3842651" y="3792854"/>
                  <a:ext cx="187375" cy="190295"/>
                </a:xfrm>
                <a:custGeom>
                  <a:avLst/>
                  <a:gdLst>
                    <a:gd name="connsiteX0" fmla="*/ 178803 w 187375"/>
                    <a:gd name="connsiteY0" fmla="*/ 150495 h 190295"/>
                    <a:gd name="connsiteX1" fmla="*/ 144513 w 187375"/>
                    <a:gd name="connsiteY1" fmla="*/ 156210 h 190295"/>
                    <a:gd name="connsiteX2" fmla="*/ 144513 w 187375"/>
                    <a:gd name="connsiteY2" fmla="*/ 156210 h 190295"/>
                    <a:gd name="connsiteX3" fmla="*/ 54978 w 187375"/>
                    <a:gd name="connsiteY3" fmla="*/ 187642 h 190295"/>
                    <a:gd name="connsiteX4" fmla="*/ 17831 w 187375"/>
                    <a:gd name="connsiteY4" fmla="*/ 98108 h 190295"/>
                    <a:gd name="connsiteX5" fmla="*/ 17831 w 187375"/>
                    <a:gd name="connsiteY5" fmla="*/ 96203 h 190295"/>
                    <a:gd name="connsiteX6" fmla="*/ 9258 w 187375"/>
                    <a:gd name="connsiteY6" fmla="*/ 56198 h 190295"/>
                    <a:gd name="connsiteX7" fmla="*/ 33071 w 187375"/>
                    <a:gd name="connsiteY7" fmla="*/ 65723 h 190295"/>
                    <a:gd name="connsiteX8" fmla="*/ 34023 w 187375"/>
                    <a:gd name="connsiteY8" fmla="*/ 58103 h 190295"/>
                    <a:gd name="connsiteX9" fmla="*/ 34976 w 187375"/>
                    <a:gd name="connsiteY9" fmla="*/ 48578 h 190295"/>
                    <a:gd name="connsiteX10" fmla="*/ 50216 w 187375"/>
                    <a:gd name="connsiteY10" fmla="*/ 27623 h 190295"/>
                    <a:gd name="connsiteX11" fmla="*/ 82601 w 187375"/>
                    <a:gd name="connsiteY11" fmla="*/ 6667 h 190295"/>
                    <a:gd name="connsiteX12" fmla="*/ 83553 w 187375"/>
                    <a:gd name="connsiteY12" fmla="*/ 6667 h 190295"/>
                    <a:gd name="connsiteX13" fmla="*/ 127368 w 187375"/>
                    <a:gd name="connsiteY13" fmla="*/ 0 h 190295"/>
                    <a:gd name="connsiteX14" fmla="*/ 166421 w 187375"/>
                    <a:gd name="connsiteY14" fmla="*/ 21908 h 190295"/>
                    <a:gd name="connsiteX15" fmla="*/ 180708 w 187375"/>
                    <a:gd name="connsiteY15" fmla="*/ 51435 h 190295"/>
                    <a:gd name="connsiteX16" fmla="*/ 187376 w 187375"/>
                    <a:gd name="connsiteY16" fmla="*/ 79058 h 190295"/>
                    <a:gd name="connsiteX17" fmla="*/ 170231 w 187375"/>
                    <a:gd name="connsiteY17" fmla="*/ 126683 h 190295"/>
                    <a:gd name="connsiteX18" fmla="*/ 175946 w 187375"/>
                    <a:gd name="connsiteY18" fmla="*/ 129540 h 190295"/>
                    <a:gd name="connsiteX19" fmla="*/ 178803 w 187375"/>
                    <a:gd name="connsiteY19" fmla="*/ 150495 h 19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7375" h="190295">
                      <a:moveTo>
                        <a:pt x="178803" y="150495"/>
                      </a:moveTo>
                      <a:cubicBezTo>
                        <a:pt x="162611" y="170498"/>
                        <a:pt x="144513" y="156210"/>
                        <a:pt x="144513" y="156210"/>
                      </a:cubicBezTo>
                      <a:cubicBezTo>
                        <a:pt x="144513" y="156210"/>
                        <a:pt x="144513" y="156210"/>
                        <a:pt x="144513" y="156210"/>
                      </a:cubicBezTo>
                      <a:cubicBezTo>
                        <a:pt x="103556" y="203835"/>
                        <a:pt x="54978" y="187642"/>
                        <a:pt x="54978" y="187642"/>
                      </a:cubicBezTo>
                      <a:cubicBezTo>
                        <a:pt x="11163" y="160020"/>
                        <a:pt x="15926" y="109538"/>
                        <a:pt x="17831" y="98108"/>
                      </a:cubicBezTo>
                      <a:cubicBezTo>
                        <a:pt x="17831" y="96203"/>
                        <a:pt x="17831" y="96203"/>
                        <a:pt x="17831" y="96203"/>
                      </a:cubicBezTo>
                      <a:cubicBezTo>
                        <a:pt x="-16459" y="77153"/>
                        <a:pt x="9258" y="56198"/>
                        <a:pt x="9258" y="56198"/>
                      </a:cubicBezTo>
                      <a:cubicBezTo>
                        <a:pt x="29261" y="49530"/>
                        <a:pt x="33071" y="65723"/>
                        <a:pt x="33071" y="65723"/>
                      </a:cubicBezTo>
                      <a:lnTo>
                        <a:pt x="34023" y="58103"/>
                      </a:lnTo>
                      <a:lnTo>
                        <a:pt x="34976" y="48578"/>
                      </a:lnTo>
                      <a:lnTo>
                        <a:pt x="50216" y="27623"/>
                      </a:lnTo>
                      <a:lnTo>
                        <a:pt x="82601" y="6667"/>
                      </a:lnTo>
                      <a:lnTo>
                        <a:pt x="83553" y="6667"/>
                      </a:lnTo>
                      <a:lnTo>
                        <a:pt x="127368" y="0"/>
                      </a:lnTo>
                      <a:lnTo>
                        <a:pt x="166421" y="21908"/>
                      </a:lnTo>
                      <a:lnTo>
                        <a:pt x="180708" y="51435"/>
                      </a:lnTo>
                      <a:lnTo>
                        <a:pt x="187376" y="79058"/>
                      </a:lnTo>
                      <a:lnTo>
                        <a:pt x="170231" y="126683"/>
                      </a:lnTo>
                      <a:lnTo>
                        <a:pt x="175946" y="129540"/>
                      </a:lnTo>
                      <a:cubicBezTo>
                        <a:pt x="191186" y="137160"/>
                        <a:pt x="178803" y="150495"/>
                        <a:pt x="178803" y="150495"/>
                      </a:cubicBezTo>
                      <a:close/>
                    </a:path>
                  </a:pathLst>
                </a:custGeom>
                <a:solidFill>
                  <a:srgbClr val="F7D6B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66" name="图形 653"/>
                <p:cNvSpPr/>
                <p:nvPr/>
              </p:nvSpPr>
              <p:spPr>
                <a:xfrm>
                  <a:off x="3844014" y="3845733"/>
                  <a:ext cx="27897" cy="43323"/>
                </a:xfrm>
                <a:custGeom>
                  <a:avLst/>
                  <a:gdLst>
                    <a:gd name="connsiteX0" fmla="*/ 21230 w 27897"/>
                    <a:gd name="connsiteY0" fmla="*/ 30941 h 43323"/>
                    <a:gd name="connsiteX1" fmla="*/ 20277 w 27897"/>
                    <a:gd name="connsiteY1" fmla="*/ 24274 h 43323"/>
                    <a:gd name="connsiteX2" fmla="*/ 21230 w 27897"/>
                    <a:gd name="connsiteY2" fmla="*/ 23321 h 43323"/>
                    <a:gd name="connsiteX3" fmla="*/ 21230 w 27897"/>
                    <a:gd name="connsiteY3" fmla="*/ 22369 h 43323"/>
                    <a:gd name="connsiteX4" fmla="*/ 25040 w 27897"/>
                    <a:gd name="connsiteY4" fmla="*/ 16654 h 43323"/>
                    <a:gd name="connsiteX5" fmla="*/ 27897 w 27897"/>
                    <a:gd name="connsiteY5" fmla="*/ 3319 h 43323"/>
                    <a:gd name="connsiteX6" fmla="*/ 8847 w 27897"/>
                    <a:gd name="connsiteY6" fmla="*/ 1413 h 43323"/>
                    <a:gd name="connsiteX7" fmla="*/ 17420 w 27897"/>
                    <a:gd name="connsiteY7" fmla="*/ 41419 h 43323"/>
                    <a:gd name="connsiteX8" fmla="*/ 17420 w 27897"/>
                    <a:gd name="connsiteY8" fmla="*/ 43324 h 43323"/>
                    <a:gd name="connsiteX9" fmla="*/ 17420 w 27897"/>
                    <a:gd name="connsiteY9" fmla="*/ 43324 h 43323"/>
                    <a:gd name="connsiteX10" fmla="*/ 21230 w 27897"/>
                    <a:gd name="connsiteY10" fmla="*/ 30941 h 43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7897" h="43323">
                      <a:moveTo>
                        <a:pt x="21230" y="30941"/>
                      </a:moveTo>
                      <a:cubicBezTo>
                        <a:pt x="20277" y="28083"/>
                        <a:pt x="19325" y="26179"/>
                        <a:pt x="20277" y="24274"/>
                      </a:cubicBezTo>
                      <a:cubicBezTo>
                        <a:pt x="20277" y="24274"/>
                        <a:pt x="21230" y="23321"/>
                        <a:pt x="21230" y="23321"/>
                      </a:cubicBezTo>
                      <a:cubicBezTo>
                        <a:pt x="21230" y="23321"/>
                        <a:pt x="21230" y="22369"/>
                        <a:pt x="21230" y="22369"/>
                      </a:cubicBezTo>
                      <a:cubicBezTo>
                        <a:pt x="22182" y="20463"/>
                        <a:pt x="24087" y="18558"/>
                        <a:pt x="25040" y="16654"/>
                      </a:cubicBezTo>
                      <a:cubicBezTo>
                        <a:pt x="26945" y="12844"/>
                        <a:pt x="27897" y="8081"/>
                        <a:pt x="27897" y="3319"/>
                      </a:cubicBezTo>
                      <a:cubicBezTo>
                        <a:pt x="24087" y="461"/>
                        <a:pt x="18372" y="-1444"/>
                        <a:pt x="8847" y="1413"/>
                      </a:cubicBezTo>
                      <a:cubicBezTo>
                        <a:pt x="8847" y="1413"/>
                        <a:pt x="-15918" y="23321"/>
                        <a:pt x="17420" y="41419"/>
                      </a:cubicBezTo>
                      <a:cubicBezTo>
                        <a:pt x="17420" y="41419"/>
                        <a:pt x="17420" y="42371"/>
                        <a:pt x="17420" y="43324"/>
                      </a:cubicBezTo>
                      <a:cubicBezTo>
                        <a:pt x="17420" y="43324"/>
                        <a:pt x="17420" y="43324"/>
                        <a:pt x="17420" y="43324"/>
                      </a:cubicBezTo>
                      <a:cubicBezTo>
                        <a:pt x="17420" y="39513"/>
                        <a:pt x="20277" y="35704"/>
                        <a:pt x="21230" y="30941"/>
                      </a:cubicBezTo>
                      <a:close/>
                    </a:path>
                  </a:pathLst>
                </a:custGeom>
                <a:solidFill>
                  <a:srgbClr val="F5B99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67" name="图形 653"/>
                <p:cNvSpPr/>
                <p:nvPr/>
              </p:nvSpPr>
              <p:spPr>
                <a:xfrm>
                  <a:off x="3902977" y="3789996"/>
                  <a:ext cx="125144" cy="162525"/>
                </a:xfrm>
                <a:custGeom>
                  <a:avLst/>
                  <a:gdLst>
                    <a:gd name="connsiteX0" fmla="*/ 113715 w 125144"/>
                    <a:gd name="connsiteY0" fmla="*/ 129540 h 162525"/>
                    <a:gd name="connsiteX1" fmla="*/ 108000 w 125144"/>
                    <a:gd name="connsiteY1" fmla="*/ 126683 h 162525"/>
                    <a:gd name="connsiteX2" fmla="*/ 125145 w 125144"/>
                    <a:gd name="connsiteY2" fmla="*/ 79058 h 162525"/>
                    <a:gd name="connsiteX3" fmla="*/ 118477 w 125144"/>
                    <a:gd name="connsiteY3" fmla="*/ 51435 h 162525"/>
                    <a:gd name="connsiteX4" fmla="*/ 104190 w 125144"/>
                    <a:gd name="connsiteY4" fmla="*/ 21908 h 162525"/>
                    <a:gd name="connsiteX5" fmla="*/ 65137 w 125144"/>
                    <a:gd name="connsiteY5" fmla="*/ 0 h 162525"/>
                    <a:gd name="connsiteX6" fmla="*/ 21322 w 125144"/>
                    <a:gd name="connsiteY6" fmla="*/ 6668 h 162525"/>
                    <a:gd name="connsiteX7" fmla="*/ 2272 w 125144"/>
                    <a:gd name="connsiteY7" fmla="*/ 26670 h 162525"/>
                    <a:gd name="connsiteX8" fmla="*/ 4177 w 125144"/>
                    <a:gd name="connsiteY8" fmla="*/ 38100 h 162525"/>
                    <a:gd name="connsiteX9" fmla="*/ 53707 w 125144"/>
                    <a:gd name="connsiteY9" fmla="*/ 32385 h 162525"/>
                    <a:gd name="connsiteX10" fmla="*/ 77520 w 125144"/>
                    <a:gd name="connsiteY10" fmla="*/ 51435 h 162525"/>
                    <a:gd name="connsiteX11" fmla="*/ 88950 w 125144"/>
                    <a:gd name="connsiteY11" fmla="*/ 54293 h 162525"/>
                    <a:gd name="connsiteX12" fmla="*/ 107047 w 125144"/>
                    <a:gd name="connsiteY12" fmla="*/ 103823 h 162525"/>
                    <a:gd name="connsiteX13" fmla="*/ 107047 w 125144"/>
                    <a:gd name="connsiteY13" fmla="*/ 106680 h 162525"/>
                    <a:gd name="connsiteX14" fmla="*/ 99427 w 125144"/>
                    <a:gd name="connsiteY14" fmla="*/ 117158 h 162525"/>
                    <a:gd name="connsiteX15" fmla="*/ 99427 w 125144"/>
                    <a:gd name="connsiteY15" fmla="*/ 123825 h 162525"/>
                    <a:gd name="connsiteX16" fmla="*/ 100380 w 125144"/>
                    <a:gd name="connsiteY16" fmla="*/ 124778 h 162525"/>
                    <a:gd name="connsiteX17" fmla="*/ 89902 w 125144"/>
                    <a:gd name="connsiteY17" fmla="*/ 146685 h 162525"/>
                    <a:gd name="connsiteX18" fmla="*/ 86092 w 125144"/>
                    <a:gd name="connsiteY18" fmla="*/ 159068 h 162525"/>
                    <a:gd name="connsiteX19" fmla="*/ 118477 w 125144"/>
                    <a:gd name="connsiteY19" fmla="*/ 152400 h 162525"/>
                    <a:gd name="connsiteX20" fmla="*/ 113715 w 125144"/>
                    <a:gd name="connsiteY20" fmla="*/ 129540 h 162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5144" h="162525">
                      <a:moveTo>
                        <a:pt x="113715" y="129540"/>
                      </a:moveTo>
                      <a:lnTo>
                        <a:pt x="108000" y="126683"/>
                      </a:lnTo>
                      <a:lnTo>
                        <a:pt x="125145" y="79058"/>
                      </a:lnTo>
                      <a:lnTo>
                        <a:pt x="118477" y="51435"/>
                      </a:lnTo>
                      <a:lnTo>
                        <a:pt x="104190" y="21908"/>
                      </a:lnTo>
                      <a:lnTo>
                        <a:pt x="65137" y="0"/>
                      </a:lnTo>
                      <a:lnTo>
                        <a:pt x="21322" y="6668"/>
                      </a:lnTo>
                      <a:cubicBezTo>
                        <a:pt x="13702" y="12383"/>
                        <a:pt x="6082" y="18098"/>
                        <a:pt x="2272" y="26670"/>
                      </a:cubicBezTo>
                      <a:cubicBezTo>
                        <a:pt x="-585" y="31433"/>
                        <a:pt x="-1538" y="36195"/>
                        <a:pt x="4177" y="38100"/>
                      </a:cubicBezTo>
                      <a:cubicBezTo>
                        <a:pt x="13702" y="42863"/>
                        <a:pt x="37515" y="24765"/>
                        <a:pt x="53707" y="32385"/>
                      </a:cubicBezTo>
                      <a:cubicBezTo>
                        <a:pt x="61327" y="36195"/>
                        <a:pt x="67995" y="46673"/>
                        <a:pt x="77520" y="51435"/>
                      </a:cubicBezTo>
                      <a:cubicBezTo>
                        <a:pt x="82282" y="53340"/>
                        <a:pt x="87997" y="54293"/>
                        <a:pt x="88950" y="54293"/>
                      </a:cubicBezTo>
                      <a:cubicBezTo>
                        <a:pt x="98475" y="59055"/>
                        <a:pt x="85140" y="87630"/>
                        <a:pt x="107047" y="103823"/>
                      </a:cubicBezTo>
                      <a:cubicBezTo>
                        <a:pt x="108000" y="104775"/>
                        <a:pt x="108000" y="105728"/>
                        <a:pt x="107047" y="106680"/>
                      </a:cubicBezTo>
                      <a:cubicBezTo>
                        <a:pt x="105142" y="109538"/>
                        <a:pt x="99427" y="116205"/>
                        <a:pt x="99427" y="117158"/>
                      </a:cubicBezTo>
                      <a:cubicBezTo>
                        <a:pt x="98475" y="119063"/>
                        <a:pt x="98475" y="121920"/>
                        <a:pt x="99427" y="123825"/>
                      </a:cubicBezTo>
                      <a:cubicBezTo>
                        <a:pt x="99427" y="123825"/>
                        <a:pt x="99427" y="123825"/>
                        <a:pt x="100380" y="124778"/>
                      </a:cubicBezTo>
                      <a:cubicBezTo>
                        <a:pt x="106095" y="135255"/>
                        <a:pt x="93712" y="139065"/>
                        <a:pt x="89902" y="146685"/>
                      </a:cubicBezTo>
                      <a:cubicBezTo>
                        <a:pt x="87997" y="150495"/>
                        <a:pt x="88950" y="155258"/>
                        <a:pt x="86092" y="159068"/>
                      </a:cubicBezTo>
                      <a:cubicBezTo>
                        <a:pt x="91807" y="161925"/>
                        <a:pt x="105142" y="167640"/>
                        <a:pt x="118477" y="152400"/>
                      </a:cubicBezTo>
                      <a:cubicBezTo>
                        <a:pt x="118477" y="153353"/>
                        <a:pt x="130860" y="140018"/>
                        <a:pt x="113715" y="129540"/>
                      </a:cubicBezTo>
                      <a:close/>
                    </a:path>
                  </a:pathLst>
                </a:custGeom>
                <a:solidFill>
                  <a:srgbClr val="F5B99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68" name="图形 653"/>
                <p:cNvSpPr/>
                <p:nvPr/>
              </p:nvSpPr>
              <p:spPr>
                <a:xfrm>
                  <a:off x="3859529" y="3737590"/>
                  <a:ext cx="190591" cy="189566"/>
                </a:xfrm>
                <a:custGeom>
                  <a:avLst/>
                  <a:gdLst>
                    <a:gd name="connsiteX0" fmla="*/ 122872 w 190591"/>
                    <a:gd name="connsiteY0" fmla="*/ 76219 h 189566"/>
                    <a:gd name="connsiteX1" fmla="*/ 136208 w 190591"/>
                    <a:gd name="connsiteY1" fmla="*/ 92412 h 189566"/>
                    <a:gd name="connsiteX2" fmla="*/ 138113 w 190591"/>
                    <a:gd name="connsiteY2" fmla="*/ 117177 h 189566"/>
                    <a:gd name="connsiteX3" fmla="*/ 139065 w 190591"/>
                    <a:gd name="connsiteY3" fmla="*/ 94317 h 189566"/>
                    <a:gd name="connsiteX4" fmla="*/ 150495 w 190591"/>
                    <a:gd name="connsiteY4" fmla="*/ 122892 h 189566"/>
                    <a:gd name="connsiteX5" fmla="*/ 154305 w 190591"/>
                    <a:gd name="connsiteY5" fmla="*/ 152419 h 189566"/>
                    <a:gd name="connsiteX6" fmla="*/ 144780 w 190591"/>
                    <a:gd name="connsiteY6" fmla="*/ 180042 h 189566"/>
                    <a:gd name="connsiteX7" fmla="*/ 149543 w 190591"/>
                    <a:gd name="connsiteY7" fmla="*/ 185757 h 189566"/>
                    <a:gd name="connsiteX8" fmla="*/ 164783 w 190591"/>
                    <a:gd name="connsiteY8" fmla="*/ 184804 h 189566"/>
                    <a:gd name="connsiteX9" fmla="*/ 166688 w 190591"/>
                    <a:gd name="connsiteY9" fmla="*/ 189567 h 189566"/>
                    <a:gd name="connsiteX10" fmla="*/ 184785 w 190591"/>
                    <a:gd name="connsiteY10" fmla="*/ 97175 h 189566"/>
                    <a:gd name="connsiteX11" fmla="*/ 158115 w 190591"/>
                    <a:gd name="connsiteY11" fmla="*/ 57169 h 189566"/>
                    <a:gd name="connsiteX12" fmla="*/ 173355 w 190591"/>
                    <a:gd name="connsiteY12" fmla="*/ 25737 h 189566"/>
                    <a:gd name="connsiteX13" fmla="*/ 156210 w 190591"/>
                    <a:gd name="connsiteY13" fmla="*/ 10497 h 189566"/>
                    <a:gd name="connsiteX14" fmla="*/ 126682 w 190591"/>
                    <a:gd name="connsiteY14" fmla="*/ 972 h 189566"/>
                    <a:gd name="connsiteX15" fmla="*/ 107632 w 190591"/>
                    <a:gd name="connsiteY15" fmla="*/ 31452 h 189566"/>
                    <a:gd name="connsiteX16" fmla="*/ 51435 w 190591"/>
                    <a:gd name="connsiteY16" fmla="*/ 38119 h 189566"/>
                    <a:gd name="connsiteX17" fmla="*/ 17145 w 190591"/>
                    <a:gd name="connsiteY17" fmla="*/ 67647 h 189566"/>
                    <a:gd name="connsiteX18" fmla="*/ 0 w 190591"/>
                    <a:gd name="connsiteY18" fmla="*/ 109557 h 189566"/>
                    <a:gd name="connsiteX19" fmla="*/ 10477 w 190591"/>
                    <a:gd name="connsiteY19" fmla="*/ 112414 h 189566"/>
                    <a:gd name="connsiteX20" fmla="*/ 11430 w 190591"/>
                    <a:gd name="connsiteY20" fmla="*/ 120034 h 189566"/>
                    <a:gd name="connsiteX21" fmla="*/ 20002 w 190591"/>
                    <a:gd name="connsiteY21" fmla="*/ 114319 h 189566"/>
                    <a:gd name="connsiteX22" fmla="*/ 29527 w 190591"/>
                    <a:gd name="connsiteY22" fmla="*/ 102889 h 189566"/>
                    <a:gd name="connsiteX23" fmla="*/ 63818 w 190591"/>
                    <a:gd name="connsiteY23" fmla="*/ 78125 h 189566"/>
                    <a:gd name="connsiteX24" fmla="*/ 97155 w 190591"/>
                    <a:gd name="connsiteY24" fmla="*/ 69552 h 189566"/>
                    <a:gd name="connsiteX25" fmla="*/ 120015 w 190591"/>
                    <a:gd name="connsiteY25" fmla="*/ 75267 h 189566"/>
                    <a:gd name="connsiteX26" fmla="*/ 122872 w 190591"/>
                    <a:gd name="connsiteY26" fmla="*/ 76219 h 189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90591" h="189566">
                      <a:moveTo>
                        <a:pt x="122872" y="76219"/>
                      </a:moveTo>
                      <a:cubicBezTo>
                        <a:pt x="122872" y="76219"/>
                        <a:pt x="136208" y="73362"/>
                        <a:pt x="136208" y="92412"/>
                      </a:cubicBezTo>
                      <a:cubicBezTo>
                        <a:pt x="136208" y="111462"/>
                        <a:pt x="138113" y="117177"/>
                        <a:pt x="138113" y="117177"/>
                      </a:cubicBezTo>
                      <a:cubicBezTo>
                        <a:pt x="138113" y="117177"/>
                        <a:pt x="137160" y="97175"/>
                        <a:pt x="139065" y="94317"/>
                      </a:cubicBezTo>
                      <a:cubicBezTo>
                        <a:pt x="145733" y="105747"/>
                        <a:pt x="148590" y="115272"/>
                        <a:pt x="150495" y="122892"/>
                      </a:cubicBezTo>
                      <a:cubicBezTo>
                        <a:pt x="153352" y="133369"/>
                        <a:pt x="155258" y="141942"/>
                        <a:pt x="154305" y="152419"/>
                      </a:cubicBezTo>
                      <a:cubicBezTo>
                        <a:pt x="154305" y="156229"/>
                        <a:pt x="153352" y="154325"/>
                        <a:pt x="144780" y="180042"/>
                      </a:cubicBezTo>
                      <a:cubicBezTo>
                        <a:pt x="144780" y="180042"/>
                        <a:pt x="140018" y="187662"/>
                        <a:pt x="149543" y="185757"/>
                      </a:cubicBezTo>
                      <a:cubicBezTo>
                        <a:pt x="159068" y="183852"/>
                        <a:pt x="161925" y="180994"/>
                        <a:pt x="164783" y="184804"/>
                      </a:cubicBezTo>
                      <a:cubicBezTo>
                        <a:pt x="167640" y="188614"/>
                        <a:pt x="166688" y="189567"/>
                        <a:pt x="166688" y="189567"/>
                      </a:cubicBezTo>
                      <a:cubicBezTo>
                        <a:pt x="166688" y="189567"/>
                        <a:pt x="204788" y="139084"/>
                        <a:pt x="184785" y="97175"/>
                      </a:cubicBezTo>
                      <a:cubicBezTo>
                        <a:pt x="163830" y="55264"/>
                        <a:pt x="161925" y="66694"/>
                        <a:pt x="158115" y="57169"/>
                      </a:cubicBezTo>
                      <a:cubicBezTo>
                        <a:pt x="158115" y="57169"/>
                        <a:pt x="177165" y="48597"/>
                        <a:pt x="173355" y="25737"/>
                      </a:cubicBezTo>
                      <a:cubicBezTo>
                        <a:pt x="173355" y="25737"/>
                        <a:pt x="172402" y="12402"/>
                        <a:pt x="156210" y="10497"/>
                      </a:cubicBezTo>
                      <a:cubicBezTo>
                        <a:pt x="156210" y="10497"/>
                        <a:pt x="147638" y="-3791"/>
                        <a:pt x="126682" y="972"/>
                      </a:cubicBezTo>
                      <a:cubicBezTo>
                        <a:pt x="105727" y="5734"/>
                        <a:pt x="102870" y="22879"/>
                        <a:pt x="107632" y="31452"/>
                      </a:cubicBezTo>
                      <a:cubicBezTo>
                        <a:pt x="99060" y="29547"/>
                        <a:pt x="76200" y="25737"/>
                        <a:pt x="51435" y="38119"/>
                      </a:cubicBezTo>
                      <a:cubicBezTo>
                        <a:pt x="32385" y="47644"/>
                        <a:pt x="21907" y="60979"/>
                        <a:pt x="17145" y="67647"/>
                      </a:cubicBezTo>
                      <a:cubicBezTo>
                        <a:pt x="4763" y="84792"/>
                        <a:pt x="952" y="100984"/>
                        <a:pt x="0" y="109557"/>
                      </a:cubicBezTo>
                      <a:cubicBezTo>
                        <a:pt x="4763" y="109557"/>
                        <a:pt x="9525" y="109557"/>
                        <a:pt x="10477" y="112414"/>
                      </a:cubicBezTo>
                      <a:cubicBezTo>
                        <a:pt x="12382" y="115272"/>
                        <a:pt x="10477" y="119082"/>
                        <a:pt x="11430" y="120034"/>
                      </a:cubicBezTo>
                      <a:cubicBezTo>
                        <a:pt x="13335" y="120987"/>
                        <a:pt x="18097" y="116225"/>
                        <a:pt x="20002" y="114319"/>
                      </a:cubicBezTo>
                      <a:cubicBezTo>
                        <a:pt x="23813" y="110509"/>
                        <a:pt x="26670" y="107652"/>
                        <a:pt x="29527" y="102889"/>
                      </a:cubicBezTo>
                      <a:cubicBezTo>
                        <a:pt x="36195" y="90507"/>
                        <a:pt x="52388" y="83839"/>
                        <a:pt x="63818" y="78125"/>
                      </a:cubicBezTo>
                      <a:cubicBezTo>
                        <a:pt x="75247" y="72409"/>
                        <a:pt x="84772" y="67647"/>
                        <a:pt x="97155" y="69552"/>
                      </a:cubicBezTo>
                      <a:cubicBezTo>
                        <a:pt x="97155" y="69552"/>
                        <a:pt x="120015" y="75267"/>
                        <a:pt x="120015" y="75267"/>
                      </a:cubicBezTo>
                      <a:lnTo>
                        <a:pt x="122872" y="76219"/>
                      </a:lnTo>
                      <a:close/>
                    </a:path>
                  </a:pathLst>
                </a:custGeom>
                <a:solidFill>
                  <a:srgbClr val="1C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69" name="图形 653"/>
                <p:cNvSpPr/>
                <p:nvPr/>
              </p:nvSpPr>
              <p:spPr>
                <a:xfrm>
                  <a:off x="3991741" y="3869292"/>
                  <a:ext cx="23997" cy="72151"/>
                </a:xfrm>
                <a:custGeom>
                  <a:avLst/>
                  <a:gdLst>
                    <a:gd name="connsiteX0" fmla="*/ 23998 w 23997"/>
                    <a:gd name="connsiteY0" fmla="*/ 714 h 72151"/>
                    <a:gd name="connsiteX1" fmla="*/ 20188 w 23997"/>
                    <a:gd name="connsiteY1" fmla="*/ 23574 h 72151"/>
                    <a:gd name="connsiteX2" fmla="*/ 12568 w 23997"/>
                    <a:gd name="connsiteY2" fmla="*/ 45482 h 72151"/>
                    <a:gd name="connsiteX3" fmla="*/ 1138 w 23997"/>
                    <a:gd name="connsiteY3" fmla="*/ 72152 h 72151"/>
                    <a:gd name="connsiteX4" fmla="*/ 2090 w 23997"/>
                    <a:gd name="connsiteY4" fmla="*/ 72152 h 72151"/>
                    <a:gd name="connsiteX5" fmla="*/ 10663 w 23997"/>
                    <a:gd name="connsiteY5" fmla="*/ 51197 h 72151"/>
                    <a:gd name="connsiteX6" fmla="*/ 18283 w 23997"/>
                    <a:gd name="connsiteY6" fmla="*/ 37862 h 72151"/>
                    <a:gd name="connsiteX7" fmla="*/ 23998 w 23997"/>
                    <a:gd name="connsiteY7" fmla="*/ 714 h 72151"/>
                    <a:gd name="connsiteX8" fmla="*/ 23998 w 23997"/>
                    <a:gd name="connsiteY8" fmla="*/ 714 h 72151"/>
                    <a:gd name="connsiteX9" fmla="*/ 23998 w 23997"/>
                    <a:gd name="connsiteY9" fmla="*/ 714 h 72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997" h="72151">
                      <a:moveTo>
                        <a:pt x="23998" y="714"/>
                      </a:moveTo>
                      <a:cubicBezTo>
                        <a:pt x="23998" y="8334"/>
                        <a:pt x="22093" y="15954"/>
                        <a:pt x="20188" y="23574"/>
                      </a:cubicBezTo>
                      <a:cubicBezTo>
                        <a:pt x="18283" y="31194"/>
                        <a:pt x="16378" y="38814"/>
                        <a:pt x="12568" y="45482"/>
                      </a:cubicBezTo>
                      <a:cubicBezTo>
                        <a:pt x="7805" y="54054"/>
                        <a:pt x="-3625" y="61674"/>
                        <a:pt x="1138" y="72152"/>
                      </a:cubicBezTo>
                      <a:cubicBezTo>
                        <a:pt x="1138" y="72152"/>
                        <a:pt x="2090" y="72152"/>
                        <a:pt x="2090" y="72152"/>
                      </a:cubicBezTo>
                      <a:cubicBezTo>
                        <a:pt x="-767" y="63579"/>
                        <a:pt x="4948" y="56912"/>
                        <a:pt x="10663" y="51197"/>
                      </a:cubicBezTo>
                      <a:cubicBezTo>
                        <a:pt x="14473" y="47387"/>
                        <a:pt x="16378" y="42624"/>
                        <a:pt x="18283" y="37862"/>
                      </a:cubicBezTo>
                      <a:cubicBezTo>
                        <a:pt x="21140" y="26432"/>
                        <a:pt x="23998" y="13097"/>
                        <a:pt x="23998" y="714"/>
                      </a:cubicBezTo>
                      <a:cubicBezTo>
                        <a:pt x="23998" y="-238"/>
                        <a:pt x="23998" y="-238"/>
                        <a:pt x="23998" y="714"/>
                      </a:cubicBezTo>
                      <a:lnTo>
                        <a:pt x="23998" y="714"/>
                      </a:lnTo>
                      <a:close/>
                    </a:path>
                  </a:pathLst>
                </a:custGeom>
                <a:solidFill>
                  <a:srgbClr val="1C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70" name="图形 653"/>
                <p:cNvSpPr/>
                <p:nvPr/>
              </p:nvSpPr>
              <p:spPr>
                <a:xfrm>
                  <a:off x="4001656" y="3911916"/>
                  <a:ext cx="7415" cy="23812"/>
                </a:xfrm>
                <a:custGeom>
                  <a:avLst/>
                  <a:gdLst>
                    <a:gd name="connsiteX0" fmla="*/ 7416 w 7415"/>
                    <a:gd name="connsiteY0" fmla="*/ 0 h 23812"/>
                    <a:gd name="connsiteX1" fmla="*/ 4558 w 7415"/>
                    <a:gd name="connsiteY1" fmla="*/ 23813 h 23812"/>
                    <a:gd name="connsiteX2" fmla="*/ 4558 w 7415"/>
                    <a:gd name="connsiteY2" fmla="*/ 23813 h 23812"/>
                    <a:gd name="connsiteX3" fmla="*/ 7416 w 7415"/>
                    <a:gd name="connsiteY3" fmla="*/ 0 h 23812"/>
                    <a:gd name="connsiteX4" fmla="*/ 7416 w 7415"/>
                    <a:gd name="connsiteY4" fmla="*/ 0 h 23812"/>
                    <a:gd name="connsiteX5" fmla="*/ 7416 w 7415"/>
                    <a:gd name="connsiteY5" fmla="*/ 0 h 23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415" h="23812">
                      <a:moveTo>
                        <a:pt x="7416" y="0"/>
                      </a:moveTo>
                      <a:cubicBezTo>
                        <a:pt x="2653" y="5715"/>
                        <a:pt x="-4967" y="19050"/>
                        <a:pt x="4558" y="23813"/>
                      </a:cubicBezTo>
                      <a:cubicBezTo>
                        <a:pt x="4558" y="23813"/>
                        <a:pt x="4558" y="23813"/>
                        <a:pt x="4558" y="23813"/>
                      </a:cubicBezTo>
                      <a:cubicBezTo>
                        <a:pt x="-4014" y="18098"/>
                        <a:pt x="2653" y="6667"/>
                        <a:pt x="7416" y="0"/>
                      </a:cubicBezTo>
                      <a:cubicBezTo>
                        <a:pt x="7416" y="0"/>
                        <a:pt x="7416" y="0"/>
                        <a:pt x="7416" y="0"/>
                      </a:cubicBezTo>
                      <a:lnTo>
                        <a:pt x="7416" y="0"/>
                      </a:lnTo>
                      <a:close/>
                    </a:path>
                  </a:pathLst>
                </a:custGeom>
                <a:solidFill>
                  <a:srgbClr val="1C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71" name="图形 653"/>
                <p:cNvSpPr/>
                <p:nvPr/>
              </p:nvSpPr>
              <p:spPr>
                <a:xfrm>
                  <a:off x="3857624" y="3847146"/>
                  <a:ext cx="20002" cy="13008"/>
                </a:xfrm>
                <a:custGeom>
                  <a:avLst/>
                  <a:gdLst>
                    <a:gd name="connsiteX0" fmla="*/ 20003 w 20002"/>
                    <a:gd name="connsiteY0" fmla="*/ 0 h 13008"/>
                    <a:gd name="connsiteX1" fmla="*/ 12382 w 20002"/>
                    <a:gd name="connsiteY1" fmla="*/ 9525 h 13008"/>
                    <a:gd name="connsiteX2" fmla="*/ 0 w 20002"/>
                    <a:gd name="connsiteY2" fmla="*/ 11430 h 13008"/>
                    <a:gd name="connsiteX3" fmla="*/ 0 w 20002"/>
                    <a:gd name="connsiteY3" fmla="*/ 12383 h 13008"/>
                    <a:gd name="connsiteX4" fmla="*/ 12382 w 20002"/>
                    <a:gd name="connsiteY4" fmla="*/ 11430 h 13008"/>
                    <a:gd name="connsiteX5" fmla="*/ 20003 w 20002"/>
                    <a:gd name="connsiteY5" fmla="*/ 0 h 13008"/>
                    <a:gd name="connsiteX6" fmla="*/ 20003 w 20002"/>
                    <a:gd name="connsiteY6" fmla="*/ 0 h 13008"/>
                    <a:gd name="connsiteX7" fmla="*/ 20003 w 20002"/>
                    <a:gd name="connsiteY7" fmla="*/ 0 h 13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002" h="13008">
                      <a:moveTo>
                        <a:pt x="20003" y="0"/>
                      </a:moveTo>
                      <a:cubicBezTo>
                        <a:pt x="18097" y="3810"/>
                        <a:pt x="16193" y="7620"/>
                        <a:pt x="12382" y="9525"/>
                      </a:cubicBezTo>
                      <a:cubicBezTo>
                        <a:pt x="8572" y="11430"/>
                        <a:pt x="3810" y="11430"/>
                        <a:pt x="0" y="11430"/>
                      </a:cubicBezTo>
                      <a:cubicBezTo>
                        <a:pt x="0" y="11430"/>
                        <a:pt x="0" y="11430"/>
                        <a:pt x="0" y="12383"/>
                      </a:cubicBezTo>
                      <a:cubicBezTo>
                        <a:pt x="3810" y="13335"/>
                        <a:pt x="8572" y="13335"/>
                        <a:pt x="12382" y="11430"/>
                      </a:cubicBezTo>
                      <a:cubicBezTo>
                        <a:pt x="16193" y="8573"/>
                        <a:pt x="18097" y="3810"/>
                        <a:pt x="20003" y="0"/>
                      </a:cubicBezTo>
                      <a:cubicBezTo>
                        <a:pt x="20003" y="0"/>
                        <a:pt x="20003" y="0"/>
                        <a:pt x="20003" y="0"/>
                      </a:cubicBezTo>
                      <a:lnTo>
                        <a:pt x="20003" y="0"/>
                      </a:lnTo>
                      <a:close/>
                    </a:path>
                  </a:pathLst>
                </a:custGeom>
                <a:solidFill>
                  <a:srgbClr val="1C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72" name="图形 653"/>
                <p:cNvSpPr/>
                <p:nvPr/>
              </p:nvSpPr>
              <p:spPr>
                <a:xfrm>
                  <a:off x="3853814" y="3850004"/>
                  <a:ext cx="18520" cy="26670"/>
                </a:xfrm>
                <a:custGeom>
                  <a:avLst/>
                  <a:gdLst>
                    <a:gd name="connsiteX0" fmla="*/ 18097 w 18520"/>
                    <a:gd name="connsiteY0" fmla="*/ 0 h 26670"/>
                    <a:gd name="connsiteX1" fmla="*/ 7620 w 18520"/>
                    <a:gd name="connsiteY1" fmla="*/ 17145 h 26670"/>
                    <a:gd name="connsiteX2" fmla="*/ 0 w 18520"/>
                    <a:gd name="connsiteY2" fmla="*/ 26670 h 26670"/>
                    <a:gd name="connsiteX3" fmla="*/ 0 w 18520"/>
                    <a:gd name="connsiteY3" fmla="*/ 26670 h 26670"/>
                    <a:gd name="connsiteX4" fmla="*/ 11430 w 18520"/>
                    <a:gd name="connsiteY4" fmla="*/ 14288 h 26670"/>
                    <a:gd name="connsiteX5" fmla="*/ 18097 w 18520"/>
                    <a:gd name="connsiteY5" fmla="*/ 0 h 26670"/>
                    <a:gd name="connsiteX6" fmla="*/ 18097 w 18520"/>
                    <a:gd name="connsiteY6" fmla="*/ 0 h 26670"/>
                    <a:gd name="connsiteX7" fmla="*/ 18097 w 18520"/>
                    <a:gd name="connsiteY7" fmla="*/ 0 h 26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520" h="26670">
                      <a:moveTo>
                        <a:pt x="18097" y="0"/>
                      </a:moveTo>
                      <a:cubicBezTo>
                        <a:pt x="16192" y="6667"/>
                        <a:pt x="13335" y="12383"/>
                        <a:pt x="7620" y="17145"/>
                      </a:cubicBezTo>
                      <a:cubicBezTo>
                        <a:pt x="3810" y="20003"/>
                        <a:pt x="953" y="21908"/>
                        <a:pt x="0" y="26670"/>
                      </a:cubicBezTo>
                      <a:cubicBezTo>
                        <a:pt x="0" y="26670"/>
                        <a:pt x="0" y="26670"/>
                        <a:pt x="0" y="26670"/>
                      </a:cubicBezTo>
                      <a:cubicBezTo>
                        <a:pt x="953" y="20955"/>
                        <a:pt x="8572" y="18098"/>
                        <a:pt x="11430" y="14288"/>
                      </a:cubicBezTo>
                      <a:cubicBezTo>
                        <a:pt x="15240" y="9525"/>
                        <a:pt x="17145" y="4763"/>
                        <a:pt x="18097" y="0"/>
                      </a:cubicBezTo>
                      <a:cubicBezTo>
                        <a:pt x="19050" y="0"/>
                        <a:pt x="18097" y="0"/>
                        <a:pt x="18097" y="0"/>
                      </a:cubicBezTo>
                      <a:lnTo>
                        <a:pt x="18097" y="0"/>
                      </a:lnTo>
                      <a:close/>
                    </a:path>
                  </a:pathLst>
                </a:custGeom>
                <a:solidFill>
                  <a:srgbClr val="1C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73" name="图形 653"/>
                <p:cNvSpPr/>
                <p:nvPr/>
              </p:nvSpPr>
              <p:spPr>
                <a:xfrm>
                  <a:off x="3997642" y="3832859"/>
                  <a:ext cx="12382" cy="80962"/>
                </a:xfrm>
                <a:custGeom>
                  <a:avLst/>
                  <a:gdLst>
                    <a:gd name="connsiteX0" fmla="*/ 0 w 12382"/>
                    <a:gd name="connsiteY0" fmla="*/ 0 h 80962"/>
                    <a:gd name="connsiteX1" fmla="*/ 9525 w 12382"/>
                    <a:gd name="connsiteY1" fmla="*/ 49530 h 80962"/>
                    <a:gd name="connsiteX2" fmla="*/ 11430 w 12382"/>
                    <a:gd name="connsiteY2" fmla="*/ 80963 h 80962"/>
                    <a:gd name="connsiteX3" fmla="*/ 11430 w 12382"/>
                    <a:gd name="connsiteY3" fmla="*/ 80963 h 80962"/>
                    <a:gd name="connsiteX4" fmla="*/ 8572 w 12382"/>
                    <a:gd name="connsiteY4" fmla="*/ 55245 h 80962"/>
                    <a:gd name="connsiteX5" fmla="*/ 12382 w 12382"/>
                    <a:gd name="connsiteY5" fmla="*/ 36195 h 80962"/>
                    <a:gd name="connsiteX6" fmla="*/ 0 w 12382"/>
                    <a:gd name="connsiteY6" fmla="*/ 0 h 80962"/>
                    <a:gd name="connsiteX7" fmla="*/ 0 w 12382"/>
                    <a:gd name="connsiteY7" fmla="*/ 0 h 80962"/>
                    <a:gd name="connsiteX8" fmla="*/ 0 w 12382"/>
                    <a:gd name="connsiteY8" fmla="*/ 0 h 8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" h="80962">
                      <a:moveTo>
                        <a:pt x="0" y="0"/>
                      </a:moveTo>
                      <a:cubicBezTo>
                        <a:pt x="10477" y="14288"/>
                        <a:pt x="14288" y="32385"/>
                        <a:pt x="9525" y="49530"/>
                      </a:cubicBezTo>
                      <a:cubicBezTo>
                        <a:pt x="6668" y="59055"/>
                        <a:pt x="-953" y="74295"/>
                        <a:pt x="11430" y="80963"/>
                      </a:cubicBezTo>
                      <a:cubicBezTo>
                        <a:pt x="11430" y="80963"/>
                        <a:pt x="11430" y="80963"/>
                        <a:pt x="11430" y="80963"/>
                      </a:cubicBezTo>
                      <a:cubicBezTo>
                        <a:pt x="1905" y="75248"/>
                        <a:pt x="5715" y="63818"/>
                        <a:pt x="8572" y="55245"/>
                      </a:cubicBezTo>
                      <a:cubicBezTo>
                        <a:pt x="10477" y="48578"/>
                        <a:pt x="12382" y="42863"/>
                        <a:pt x="12382" y="36195"/>
                      </a:cubicBezTo>
                      <a:cubicBezTo>
                        <a:pt x="12382" y="22860"/>
                        <a:pt x="7620" y="10478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C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74" name="图形 653"/>
                <p:cNvSpPr/>
                <p:nvPr/>
              </p:nvSpPr>
              <p:spPr>
                <a:xfrm>
                  <a:off x="3867149" y="3807705"/>
                  <a:ext cx="113347" cy="42243"/>
                </a:xfrm>
                <a:custGeom>
                  <a:avLst/>
                  <a:gdLst>
                    <a:gd name="connsiteX0" fmla="*/ 113348 w 113347"/>
                    <a:gd name="connsiteY0" fmla="*/ 2294 h 42243"/>
                    <a:gd name="connsiteX1" fmla="*/ 60960 w 113347"/>
                    <a:gd name="connsiteY1" fmla="*/ 8962 h 42243"/>
                    <a:gd name="connsiteX2" fmla="*/ 38100 w 113347"/>
                    <a:gd name="connsiteY2" fmla="*/ 27059 h 42243"/>
                    <a:gd name="connsiteX3" fmla="*/ 0 w 113347"/>
                    <a:gd name="connsiteY3" fmla="*/ 37537 h 42243"/>
                    <a:gd name="connsiteX4" fmla="*/ 0 w 113347"/>
                    <a:gd name="connsiteY4" fmla="*/ 37537 h 42243"/>
                    <a:gd name="connsiteX5" fmla="*/ 45720 w 113347"/>
                    <a:gd name="connsiteY5" fmla="*/ 20392 h 42243"/>
                    <a:gd name="connsiteX6" fmla="*/ 113348 w 113347"/>
                    <a:gd name="connsiteY6" fmla="*/ 2294 h 42243"/>
                    <a:gd name="connsiteX7" fmla="*/ 113348 w 113347"/>
                    <a:gd name="connsiteY7" fmla="*/ 2294 h 42243"/>
                    <a:gd name="connsiteX8" fmla="*/ 113348 w 113347"/>
                    <a:gd name="connsiteY8" fmla="*/ 2294 h 42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3347" h="42243">
                      <a:moveTo>
                        <a:pt x="113348" y="2294"/>
                      </a:moveTo>
                      <a:cubicBezTo>
                        <a:pt x="95250" y="-2468"/>
                        <a:pt x="77152" y="389"/>
                        <a:pt x="60960" y="8962"/>
                      </a:cubicBezTo>
                      <a:cubicBezTo>
                        <a:pt x="52388" y="13724"/>
                        <a:pt x="45720" y="20392"/>
                        <a:pt x="38100" y="27059"/>
                      </a:cubicBezTo>
                      <a:cubicBezTo>
                        <a:pt x="28575" y="35632"/>
                        <a:pt x="11430" y="48014"/>
                        <a:pt x="0" y="37537"/>
                      </a:cubicBezTo>
                      <a:cubicBezTo>
                        <a:pt x="0" y="37537"/>
                        <a:pt x="0" y="37537"/>
                        <a:pt x="0" y="37537"/>
                      </a:cubicBezTo>
                      <a:cubicBezTo>
                        <a:pt x="15240" y="51824"/>
                        <a:pt x="36195" y="29917"/>
                        <a:pt x="45720" y="20392"/>
                      </a:cubicBezTo>
                      <a:cubicBezTo>
                        <a:pt x="63818" y="3247"/>
                        <a:pt x="88582" y="-3421"/>
                        <a:pt x="113348" y="2294"/>
                      </a:cubicBezTo>
                      <a:cubicBezTo>
                        <a:pt x="113348" y="2294"/>
                        <a:pt x="113348" y="2294"/>
                        <a:pt x="113348" y="2294"/>
                      </a:cubicBezTo>
                      <a:lnTo>
                        <a:pt x="113348" y="2294"/>
                      </a:lnTo>
                      <a:close/>
                    </a:path>
                  </a:pathLst>
                </a:custGeom>
                <a:solidFill>
                  <a:srgbClr val="1C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75" name="图形 653"/>
                <p:cNvSpPr/>
                <p:nvPr/>
              </p:nvSpPr>
              <p:spPr>
                <a:xfrm>
                  <a:off x="3869583" y="3803332"/>
                  <a:ext cx="90910" cy="53770"/>
                </a:xfrm>
                <a:custGeom>
                  <a:avLst/>
                  <a:gdLst>
                    <a:gd name="connsiteX0" fmla="*/ 90911 w 90910"/>
                    <a:gd name="connsiteY0" fmla="*/ 0 h 53770"/>
                    <a:gd name="connsiteX1" fmla="*/ 65193 w 90910"/>
                    <a:gd name="connsiteY1" fmla="*/ 5715 h 53770"/>
                    <a:gd name="connsiteX2" fmla="*/ 42333 w 90910"/>
                    <a:gd name="connsiteY2" fmla="*/ 15240 h 53770"/>
                    <a:gd name="connsiteX3" fmla="*/ 24236 w 90910"/>
                    <a:gd name="connsiteY3" fmla="*/ 30480 h 53770"/>
                    <a:gd name="connsiteX4" fmla="*/ 423 w 90910"/>
                    <a:gd name="connsiteY4" fmla="*/ 52388 h 53770"/>
                    <a:gd name="connsiteX5" fmla="*/ 423 w 90910"/>
                    <a:gd name="connsiteY5" fmla="*/ 53340 h 53770"/>
                    <a:gd name="connsiteX6" fmla="*/ 13758 w 90910"/>
                    <a:gd name="connsiteY6" fmla="*/ 45720 h 53770"/>
                    <a:gd name="connsiteX7" fmla="*/ 31856 w 90910"/>
                    <a:gd name="connsiteY7" fmla="*/ 22860 h 53770"/>
                    <a:gd name="connsiteX8" fmla="*/ 59478 w 90910"/>
                    <a:gd name="connsiteY8" fmla="*/ 8572 h 53770"/>
                    <a:gd name="connsiteX9" fmla="*/ 90911 w 90910"/>
                    <a:gd name="connsiteY9" fmla="*/ 0 h 53770"/>
                    <a:gd name="connsiteX10" fmla="*/ 90911 w 90910"/>
                    <a:gd name="connsiteY10" fmla="*/ 0 h 53770"/>
                    <a:gd name="connsiteX11" fmla="*/ 90911 w 90910"/>
                    <a:gd name="connsiteY11" fmla="*/ 0 h 53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0910" h="53770">
                      <a:moveTo>
                        <a:pt x="90911" y="0"/>
                      </a:moveTo>
                      <a:cubicBezTo>
                        <a:pt x="82338" y="952"/>
                        <a:pt x="73766" y="3810"/>
                        <a:pt x="65193" y="5715"/>
                      </a:cubicBezTo>
                      <a:cubicBezTo>
                        <a:pt x="57573" y="7620"/>
                        <a:pt x="49953" y="10477"/>
                        <a:pt x="42333" y="15240"/>
                      </a:cubicBezTo>
                      <a:cubicBezTo>
                        <a:pt x="35666" y="19050"/>
                        <a:pt x="29951" y="23813"/>
                        <a:pt x="24236" y="30480"/>
                      </a:cubicBezTo>
                      <a:cubicBezTo>
                        <a:pt x="19473" y="36195"/>
                        <a:pt x="9948" y="56197"/>
                        <a:pt x="423" y="52388"/>
                      </a:cubicBezTo>
                      <a:cubicBezTo>
                        <a:pt x="423" y="52388"/>
                        <a:pt x="-529" y="53340"/>
                        <a:pt x="423" y="53340"/>
                      </a:cubicBezTo>
                      <a:cubicBezTo>
                        <a:pt x="6138" y="55245"/>
                        <a:pt x="9948" y="50483"/>
                        <a:pt x="13758" y="45720"/>
                      </a:cubicBezTo>
                      <a:cubicBezTo>
                        <a:pt x="19473" y="37147"/>
                        <a:pt x="24236" y="29527"/>
                        <a:pt x="31856" y="22860"/>
                      </a:cubicBezTo>
                      <a:cubicBezTo>
                        <a:pt x="39476" y="16192"/>
                        <a:pt x="49001" y="11430"/>
                        <a:pt x="59478" y="8572"/>
                      </a:cubicBezTo>
                      <a:cubicBezTo>
                        <a:pt x="69956" y="4763"/>
                        <a:pt x="80433" y="952"/>
                        <a:pt x="90911" y="0"/>
                      </a:cubicBezTo>
                      <a:cubicBezTo>
                        <a:pt x="90911" y="0"/>
                        <a:pt x="90911" y="0"/>
                        <a:pt x="90911" y="0"/>
                      </a:cubicBezTo>
                      <a:lnTo>
                        <a:pt x="90911" y="0"/>
                      </a:lnTo>
                      <a:close/>
                    </a:path>
                  </a:pathLst>
                </a:custGeom>
                <a:solidFill>
                  <a:srgbClr val="1C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76" name="图形 653"/>
                <p:cNvSpPr/>
                <p:nvPr/>
              </p:nvSpPr>
              <p:spPr>
                <a:xfrm>
                  <a:off x="3853814" y="3765424"/>
                  <a:ext cx="111204" cy="80443"/>
                </a:xfrm>
                <a:custGeom>
                  <a:avLst/>
                  <a:gdLst>
                    <a:gd name="connsiteX0" fmla="*/ 110490 w 111204"/>
                    <a:gd name="connsiteY0" fmla="*/ 1713 h 80443"/>
                    <a:gd name="connsiteX1" fmla="*/ 0 w 111204"/>
                    <a:gd name="connsiteY1" fmla="*/ 78866 h 80443"/>
                    <a:gd name="connsiteX2" fmla="*/ 2857 w 111204"/>
                    <a:gd name="connsiteY2" fmla="*/ 79818 h 80443"/>
                    <a:gd name="connsiteX3" fmla="*/ 110490 w 111204"/>
                    <a:gd name="connsiteY3" fmla="*/ 4570 h 80443"/>
                    <a:gd name="connsiteX4" fmla="*/ 110490 w 111204"/>
                    <a:gd name="connsiteY4" fmla="*/ 1713 h 80443"/>
                    <a:gd name="connsiteX5" fmla="*/ 110490 w 111204"/>
                    <a:gd name="connsiteY5" fmla="*/ 1713 h 80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1204" h="80443">
                      <a:moveTo>
                        <a:pt x="110490" y="1713"/>
                      </a:moveTo>
                      <a:cubicBezTo>
                        <a:pt x="59055" y="-8765"/>
                        <a:pt x="11430" y="30288"/>
                        <a:pt x="0" y="78866"/>
                      </a:cubicBezTo>
                      <a:cubicBezTo>
                        <a:pt x="0" y="80771"/>
                        <a:pt x="1905" y="80771"/>
                        <a:pt x="2857" y="79818"/>
                      </a:cubicBezTo>
                      <a:cubicBezTo>
                        <a:pt x="13335" y="32193"/>
                        <a:pt x="60008" y="-5907"/>
                        <a:pt x="110490" y="4570"/>
                      </a:cubicBezTo>
                      <a:cubicBezTo>
                        <a:pt x="111442" y="4570"/>
                        <a:pt x="111442" y="2666"/>
                        <a:pt x="110490" y="1713"/>
                      </a:cubicBezTo>
                      <a:lnTo>
                        <a:pt x="110490" y="1713"/>
                      </a:lnTo>
                      <a:close/>
                    </a:path>
                  </a:pathLst>
                </a:custGeom>
                <a:solidFill>
                  <a:srgbClr val="1C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77" name="图形 653"/>
                <p:cNvSpPr/>
                <p:nvPr/>
              </p:nvSpPr>
              <p:spPr>
                <a:xfrm>
                  <a:off x="3957551" y="3748087"/>
                  <a:ext cx="11515" cy="20187"/>
                </a:xfrm>
                <a:custGeom>
                  <a:avLst/>
                  <a:gdLst>
                    <a:gd name="connsiteX0" fmla="*/ 11516 w 11515"/>
                    <a:gd name="connsiteY0" fmla="*/ 20003 h 20187"/>
                    <a:gd name="connsiteX1" fmla="*/ 1038 w 11515"/>
                    <a:gd name="connsiteY1" fmla="*/ 12383 h 20187"/>
                    <a:gd name="connsiteX2" fmla="*/ 1991 w 11515"/>
                    <a:gd name="connsiteY2" fmla="*/ 0 h 20187"/>
                    <a:gd name="connsiteX3" fmla="*/ 1991 w 11515"/>
                    <a:gd name="connsiteY3" fmla="*/ 0 h 20187"/>
                    <a:gd name="connsiteX4" fmla="*/ 1038 w 11515"/>
                    <a:gd name="connsiteY4" fmla="*/ 14288 h 20187"/>
                    <a:gd name="connsiteX5" fmla="*/ 11516 w 11515"/>
                    <a:gd name="connsiteY5" fmla="*/ 20003 h 20187"/>
                    <a:gd name="connsiteX6" fmla="*/ 11516 w 11515"/>
                    <a:gd name="connsiteY6" fmla="*/ 20003 h 20187"/>
                    <a:gd name="connsiteX7" fmla="*/ 11516 w 11515"/>
                    <a:gd name="connsiteY7" fmla="*/ 20003 h 20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515" h="20187">
                      <a:moveTo>
                        <a:pt x="11516" y="20003"/>
                      </a:moveTo>
                      <a:cubicBezTo>
                        <a:pt x="6753" y="19050"/>
                        <a:pt x="2943" y="18097"/>
                        <a:pt x="1038" y="12383"/>
                      </a:cubicBezTo>
                      <a:cubicBezTo>
                        <a:pt x="86" y="8572"/>
                        <a:pt x="1038" y="3810"/>
                        <a:pt x="1991" y="0"/>
                      </a:cubicBezTo>
                      <a:cubicBezTo>
                        <a:pt x="1991" y="0"/>
                        <a:pt x="1991" y="0"/>
                        <a:pt x="1991" y="0"/>
                      </a:cubicBezTo>
                      <a:cubicBezTo>
                        <a:pt x="86" y="4763"/>
                        <a:pt x="-867" y="9525"/>
                        <a:pt x="1038" y="14288"/>
                      </a:cubicBezTo>
                      <a:cubicBezTo>
                        <a:pt x="2943" y="18097"/>
                        <a:pt x="6753" y="20955"/>
                        <a:pt x="11516" y="20003"/>
                      </a:cubicBezTo>
                      <a:cubicBezTo>
                        <a:pt x="11516" y="20003"/>
                        <a:pt x="11516" y="20003"/>
                        <a:pt x="11516" y="20003"/>
                      </a:cubicBezTo>
                      <a:lnTo>
                        <a:pt x="11516" y="20003"/>
                      </a:lnTo>
                      <a:close/>
                    </a:path>
                  </a:pathLst>
                </a:custGeom>
                <a:solidFill>
                  <a:srgbClr val="1C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78" name="图形 653"/>
                <p:cNvSpPr/>
                <p:nvPr/>
              </p:nvSpPr>
              <p:spPr>
                <a:xfrm>
                  <a:off x="4011929" y="3787139"/>
                  <a:ext cx="24764" cy="8511"/>
                </a:xfrm>
                <a:custGeom>
                  <a:avLst/>
                  <a:gdLst>
                    <a:gd name="connsiteX0" fmla="*/ 0 w 24764"/>
                    <a:gd name="connsiteY0" fmla="*/ 5715 h 8511"/>
                    <a:gd name="connsiteX1" fmla="*/ 24765 w 24764"/>
                    <a:gd name="connsiteY1" fmla="*/ 0 h 8511"/>
                    <a:gd name="connsiteX2" fmla="*/ 24765 w 24764"/>
                    <a:gd name="connsiteY2" fmla="*/ 0 h 8511"/>
                    <a:gd name="connsiteX3" fmla="*/ 0 w 24764"/>
                    <a:gd name="connsiteY3" fmla="*/ 5715 h 8511"/>
                    <a:gd name="connsiteX4" fmla="*/ 0 w 24764"/>
                    <a:gd name="connsiteY4" fmla="*/ 5715 h 8511"/>
                    <a:gd name="connsiteX5" fmla="*/ 0 w 24764"/>
                    <a:gd name="connsiteY5" fmla="*/ 5715 h 85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764" h="8511">
                      <a:moveTo>
                        <a:pt x="0" y="5715"/>
                      </a:moveTo>
                      <a:cubicBezTo>
                        <a:pt x="8572" y="10477"/>
                        <a:pt x="20002" y="9525"/>
                        <a:pt x="24765" y="0"/>
                      </a:cubicBezTo>
                      <a:cubicBezTo>
                        <a:pt x="24765" y="0"/>
                        <a:pt x="24765" y="0"/>
                        <a:pt x="24765" y="0"/>
                      </a:cubicBezTo>
                      <a:cubicBezTo>
                        <a:pt x="19050" y="8572"/>
                        <a:pt x="8572" y="9525"/>
                        <a:pt x="0" y="5715"/>
                      </a:cubicBezTo>
                      <a:cubicBezTo>
                        <a:pt x="0" y="4763"/>
                        <a:pt x="0" y="5715"/>
                        <a:pt x="0" y="5715"/>
                      </a:cubicBezTo>
                      <a:lnTo>
                        <a:pt x="0" y="5715"/>
                      </a:lnTo>
                      <a:close/>
                    </a:path>
                  </a:pathLst>
                </a:custGeom>
                <a:solidFill>
                  <a:srgbClr val="1C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79" name="图形 653"/>
                <p:cNvSpPr/>
                <p:nvPr/>
              </p:nvSpPr>
              <p:spPr>
                <a:xfrm>
                  <a:off x="4011929" y="3781424"/>
                  <a:ext cx="20955" cy="13334"/>
                </a:xfrm>
                <a:custGeom>
                  <a:avLst/>
                  <a:gdLst>
                    <a:gd name="connsiteX0" fmla="*/ 0 w 20955"/>
                    <a:gd name="connsiteY0" fmla="*/ 13335 h 13334"/>
                    <a:gd name="connsiteX1" fmla="*/ 20955 w 20955"/>
                    <a:gd name="connsiteY1" fmla="*/ 0 h 13334"/>
                    <a:gd name="connsiteX2" fmla="*/ 20955 w 20955"/>
                    <a:gd name="connsiteY2" fmla="*/ 0 h 13334"/>
                    <a:gd name="connsiteX3" fmla="*/ 0 w 20955"/>
                    <a:gd name="connsiteY3" fmla="*/ 13335 h 13334"/>
                    <a:gd name="connsiteX4" fmla="*/ 0 w 20955"/>
                    <a:gd name="connsiteY4" fmla="*/ 13335 h 13334"/>
                    <a:gd name="connsiteX5" fmla="*/ 0 w 20955"/>
                    <a:gd name="connsiteY5" fmla="*/ 13335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955" h="13334">
                      <a:moveTo>
                        <a:pt x="0" y="13335"/>
                      </a:moveTo>
                      <a:cubicBezTo>
                        <a:pt x="9525" y="13335"/>
                        <a:pt x="19050" y="10478"/>
                        <a:pt x="20955" y="0"/>
                      </a:cubicBezTo>
                      <a:cubicBezTo>
                        <a:pt x="20955" y="0"/>
                        <a:pt x="20955" y="0"/>
                        <a:pt x="20955" y="0"/>
                      </a:cubicBezTo>
                      <a:cubicBezTo>
                        <a:pt x="18097" y="9525"/>
                        <a:pt x="8572" y="13335"/>
                        <a:pt x="0" y="13335"/>
                      </a:cubicBezTo>
                      <a:cubicBezTo>
                        <a:pt x="0" y="12383"/>
                        <a:pt x="0" y="13335"/>
                        <a:pt x="0" y="13335"/>
                      </a:cubicBezTo>
                      <a:lnTo>
                        <a:pt x="0" y="13335"/>
                      </a:lnTo>
                      <a:close/>
                    </a:path>
                  </a:pathLst>
                </a:custGeom>
                <a:solidFill>
                  <a:srgbClr val="1C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80" name="图形 653"/>
                <p:cNvSpPr/>
                <p:nvPr/>
              </p:nvSpPr>
              <p:spPr>
                <a:xfrm>
                  <a:off x="4010024" y="3740466"/>
                  <a:ext cx="4557" cy="12382"/>
                </a:xfrm>
                <a:custGeom>
                  <a:avLst/>
                  <a:gdLst>
                    <a:gd name="connsiteX0" fmla="*/ 3810 w 4557"/>
                    <a:gd name="connsiteY0" fmla="*/ 0 h 12382"/>
                    <a:gd name="connsiteX1" fmla="*/ 0 w 4557"/>
                    <a:gd name="connsiteY1" fmla="*/ 12383 h 12382"/>
                    <a:gd name="connsiteX2" fmla="*/ 0 w 4557"/>
                    <a:gd name="connsiteY2" fmla="*/ 12383 h 12382"/>
                    <a:gd name="connsiteX3" fmla="*/ 3810 w 4557"/>
                    <a:gd name="connsiteY3" fmla="*/ 0 h 12382"/>
                    <a:gd name="connsiteX4" fmla="*/ 3810 w 4557"/>
                    <a:gd name="connsiteY4" fmla="*/ 0 h 12382"/>
                    <a:gd name="connsiteX5" fmla="*/ 3810 w 4557"/>
                    <a:gd name="connsiteY5" fmla="*/ 0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57" h="12382">
                      <a:moveTo>
                        <a:pt x="3810" y="0"/>
                      </a:moveTo>
                      <a:cubicBezTo>
                        <a:pt x="5715" y="4763"/>
                        <a:pt x="3810" y="10478"/>
                        <a:pt x="0" y="12383"/>
                      </a:cubicBezTo>
                      <a:cubicBezTo>
                        <a:pt x="0" y="12383"/>
                        <a:pt x="0" y="12383"/>
                        <a:pt x="0" y="12383"/>
                      </a:cubicBezTo>
                      <a:cubicBezTo>
                        <a:pt x="3810" y="10478"/>
                        <a:pt x="5715" y="4763"/>
                        <a:pt x="3810" y="0"/>
                      </a:cubicBezTo>
                      <a:cubicBezTo>
                        <a:pt x="3810" y="0"/>
                        <a:pt x="3810" y="0"/>
                        <a:pt x="3810" y="0"/>
                      </a:cubicBezTo>
                      <a:lnTo>
                        <a:pt x="3810" y="0"/>
                      </a:lnTo>
                      <a:close/>
                    </a:path>
                  </a:pathLst>
                </a:custGeom>
                <a:solidFill>
                  <a:srgbClr val="1C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81" name="图形 653"/>
                <p:cNvSpPr/>
                <p:nvPr/>
              </p:nvSpPr>
              <p:spPr>
                <a:xfrm>
                  <a:off x="4012458" y="3743670"/>
                  <a:ext cx="9948" cy="5368"/>
                </a:xfrm>
                <a:custGeom>
                  <a:avLst/>
                  <a:gdLst>
                    <a:gd name="connsiteX0" fmla="*/ 423 w 9948"/>
                    <a:gd name="connsiteY0" fmla="*/ 5369 h 5368"/>
                    <a:gd name="connsiteX1" fmla="*/ 9948 w 9948"/>
                    <a:gd name="connsiteY1" fmla="*/ 606 h 5368"/>
                    <a:gd name="connsiteX2" fmla="*/ 9948 w 9948"/>
                    <a:gd name="connsiteY2" fmla="*/ 606 h 5368"/>
                    <a:gd name="connsiteX3" fmla="*/ 423 w 9948"/>
                    <a:gd name="connsiteY3" fmla="*/ 5369 h 5368"/>
                    <a:gd name="connsiteX4" fmla="*/ 423 w 9948"/>
                    <a:gd name="connsiteY4" fmla="*/ 5369 h 5368"/>
                    <a:gd name="connsiteX5" fmla="*/ 423 w 9948"/>
                    <a:gd name="connsiteY5" fmla="*/ 5369 h 5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48" h="5368">
                      <a:moveTo>
                        <a:pt x="423" y="5369"/>
                      </a:moveTo>
                      <a:cubicBezTo>
                        <a:pt x="1376" y="1559"/>
                        <a:pt x="6138" y="-346"/>
                        <a:pt x="9948" y="606"/>
                      </a:cubicBezTo>
                      <a:cubicBezTo>
                        <a:pt x="9948" y="606"/>
                        <a:pt x="9948" y="606"/>
                        <a:pt x="9948" y="606"/>
                      </a:cubicBezTo>
                      <a:cubicBezTo>
                        <a:pt x="6138" y="-1299"/>
                        <a:pt x="1376" y="1559"/>
                        <a:pt x="423" y="5369"/>
                      </a:cubicBezTo>
                      <a:cubicBezTo>
                        <a:pt x="-529" y="5369"/>
                        <a:pt x="423" y="5369"/>
                        <a:pt x="423" y="5369"/>
                      </a:cubicBezTo>
                      <a:lnTo>
                        <a:pt x="423" y="5369"/>
                      </a:lnTo>
                      <a:close/>
                    </a:path>
                  </a:pathLst>
                </a:custGeom>
                <a:solidFill>
                  <a:srgbClr val="1C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82" name="图形 653"/>
                <p:cNvSpPr/>
                <p:nvPr/>
              </p:nvSpPr>
              <p:spPr>
                <a:xfrm>
                  <a:off x="4011929" y="3747044"/>
                  <a:ext cx="21164" cy="48667"/>
                </a:xfrm>
                <a:custGeom>
                  <a:avLst/>
                  <a:gdLst>
                    <a:gd name="connsiteX0" fmla="*/ 0 w 21164"/>
                    <a:gd name="connsiteY0" fmla="*/ 90 h 48667"/>
                    <a:gd name="connsiteX1" fmla="*/ 19050 w 21164"/>
                    <a:gd name="connsiteY1" fmla="*/ 24855 h 48667"/>
                    <a:gd name="connsiteX2" fmla="*/ 1905 w 21164"/>
                    <a:gd name="connsiteY2" fmla="*/ 47715 h 48667"/>
                    <a:gd name="connsiteX3" fmla="*/ 1905 w 21164"/>
                    <a:gd name="connsiteY3" fmla="*/ 48667 h 48667"/>
                    <a:gd name="connsiteX4" fmla="*/ 20955 w 21164"/>
                    <a:gd name="connsiteY4" fmla="*/ 18187 h 48667"/>
                    <a:gd name="connsiteX5" fmla="*/ 0 w 21164"/>
                    <a:gd name="connsiteY5" fmla="*/ 90 h 48667"/>
                    <a:gd name="connsiteX6" fmla="*/ 0 w 21164"/>
                    <a:gd name="connsiteY6" fmla="*/ 90 h 48667"/>
                    <a:gd name="connsiteX7" fmla="*/ 0 w 21164"/>
                    <a:gd name="connsiteY7" fmla="*/ 90 h 48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64" h="48667">
                      <a:moveTo>
                        <a:pt x="0" y="90"/>
                      </a:moveTo>
                      <a:cubicBezTo>
                        <a:pt x="14288" y="-863"/>
                        <a:pt x="23813" y="10567"/>
                        <a:pt x="19050" y="24855"/>
                      </a:cubicBezTo>
                      <a:cubicBezTo>
                        <a:pt x="16193" y="34380"/>
                        <a:pt x="10477" y="42000"/>
                        <a:pt x="1905" y="47715"/>
                      </a:cubicBezTo>
                      <a:cubicBezTo>
                        <a:pt x="952" y="47715"/>
                        <a:pt x="1905" y="48667"/>
                        <a:pt x="1905" y="48667"/>
                      </a:cubicBezTo>
                      <a:cubicBezTo>
                        <a:pt x="12382" y="43905"/>
                        <a:pt x="20955" y="30570"/>
                        <a:pt x="20955" y="18187"/>
                      </a:cubicBezTo>
                      <a:cubicBezTo>
                        <a:pt x="22860" y="5805"/>
                        <a:pt x="11430" y="-863"/>
                        <a:pt x="0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lnTo>
                        <a:pt x="0" y="90"/>
                      </a:lnTo>
                      <a:close/>
                    </a:path>
                  </a:pathLst>
                </a:custGeom>
                <a:solidFill>
                  <a:srgbClr val="1C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83" name="图形 653"/>
                <p:cNvSpPr/>
                <p:nvPr/>
              </p:nvSpPr>
              <p:spPr>
                <a:xfrm>
                  <a:off x="3962963" y="3733196"/>
                  <a:ext cx="48013" cy="39655"/>
                </a:xfrm>
                <a:custGeom>
                  <a:avLst/>
                  <a:gdLst>
                    <a:gd name="connsiteX0" fmla="*/ 48014 w 48013"/>
                    <a:gd name="connsiteY0" fmla="*/ 12986 h 39655"/>
                    <a:gd name="connsiteX1" fmla="*/ 12771 w 48013"/>
                    <a:gd name="connsiteY1" fmla="*/ 3461 h 39655"/>
                    <a:gd name="connsiteX2" fmla="*/ 3246 w 48013"/>
                    <a:gd name="connsiteY2" fmla="*/ 39656 h 39655"/>
                    <a:gd name="connsiteX3" fmla="*/ 3246 w 48013"/>
                    <a:gd name="connsiteY3" fmla="*/ 39656 h 39655"/>
                    <a:gd name="connsiteX4" fmla="*/ 10866 w 48013"/>
                    <a:gd name="connsiteY4" fmla="*/ 5366 h 39655"/>
                    <a:gd name="connsiteX5" fmla="*/ 48014 w 48013"/>
                    <a:gd name="connsiteY5" fmla="*/ 12986 h 39655"/>
                    <a:gd name="connsiteX6" fmla="*/ 48014 w 48013"/>
                    <a:gd name="connsiteY6" fmla="*/ 12986 h 39655"/>
                    <a:gd name="connsiteX7" fmla="*/ 48014 w 48013"/>
                    <a:gd name="connsiteY7" fmla="*/ 12986 h 39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013" h="39655">
                      <a:moveTo>
                        <a:pt x="48014" y="12986"/>
                      </a:moveTo>
                      <a:cubicBezTo>
                        <a:pt x="43251" y="-349"/>
                        <a:pt x="23249" y="-3207"/>
                        <a:pt x="12771" y="3461"/>
                      </a:cubicBezTo>
                      <a:cubicBezTo>
                        <a:pt x="389" y="10128"/>
                        <a:pt x="-3421" y="27273"/>
                        <a:pt x="3246" y="39656"/>
                      </a:cubicBezTo>
                      <a:cubicBezTo>
                        <a:pt x="3246" y="39656"/>
                        <a:pt x="3246" y="39656"/>
                        <a:pt x="3246" y="39656"/>
                      </a:cubicBezTo>
                      <a:cubicBezTo>
                        <a:pt x="-2469" y="28226"/>
                        <a:pt x="389" y="12986"/>
                        <a:pt x="10866" y="5366"/>
                      </a:cubicBezTo>
                      <a:cubicBezTo>
                        <a:pt x="22296" y="-2254"/>
                        <a:pt x="42299" y="-1302"/>
                        <a:pt x="48014" y="12986"/>
                      </a:cubicBezTo>
                      <a:cubicBezTo>
                        <a:pt x="47061" y="12986"/>
                        <a:pt x="48014" y="12986"/>
                        <a:pt x="48014" y="12986"/>
                      </a:cubicBezTo>
                      <a:lnTo>
                        <a:pt x="48014" y="12986"/>
                      </a:lnTo>
                      <a:close/>
                    </a:path>
                  </a:pathLst>
                </a:custGeom>
                <a:solidFill>
                  <a:srgbClr val="1C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84" name="图形 653"/>
                <p:cNvSpPr/>
                <p:nvPr/>
              </p:nvSpPr>
              <p:spPr>
                <a:xfrm>
                  <a:off x="4017644" y="3797193"/>
                  <a:ext cx="33162" cy="115675"/>
                </a:xfrm>
                <a:custGeom>
                  <a:avLst/>
                  <a:gdLst>
                    <a:gd name="connsiteX0" fmla="*/ 0 w 33162"/>
                    <a:gd name="connsiteY0" fmla="*/ 423 h 115675"/>
                    <a:gd name="connsiteX1" fmla="*/ 30480 w 33162"/>
                    <a:gd name="connsiteY1" fmla="*/ 55668 h 115675"/>
                    <a:gd name="connsiteX2" fmla="*/ 27623 w 33162"/>
                    <a:gd name="connsiteY2" fmla="*/ 89958 h 115675"/>
                    <a:gd name="connsiteX3" fmla="*/ 9525 w 33162"/>
                    <a:gd name="connsiteY3" fmla="*/ 114723 h 115675"/>
                    <a:gd name="connsiteX4" fmla="*/ 10478 w 33162"/>
                    <a:gd name="connsiteY4" fmla="*/ 115676 h 115675"/>
                    <a:gd name="connsiteX5" fmla="*/ 29528 w 33162"/>
                    <a:gd name="connsiteY5" fmla="*/ 90911 h 115675"/>
                    <a:gd name="connsiteX6" fmla="*/ 32385 w 33162"/>
                    <a:gd name="connsiteY6" fmla="*/ 55668 h 115675"/>
                    <a:gd name="connsiteX7" fmla="*/ 0 w 33162"/>
                    <a:gd name="connsiteY7" fmla="*/ 423 h 115675"/>
                    <a:gd name="connsiteX8" fmla="*/ 0 w 33162"/>
                    <a:gd name="connsiteY8" fmla="*/ 423 h 115675"/>
                    <a:gd name="connsiteX9" fmla="*/ 0 w 33162"/>
                    <a:gd name="connsiteY9" fmla="*/ 423 h 115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3162" h="115675">
                      <a:moveTo>
                        <a:pt x="0" y="423"/>
                      </a:moveTo>
                      <a:cubicBezTo>
                        <a:pt x="18098" y="13758"/>
                        <a:pt x="27623" y="33761"/>
                        <a:pt x="30480" y="55668"/>
                      </a:cubicBezTo>
                      <a:cubicBezTo>
                        <a:pt x="31432" y="67098"/>
                        <a:pt x="32385" y="79481"/>
                        <a:pt x="27623" y="89958"/>
                      </a:cubicBezTo>
                      <a:cubicBezTo>
                        <a:pt x="22860" y="99483"/>
                        <a:pt x="16193" y="107103"/>
                        <a:pt x="9525" y="114723"/>
                      </a:cubicBezTo>
                      <a:cubicBezTo>
                        <a:pt x="9525" y="114723"/>
                        <a:pt x="9525" y="115676"/>
                        <a:pt x="10478" y="115676"/>
                      </a:cubicBezTo>
                      <a:cubicBezTo>
                        <a:pt x="18098" y="109008"/>
                        <a:pt x="25718" y="100436"/>
                        <a:pt x="29528" y="90911"/>
                      </a:cubicBezTo>
                      <a:cubicBezTo>
                        <a:pt x="34290" y="79481"/>
                        <a:pt x="33338" y="68051"/>
                        <a:pt x="32385" y="55668"/>
                      </a:cubicBezTo>
                      <a:cubicBezTo>
                        <a:pt x="28575" y="33761"/>
                        <a:pt x="19050" y="12806"/>
                        <a:pt x="0" y="423"/>
                      </a:cubicBezTo>
                      <a:cubicBezTo>
                        <a:pt x="0" y="-529"/>
                        <a:pt x="0" y="423"/>
                        <a:pt x="0" y="423"/>
                      </a:cubicBezTo>
                      <a:lnTo>
                        <a:pt x="0" y="423"/>
                      </a:lnTo>
                      <a:close/>
                    </a:path>
                  </a:pathLst>
                </a:custGeom>
                <a:solidFill>
                  <a:srgbClr val="1C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85" name="图形 653"/>
                <p:cNvSpPr/>
                <p:nvPr/>
              </p:nvSpPr>
              <p:spPr>
                <a:xfrm>
                  <a:off x="3856236" y="3765689"/>
                  <a:ext cx="104258" cy="80504"/>
                </a:xfrm>
                <a:custGeom>
                  <a:avLst/>
                  <a:gdLst>
                    <a:gd name="connsiteX0" fmla="*/ 104258 w 104258"/>
                    <a:gd name="connsiteY0" fmla="*/ 3352 h 80504"/>
                    <a:gd name="connsiteX1" fmla="*/ 28058 w 104258"/>
                    <a:gd name="connsiteY1" fmla="*/ 16687 h 80504"/>
                    <a:gd name="connsiteX2" fmla="*/ 436 w 104258"/>
                    <a:gd name="connsiteY2" fmla="*/ 80505 h 80504"/>
                    <a:gd name="connsiteX3" fmla="*/ 436 w 104258"/>
                    <a:gd name="connsiteY3" fmla="*/ 80505 h 80504"/>
                    <a:gd name="connsiteX4" fmla="*/ 29011 w 104258"/>
                    <a:gd name="connsiteY4" fmla="*/ 15735 h 80504"/>
                    <a:gd name="connsiteX5" fmla="*/ 104258 w 104258"/>
                    <a:gd name="connsiteY5" fmla="*/ 3352 h 80504"/>
                    <a:gd name="connsiteX6" fmla="*/ 104258 w 104258"/>
                    <a:gd name="connsiteY6" fmla="*/ 3352 h 80504"/>
                    <a:gd name="connsiteX7" fmla="*/ 104258 w 104258"/>
                    <a:gd name="connsiteY7" fmla="*/ 3352 h 80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4258" h="80504">
                      <a:moveTo>
                        <a:pt x="104258" y="3352"/>
                      </a:moveTo>
                      <a:cubicBezTo>
                        <a:pt x="78541" y="-3315"/>
                        <a:pt x="49013" y="495"/>
                        <a:pt x="28058" y="16687"/>
                      </a:cubicBezTo>
                      <a:cubicBezTo>
                        <a:pt x="9008" y="31927"/>
                        <a:pt x="-2422" y="56692"/>
                        <a:pt x="436" y="80505"/>
                      </a:cubicBezTo>
                      <a:cubicBezTo>
                        <a:pt x="436" y="80505"/>
                        <a:pt x="436" y="80505"/>
                        <a:pt x="436" y="80505"/>
                      </a:cubicBezTo>
                      <a:cubicBezTo>
                        <a:pt x="-2422" y="55740"/>
                        <a:pt x="9008" y="30975"/>
                        <a:pt x="29011" y="15735"/>
                      </a:cubicBezTo>
                      <a:cubicBezTo>
                        <a:pt x="49966" y="-458"/>
                        <a:pt x="78541" y="-3315"/>
                        <a:pt x="104258" y="3352"/>
                      </a:cubicBezTo>
                      <a:cubicBezTo>
                        <a:pt x="104258" y="3352"/>
                        <a:pt x="104258" y="3352"/>
                        <a:pt x="104258" y="3352"/>
                      </a:cubicBezTo>
                      <a:lnTo>
                        <a:pt x="104258" y="3352"/>
                      </a:lnTo>
                      <a:close/>
                    </a:path>
                  </a:pathLst>
                </a:custGeom>
                <a:solidFill>
                  <a:srgbClr val="1C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86" name="图形 653"/>
                <p:cNvSpPr/>
                <p:nvPr/>
              </p:nvSpPr>
              <p:spPr>
                <a:xfrm>
                  <a:off x="4012881" y="3793383"/>
                  <a:ext cx="43134" cy="129963"/>
                </a:xfrm>
                <a:custGeom>
                  <a:avLst/>
                  <a:gdLst>
                    <a:gd name="connsiteX0" fmla="*/ 0 w 43134"/>
                    <a:gd name="connsiteY0" fmla="*/ 423 h 129963"/>
                    <a:gd name="connsiteX1" fmla="*/ 40957 w 43134"/>
                    <a:gd name="connsiteY1" fmla="*/ 71861 h 129963"/>
                    <a:gd name="connsiteX2" fmla="*/ 10478 w 43134"/>
                    <a:gd name="connsiteY2" fmla="*/ 129011 h 129963"/>
                    <a:gd name="connsiteX3" fmla="*/ 11430 w 43134"/>
                    <a:gd name="connsiteY3" fmla="*/ 129963 h 129963"/>
                    <a:gd name="connsiteX4" fmla="*/ 42863 w 43134"/>
                    <a:gd name="connsiteY4" fmla="*/ 68051 h 129963"/>
                    <a:gd name="connsiteX5" fmla="*/ 0 w 43134"/>
                    <a:gd name="connsiteY5" fmla="*/ 423 h 129963"/>
                    <a:gd name="connsiteX6" fmla="*/ 0 w 43134"/>
                    <a:gd name="connsiteY6" fmla="*/ 423 h 129963"/>
                    <a:gd name="connsiteX7" fmla="*/ 0 w 43134"/>
                    <a:gd name="connsiteY7" fmla="*/ 423 h 129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134" h="129963">
                      <a:moveTo>
                        <a:pt x="0" y="423"/>
                      </a:moveTo>
                      <a:cubicBezTo>
                        <a:pt x="26670" y="15663"/>
                        <a:pt x="46673" y="39476"/>
                        <a:pt x="40957" y="71861"/>
                      </a:cubicBezTo>
                      <a:cubicBezTo>
                        <a:pt x="37148" y="93768"/>
                        <a:pt x="26670" y="113771"/>
                        <a:pt x="10478" y="129011"/>
                      </a:cubicBezTo>
                      <a:cubicBezTo>
                        <a:pt x="10478" y="129011"/>
                        <a:pt x="10478" y="129963"/>
                        <a:pt x="11430" y="129963"/>
                      </a:cubicBezTo>
                      <a:cubicBezTo>
                        <a:pt x="28575" y="113771"/>
                        <a:pt x="40005" y="90911"/>
                        <a:pt x="42863" y="68051"/>
                      </a:cubicBezTo>
                      <a:cubicBezTo>
                        <a:pt x="45720" y="37571"/>
                        <a:pt x="25718" y="13758"/>
                        <a:pt x="0" y="423"/>
                      </a:cubicBezTo>
                      <a:cubicBezTo>
                        <a:pt x="0" y="-529"/>
                        <a:pt x="0" y="423"/>
                        <a:pt x="0" y="423"/>
                      </a:cubicBezTo>
                      <a:lnTo>
                        <a:pt x="0" y="423"/>
                      </a:lnTo>
                      <a:close/>
                    </a:path>
                  </a:pathLst>
                </a:custGeom>
                <a:solidFill>
                  <a:srgbClr val="1C1B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87" name="图形 653"/>
                <p:cNvSpPr/>
                <p:nvPr/>
              </p:nvSpPr>
              <p:spPr>
                <a:xfrm rot="-3854065">
                  <a:off x="3892277" y="3876968"/>
                  <a:ext cx="24765" cy="13335"/>
                </a:xfrm>
                <a:custGeom>
                  <a:avLst/>
                  <a:gdLst>
                    <a:gd name="connsiteX0" fmla="*/ 24766 w 24765"/>
                    <a:gd name="connsiteY0" fmla="*/ 6668 h 13335"/>
                    <a:gd name="connsiteX1" fmla="*/ 12383 w 24765"/>
                    <a:gd name="connsiteY1" fmla="*/ 13335 h 13335"/>
                    <a:gd name="connsiteX2" fmla="*/ 0 w 24765"/>
                    <a:gd name="connsiteY2" fmla="*/ 6668 h 13335"/>
                    <a:gd name="connsiteX3" fmla="*/ 12383 w 24765"/>
                    <a:gd name="connsiteY3" fmla="*/ 0 h 13335"/>
                    <a:gd name="connsiteX4" fmla="*/ 24766 w 24765"/>
                    <a:gd name="connsiteY4" fmla="*/ 6668 h 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65" h="13335">
                      <a:moveTo>
                        <a:pt x="24766" y="6668"/>
                      </a:moveTo>
                      <a:cubicBezTo>
                        <a:pt x="24766" y="10350"/>
                        <a:pt x="19222" y="13335"/>
                        <a:pt x="12383" y="13335"/>
                      </a:cubicBezTo>
                      <a:cubicBezTo>
                        <a:pt x="5544" y="13335"/>
                        <a:pt x="0" y="10350"/>
                        <a:pt x="0" y="6668"/>
                      </a:cubicBezTo>
                      <a:cubicBezTo>
                        <a:pt x="0" y="2985"/>
                        <a:pt x="5544" y="0"/>
                        <a:pt x="12383" y="0"/>
                      </a:cubicBezTo>
                      <a:cubicBezTo>
                        <a:pt x="19222" y="0"/>
                        <a:pt x="24766" y="2985"/>
                        <a:pt x="24766" y="666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88" name="图形 653"/>
                <p:cNvSpPr/>
                <p:nvPr/>
              </p:nvSpPr>
              <p:spPr>
                <a:xfrm>
                  <a:off x="3954647" y="3900943"/>
                  <a:ext cx="16144" cy="21946"/>
                </a:xfrm>
                <a:custGeom>
                  <a:avLst/>
                  <a:gdLst>
                    <a:gd name="connsiteX0" fmla="*/ 14419 w 16144"/>
                    <a:gd name="connsiteY0" fmla="*/ 13831 h 21946"/>
                    <a:gd name="connsiteX1" fmla="*/ 2989 w 16144"/>
                    <a:gd name="connsiteY1" fmla="*/ 21451 h 21946"/>
                    <a:gd name="connsiteX2" fmla="*/ 2037 w 16144"/>
                    <a:gd name="connsiteY2" fmla="*/ 8115 h 21946"/>
                    <a:gd name="connsiteX3" fmla="*/ 13467 w 16144"/>
                    <a:gd name="connsiteY3" fmla="*/ 496 h 21946"/>
                    <a:gd name="connsiteX4" fmla="*/ 14419 w 16144"/>
                    <a:gd name="connsiteY4" fmla="*/ 13831 h 21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144" h="21946">
                      <a:moveTo>
                        <a:pt x="14419" y="13831"/>
                      </a:moveTo>
                      <a:cubicBezTo>
                        <a:pt x="11562" y="19546"/>
                        <a:pt x="6799" y="23356"/>
                        <a:pt x="2989" y="21451"/>
                      </a:cubicBezTo>
                      <a:cubicBezTo>
                        <a:pt x="-821" y="19546"/>
                        <a:pt x="-821" y="13831"/>
                        <a:pt x="2037" y="8115"/>
                      </a:cubicBezTo>
                      <a:cubicBezTo>
                        <a:pt x="4894" y="2401"/>
                        <a:pt x="9657" y="-1410"/>
                        <a:pt x="13467" y="496"/>
                      </a:cubicBezTo>
                      <a:cubicBezTo>
                        <a:pt x="16324" y="1448"/>
                        <a:pt x="17277" y="7163"/>
                        <a:pt x="14419" y="1383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89" name="图形 653"/>
                <p:cNvSpPr/>
                <p:nvPr/>
              </p:nvSpPr>
              <p:spPr>
                <a:xfrm>
                  <a:off x="3903344" y="3853161"/>
                  <a:ext cx="22860" cy="12083"/>
                </a:xfrm>
                <a:custGeom>
                  <a:avLst/>
                  <a:gdLst>
                    <a:gd name="connsiteX0" fmla="*/ 0 w 22860"/>
                    <a:gd name="connsiteY0" fmla="*/ 653 h 12083"/>
                    <a:gd name="connsiteX1" fmla="*/ 22860 w 22860"/>
                    <a:gd name="connsiteY1" fmla="*/ 12083 h 120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2860" h="12083">
                      <a:moveTo>
                        <a:pt x="0" y="653"/>
                      </a:moveTo>
                      <a:cubicBezTo>
                        <a:pt x="0" y="653"/>
                        <a:pt x="18098" y="-4109"/>
                        <a:pt x="22860" y="12083"/>
                      </a:cubicBezTo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90" name="图形 653"/>
                <p:cNvSpPr/>
                <p:nvPr/>
              </p:nvSpPr>
              <p:spPr>
                <a:xfrm>
                  <a:off x="3962399" y="3879831"/>
                  <a:ext cx="22860" cy="12083"/>
                </a:xfrm>
                <a:custGeom>
                  <a:avLst/>
                  <a:gdLst>
                    <a:gd name="connsiteX0" fmla="*/ 0 w 22860"/>
                    <a:gd name="connsiteY0" fmla="*/ 653 h 12083"/>
                    <a:gd name="connsiteX1" fmla="*/ 22860 w 22860"/>
                    <a:gd name="connsiteY1" fmla="*/ 12083 h 120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2860" h="12083">
                      <a:moveTo>
                        <a:pt x="0" y="653"/>
                      </a:moveTo>
                      <a:cubicBezTo>
                        <a:pt x="0" y="653"/>
                        <a:pt x="18098" y="-4109"/>
                        <a:pt x="22860" y="12083"/>
                      </a:cubicBezTo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91" name="图形 653"/>
                <p:cNvSpPr/>
                <p:nvPr/>
              </p:nvSpPr>
              <p:spPr>
                <a:xfrm>
                  <a:off x="3900487" y="3913790"/>
                  <a:ext cx="37267" cy="33763"/>
                </a:xfrm>
                <a:custGeom>
                  <a:avLst/>
                  <a:gdLst>
                    <a:gd name="connsiteX0" fmla="*/ 34290 w 37267"/>
                    <a:gd name="connsiteY0" fmla="*/ 24797 h 33763"/>
                    <a:gd name="connsiteX1" fmla="*/ 24765 w 37267"/>
                    <a:gd name="connsiteY1" fmla="*/ 32417 h 33763"/>
                    <a:gd name="connsiteX2" fmla="*/ 14288 w 37267"/>
                    <a:gd name="connsiteY2" fmla="*/ 33369 h 33763"/>
                    <a:gd name="connsiteX3" fmla="*/ 6668 w 37267"/>
                    <a:gd name="connsiteY3" fmla="*/ 29559 h 33763"/>
                    <a:gd name="connsiteX4" fmla="*/ 0 w 37267"/>
                    <a:gd name="connsiteY4" fmla="*/ 15272 h 33763"/>
                    <a:gd name="connsiteX5" fmla="*/ 952 w 37267"/>
                    <a:gd name="connsiteY5" fmla="*/ 6699 h 33763"/>
                    <a:gd name="connsiteX6" fmla="*/ 9525 w 37267"/>
                    <a:gd name="connsiteY6" fmla="*/ 984 h 33763"/>
                    <a:gd name="connsiteX7" fmla="*/ 11430 w 37267"/>
                    <a:gd name="connsiteY7" fmla="*/ 2889 h 33763"/>
                    <a:gd name="connsiteX8" fmla="*/ 32385 w 37267"/>
                    <a:gd name="connsiteY8" fmla="*/ 12414 h 33763"/>
                    <a:gd name="connsiteX9" fmla="*/ 33338 w 37267"/>
                    <a:gd name="connsiteY9" fmla="*/ 12414 h 33763"/>
                    <a:gd name="connsiteX10" fmla="*/ 34290 w 37267"/>
                    <a:gd name="connsiteY10" fmla="*/ 24797 h 33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267" h="33763">
                      <a:moveTo>
                        <a:pt x="34290" y="24797"/>
                      </a:moveTo>
                      <a:cubicBezTo>
                        <a:pt x="33338" y="25749"/>
                        <a:pt x="30480" y="30512"/>
                        <a:pt x="24765" y="32417"/>
                      </a:cubicBezTo>
                      <a:cubicBezTo>
                        <a:pt x="21907" y="33369"/>
                        <a:pt x="18098" y="34322"/>
                        <a:pt x="14288" y="33369"/>
                      </a:cubicBezTo>
                      <a:cubicBezTo>
                        <a:pt x="10477" y="32417"/>
                        <a:pt x="7620" y="30512"/>
                        <a:pt x="6668" y="29559"/>
                      </a:cubicBezTo>
                      <a:cubicBezTo>
                        <a:pt x="1905" y="25749"/>
                        <a:pt x="0" y="20034"/>
                        <a:pt x="0" y="15272"/>
                      </a:cubicBezTo>
                      <a:cubicBezTo>
                        <a:pt x="0" y="10509"/>
                        <a:pt x="952" y="7652"/>
                        <a:pt x="952" y="6699"/>
                      </a:cubicBezTo>
                      <a:cubicBezTo>
                        <a:pt x="1905" y="1937"/>
                        <a:pt x="3810" y="-1873"/>
                        <a:pt x="9525" y="984"/>
                      </a:cubicBezTo>
                      <a:cubicBezTo>
                        <a:pt x="9525" y="984"/>
                        <a:pt x="10477" y="1937"/>
                        <a:pt x="11430" y="2889"/>
                      </a:cubicBezTo>
                      <a:cubicBezTo>
                        <a:pt x="14288" y="5747"/>
                        <a:pt x="20955" y="10509"/>
                        <a:pt x="32385" y="12414"/>
                      </a:cubicBezTo>
                      <a:cubicBezTo>
                        <a:pt x="32385" y="12414"/>
                        <a:pt x="33338" y="12414"/>
                        <a:pt x="33338" y="12414"/>
                      </a:cubicBezTo>
                      <a:cubicBezTo>
                        <a:pt x="32385" y="13367"/>
                        <a:pt x="41910" y="14319"/>
                        <a:pt x="34290" y="24797"/>
                      </a:cubicBezTo>
                      <a:close/>
                    </a:path>
                  </a:pathLst>
                </a:custGeom>
                <a:solidFill>
                  <a:srgbClr val="D269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92" name="图形 653"/>
                <p:cNvSpPr/>
                <p:nvPr/>
              </p:nvSpPr>
              <p:spPr>
                <a:xfrm>
                  <a:off x="3910376" y="3917632"/>
                  <a:ext cx="21542" cy="13758"/>
                </a:xfrm>
                <a:custGeom>
                  <a:avLst/>
                  <a:gdLst>
                    <a:gd name="connsiteX0" fmla="*/ 21543 w 21542"/>
                    <a:gd name="connsiteY0" fmla="*/ 9525 h 13758"/>
                    <a:gd name="connsiteX1" fmla="*/ 21543 w 21542"/>
                    <a:gd name="connsiteY1" fmla="*/ 9525 h 13758"/>
                    <a:gd name="connsiteX2" fmla="*/ 7255 w 21542"/>
                    <a:gd name="connsiteY2" fmla="*/ 12383 h 13758"/>
                    <a:gd name="connsiteX3" fmla="*/ 588 w 21542"/>
                    <a:gd name="connsiteY3" fmla="*/ 0 h 13758"/>
                    <a:gd name="connsiteX4" fmla="*/ 21543 w 21542"/>
                    <a:gd name="connsiteY4" fmla="*/ 9525 h 13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42" h="13758">
                      <a:moveTo>
                        <a:pt x="21543" y="9525"/>
                      </a:moveTo>
                      <a:lnTo>
                        <a:pt x="21543" y="9525"/>
                      </a:lnTo>
                      <a:cubicBezTo>
                        <a:pt x="19638" y="13335"/>
                        <a:pt x="12970" y="15240"/>
                        <a:pt x="7255" y="12383"/>
                      </a:cubicBezTo>
                      <a:cubicBezTo>
                        <a:pt x="1540" y="9525"/>
                        <a:pt x="-1317" y="4763"/>
                        <a:pt x="588" y="0"/>
                      </a:cubicBezTo>
                      <a:cubicBezTo>
                        <a:pt x="3445" y="1905"/>
                        <a:pt x="10113" y="6667"/>
                        <a:pt x="21543" y="95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93" name="图形 653"/>
                <p:cNvSpPr/>
                <p:nvPr/>
              </p:nvSpPr>
              <p:spPr>
                <a:xfrm>
                  <a:off x="3899534" y="3929062"/>
                  <a:ext cx="24764" cy="18492"/>
                </a:xfrm>
                <a:custGeom>
                  <a:avLst/>
                  <a:gdLst>
                    <a:gd name="connsiteX0" fmla="*/ 24765 w 24764"/>
                    <a:gd name="connsiteY0" fmla="*/ 17145 h 18492"/>
                    <a:gd name="connsiteX1" fmla="*/ 14288 w 24764"/>
                    <a:gd name="connsiteY1" fmla="*/ 18097 h 18492"/>
                    <a:gd name="connsiteX2" fmla="*/ 6667 w 24764"/>
                    <a:gd name="connsiteY2" fmla="*/ 14288 h 18492"/>
                    <a:gd name="connsiteX3" fmla="*/ 0 w 24764"/>
                    <a:gd name="connsiteY3" fmla="*/ 0 h 18492"/>
                    <a:gd name="connsiteX4" fmla="*/ 11430 w 24764"/>
                    <a:gd name="connsiteY4" fmla="*/ 2858 h 18492"/>
                    <a:gd name="connsiteX5" fmla="*/ 24765 w 24764"/>
                    <a:gd name="connsiteY5" fmla="*/ 17145 h 18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764" h="18492">
                      <a:moveTo>
                        <a:pt x="24765" y="17145"/>
                      </a:moveTo>
                      <a:cubicBezTo>
                        <a:pt x="21907" y="18097"/>
                        <a:pt x="18097" y="19050"/>
                        <a:pt x="14288" y="18097"/>
                      </a:cubicBezTo>
                      <a:cubicBezTo>
                        <a:pt x="10477" y="17145"/>
                        <a:pt x="7620" y="15240"/>
                        <a:pt x="6667" y="14288"/>
                      </a:cubicBezTo>
                      <a:cubicBezTo>
                        <a:pt x="1905" y="10478"/>
                        <a:pt x="0" y="4763"/>
                        <a:pt x="0" y="0"/>
                      </a:cubicBezTo>
                      <a:cubicBezTo>
                        <a:pt x="3810" y="0"/>
                        <a:pt x="7620" y="953"/>
                        <a:pt x="11430" y="2858"/>
                      </a:cubicBezTo>
                      <a:cubicBezTo>
                        <a:pt x="19050" y="6667"/>
                        <a:pt x="23813" y="12383"/>
                        <a:pt x="24765" y="17145"/>
                      </a:cubicBezTo>
                      <a:close/>
                    </a:path>
                  </a:pathLst>
                </a:custGeom>
                <a:solidFill>
                  <a:srgbClr val="9E47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94" name="图形 653"/>
                <p:cNvSpPr/>
                <p:nvPr/>
              </p:nvSpPr>
              <p:spPr>
                <a:xfrm>
                  <a:off x="3925490" y="3905576"/>
                  <a:ext cx="3571" cy="5782"/>
                </a:xfrm>
                <a:custGeom>
                  <a:avLst/>
                  <a:gdLst>
                    <a:gd name="connsiteX0" fmla="*/ 714 w 3571"/>
                    <a:gd name="connsiteY0" fmla="*/ 1578 h 5782"/>
                    <a:gd name="connsiteX1" fmla="*/ 714 w 3571"/>
                    <a:gd name="connsiteY1" fmla="*/ 1578 h 5782"/>
                    <a:gd name="connsiteX2" fmla="*/ 714 w 3571"/>
                    <a:gd name="connsiteY2" fmla="*/ 5388 h 5782"/>
                    <a:gd name="connsiteX3" fmla="*/ 3572 w 3571"/>
                    <a:gd name="connsiteY3" fmla="*/ 4436 h 5782"/>
                    <a:gd name="connsiteX4" fmla="*/ 3572 w 3571"/>
                    <a:gd name="connsiteY4" fmla="*/ 3483 h 5782"/>
                    <a:gd name="connsiteX5" fmla="*/ 2619 w 3571"/>
                    <a:gd name="connsiteY5" fmla="*/ 626 h 5782"/>
                    <a:gd name="connsiteX6" fmla="*/ 714 w 3571"/>
                    <a:gd name="connsiteY6" fmla="*/ 1578 h 5782"/>
                    <a:gd name="connsiteX7" fmla="*/ 714 w 3571"/>
                    <a:gd name="connsiteY7" fmla="*/ 1578 h 5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571" h="5782">
                      <a:moveTo>
                        <a:pt x="714" y="1578"/>
                      </a:moveTo>
                      <a:cubicBezTo>
                        <a:pt x="714" y="1578"/>
                        <a:pt x="714" y="1578"/>
                        <a:pt x="714" y="1578"/>
                      </a:cubicBezTo>
                      <a:cubicBezTo>
                        <a:pt x="-238" y="3483"/>
                        <a:pt x="-238" y="4436"/>
                        <a:pt x="714" y="5388"/>
                      </a:cubicBezTo>
                      <a:cubicBezTo>
                        <a:pt x="1667" y="6341"/>
                        <a:pt x="2619" y="5388"/>
                        <a:pt x="3572" y="4436"/>
                      </a:cubicBezTo>
                      <a:cubicBezTo>
                        <a:pt x="3572" y="4436"/>
                        <a:pt x="3572" y="3483"/>
                        <a:pt x="3572" y="3483"/>
                      </a:cubicBezTo>
                      <a:cubicBezTo>
                        <a:pt x="3572" y="2531"/>
                        <a:pt x="3572" y="1578"/>
                        <a:pt x="2619" y="626"/>
                      </a:cubicBezTo>
                      <a:cubicBezTo>
                        <a:pt x="2619" y="-327"/>
                        <a:pt x="1667" y="-327"/>
                        <a:pt x="714" y="1578"/>
                      </a:cubicBezTo>
                      <a:lnTo>
                        <a:pt x="714" y="1578"/>
                      </a:lnTo>
                      <a:close/>
                    </a:path>
                  </a:pathLst>
                </a:custGeom>
                <a:solidFill>
                  <a:srgbClr val="FF6B5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95" name="图形 653"/>
                <p:cNvSpPr/>
                <p:nvPr/>
              </p:nvSpPr>
              <p:spPr>
                <a:xfrm rot="-2897734">
                  <a:off x="3935349" y="3927110"/>
                  <a:ext cx="40005" cy="40005"/>
                </a:xfrm>
                <a:custGeom>
                  <a:avLst/>
                  <a:gdLst>
                    <a:gd name="connsiteX0" fmla="*/ 40006 w 40005"/>
                    <a:gd name="connsiteY0" fmla="*/ 20003 h 40005"/>
                    <a:gd name="connsiteX1" fmla="*/ 20003 w 40005"/>
                    <a:gd name="connsiteY1" fmla="*/ 40006 h 40005"/>
                    <a:gd name="connsiteX2" fmla="*/ 0 w 40005"/>
                    <a:gd name="connsiteY2" fmla="*/ 20003 h 40005"/>
                    <a:gd name="connsiteX3" fmla="*/ 20003 w 40005"/>
                    <a:gd name="connsiteY3" fmla="*/ 0 h 40005"/>
                    <a:gd name="connsiteX4" fmla="*/ 40006 w 40005"/>
                    <a:gd name="connsiteY4" fmla="*/ 20003 h 40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005" h="40005">
                      <a:moveTo>
                        <a:pt x="40006" y="20003"/>
                      </a:moveTo>
                      <a:cubicBezTo>
                        <a:pt x="40006" y="31050"/>
                        <a:pt x="31050" y="40006"/>
                        <a:pt x="20003" y="40006"/>
                      </a:cubicBezTo>
                      <a:cubicBezTo>
                        <a:pt x="8956" y="40006"/>
                        <a:pt x="0" y="31050"/>
                        <a:pt x="0" y="20003"/>
                      </a:cubicBezTo>
                      <a:cubicBezTo>
                        <a:pt x="0" y="8955"/>
                        <a:pt x="8956" y="0"/>
                        <a:pt x="20003" y="0"/>
                      </a:cubicBezTo>
                      <a:cubicBezTo>
                        <a:pt x="31050" y="0"/>
                        <a:pt x="40006" y="8955"/>
                        <a:pt x="40006" y="20003"/>
                      </a:cubicBezTo>
                      <a:close/>
                    </a:path>
                  </a:pathLst>
                </a:custGeom>
                <a:solidFill>
                  <a:srgbClr val="F5B99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96" name="图形 653"/>
                <p:cNvSpPr/>
                <p:nvPr/>
              </p:nvSpPr>
              <p:spPr>
                <a:xfrm>
                  <a:off x="3859529" y="3890962"/>
                  <a:ext cx="40004" cy="40004"/>
                </a:xfrm>
                <a:custGeom>
                  <a:avLst/>
                  <a:gdLst>
                    <a:gd name="connsiteX0" fmla="*/ 40005 w 40004"/>
                    <a:gd name="connsiteY0" fmla="*/ 20003 h 40004"/>
                    <a:gd name="connsiteX1" fmla="*/ 20003 w 40004"/>
                    <a:gd name="connsiteY1" fmla="*/ 40005 h 40004"/>
                    <a:gd name="connsiteX2" fmla="*/ 0 w 40004"/>
                    <a:gd name="connsiteY2" fmla="*/ 20003 h 40004"/>
                    <a:gd name="connsiteX3" fmla="*/ 20003 w 40004"/>
                    <a:gd name="connsiteY3" fmla="*/ 0 h 40004"/>
                    <a:gd name="connsiteX4" fmla="*/ 40005 w 40004"/>
                    <a:gd name="connsiteY4" fmla="*/ 20003 h 40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004" h="40004">
                      <a:moveTo>
                        <a:pt x="40005" y="20003"/>
                      </a:moveTo>
                      <a:cubicBezTo>
                        <a:pt x="40005" y="31050"/>
                        <a:pt x="31050" y="40005"/>
                        <a:pt x="20003" y="40005"/>
                      </a:cubicBezTo>
                      <a:cubicBezTo>
                        <a:pt x="8955" y="40005"/>
                        <a:pt x="0" y="31050"/>
                        <a:pt x="0" y="20003"/>
                      </a:cubicBezTo>
                      <a:cubicBezTo>
                        <a:pt x="0" y="8955"/>
                        <a:pt x="8955" y="0"/>
                        <a:pt x="20003" y="0"/>
                      </a:cubicBezTo>
                      <a:cubicBezTo>
                        <a:pt x="31050" y="0"/>
                        <a:pt x="40005" y="8955"/>
                        <a:pt x="40005" y="20003"/>
                      </a:cubicBezTo>
                      <a:close/>
                    </a:path>
                  </a:pathLst>
                </a:custGeom>
                <a:solidFill>
                  <a:srgbClr val="F5B99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97" name="图形 653"/>
                <p:cNvSpPr/>
                <p:nvPr/>
              </p:nvSpPr>
              <p:spPr>
                <a:xfrm>
                  <a:off x="3792854" y="4431982"/>
                  <a:ext cx="124777" cy="81914"/>
                </a:xfrm>
                <a:custGeom>
                  <a:avLst/>
                  <a:gdLst>
                    <a:gd name="connsiteX0" fmla="*/ 69532 w 124777"/>
                    <a:gd name="connsiteY0" fmla="*/ 0 h 81914"/>
                    <a:gd name="connsiteX1" fmla="*/ 124777 w 124777"/>
                    <a:gd name="connsiteY1" fmla="*/ 32385 h 81914"/>
                    <a:gd name="connsiteX2" fmla="*/ 93345 w 124777"/>
                    <a:gd name="connsiteY2" fmla="*/ 81915 h 81914"/>
                    <a:gd name="connsiteX3" fmla="*/ 0 w 124777"/>
                    <a:gd name="connsiteY3" fmla="*/ 44767 h 81914"/>
                    <a:gd name="connsiteX4" fmla="*/ 69532 w 124777"/>
                    <a:gd name="connsiteY4" fmla="*/ 0 h 81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77" h="81914">
                      <a:moveTo>
                        <a:pt x="69532" y="0"/>
                      </a:moveTo>
                      <a:cubicBezTo>
                        <a:pt x="69532" y="0"/>
                        <a:pt x="94298" y="26670"/>
                        <a:pt x="124777" y="32385"/>
                      </a:cubicBezTo>
                      <a:lnTo>
                        <a:pt x="93345" y="81915"/>
                      </a:lnTo>
                      <a:lnTo>
                        <a:pt x="0" y="44767"/>
                      </a:lnTo>
                      <a:lnTo>
                        <a:pt x="69532" y="0"/>
                      </a:lnTo>
                      <a:close/>
                    </a:path>
                  </a:pathLst>
                </a:custGeom>
                <a:solidFill>
                  <a:srgbClr val="E9A8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98" name="图形 653"/>
                <p:cNvSpPr/>
                <p:nvPr/>
              </p:nvSpPr>
              <p:spPr>
                <a:xfrm>
                  <a:off x="3827144" y="4439602"/>
                  <a:ext cx="139065" cy="107660"/>
                </a:xfrm>
                <a:custGeom>
                  <a:avLst/>
                  <a:gdLst>
                    <a:gd name="connsiteX0" fmla="*/ 96203 w 139065"/>
                    <a:gd name="connsiteY0" fmla="*/ 0 h 107660"/>
                    <a:gd name="connsiteX1" fmla="*/ 11430 w 139065"/>
                    <a:gd name="connsiteY1" fmla="*/ 56197 h 107660"/>
                    <a:gd name="connsiteX2" fmla="*/ 0 w 139065"/>
                    <a:gd name="connsiteY2" fmla="*/ 107632 h 107660"/>
                    <a:gd name="connsiteX3" fmla="*/ 139065 w 139065"/>
                    <a:gd name="connsiteY3" fmla="*/ 81915 h 107660"/>
                    <a:gd name="connsiteX4" fmla="*/ 96203 w 139065"/>
                    <a:gd name="connsiteY4" fmla="*/ 0 h 107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065" h="107660">
                      <a:moveTo>
                        <a:pt x="96203" y="0"/>
                      </a:moveTo>
                      <a:cubicBezTo>
                        <a:pt x="96203" y="0"/>
                        <a:pt x="70485" y="29527"/>
                        <a:pt x="11430" y="56197"/>
                      </a:cubicBezTo>
                      <a:lnTo>
                        <a:pt x="0" y="107632"/>
                      </a:lnTo>
                      <a:cubicBezTo>
                        <a:pt x="0" y="107632"/>
                        <a:pt x="84773" y="109538"/>
                        <a:pt x="139065" y="81915"/>
                      </a:cubicBezTo>
                      <a:lnTo>
                        <a:pt x="96203" y="0"/>
                      </a:lnTo>
                      <a:close/>
                    </a:path>
                  </a:pathLst>
                </a:custGeom>
                <a:solidFill>
                  <a:srgbClr val="FBD3B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99" name="图形 653"/>
                <p:cNvSpPr/>
                <p:nvPr/>
              </p:nvSpPr>
              <p:spPr>
                <a:xfrm>
                  <a:off x="4038599" y="4481512"/>
                  <a:ext cx="83517" cy="115252"/>
                </a:xfrm>
                <a:custGeom>
                  <a:avLst/>
                  <a:gdLst>
                    <a:gd name="connsiteX0" fmla="*/ 69532 w 83517"/>
                    <a:gd name="connsiteY0" fmla="*/ 9525 h 115252"/>
                    <a:gd name="connsiteX1" fmla="*/ 31432 w 83517"/>
                    <a:gd name="connsiteY1" fmla="*/ 0 h 115252"/>
                    <a:gd name="connsiteX2" fmla="*/ 0 w 83517"/>
                    <a:gd name="connsiteY2" fmla="*/ 103822 h 115252"/>
                    <a:gd name="connsiteX3" fmla="*/ 41910 w 83517"/>
                    <a:gd name="connsiteY3" fmla="*/ 115253 h 115252"/>
                    <a:gd name="connsiteX4" fmla="*/ 80010 w 83517"/>
                    <a:gd name="connsiteY4" fmla="*/ 74295 h 115252"/>
                    <a:gd name="connsiteX5" fmla="*/ 69532 w 83517"/>
                    <a:gd name="connsiteY5" fmla="*/ 9525 h 115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517" h="115252">
                      <a:moveTo>
                        <a:pt x="69532" y="9525"/>
                      </a:moveTo>
                      <a:lnTo>
                        <a:pt x="31432" y="0"/>
                      </a:lnTo>
                      <a:lnTo>
                        <a:pt x="0" y="103822"/>
                      </a:lnTo>
                      <a:lnTo>
                        <a:pt x="41910" y="115253"/>
                      </a:lnTo>
                      <a:cubicBezTo>
                        <a:pt x="45720" y="113347"/>
                        <a:pt x="70485" y="101917"/>
                        <a:pt x="80010" y="74295"/>
                      </a:cubicBezTo>
                      <a:cubicBezTo>
                        <a:pt x="91440" y="40005"/>
                        <a:pt x="71438" y="12383"/>
                        <a:pt x="69532" y="9525"/>
                      </a:cubicBezTo>
                      <a:close/>
                    </a:path>
                  </a:pathLst>
                </a:custGeom>
                <a:solidFill>
                  <a:srgbClr val="FFFCD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00" name="图形 653"/>
                <p:cNvSpPr/>
                <p:nvPr/>
              </p:nvSpPr>
              <p:spPr>
                <a:xfrm>
                  <a:off x="3965256" y="4464366"/>
                  <a:ext cx="135616" cy="121243"/>
                </a:xfrm>
                <a:custGeom>
                  <a:avLst/>
                  <a:gdLst>
                    <a:gd name="connsiteX0" fmla="*/ 122873 w 135616"/>
                    <a:gd name="connsiteY0" fmla="*/ 26670 h 121243"/>
                    <a:gd name="connsiteX1" fmla="*/ 82868 w 135616"/>
                    <a:gd name="connsiteY1" fmla="*/ 15240 h 121243"/>
                    <a:gd name="connsiteX2" fmla="*/ 20003 w 135616"/>
                    <a:gd name="connsiteY2" fmla="*/ 0 h 121243"/>
                    <a:gd name="connsiteX3" fmla="*/ 18098 w 135616"/>
                    <a:gd name="connsiteY3" fmla="*/ 26670 h 121243"/>
                    <a:gd name="connsiteX4" fmla="*/ 3810 w 135616"/>
                    <a:gd name="connsiteY4" fmla="*/ 74295 h 121243"/>
                    <a:gd name="connsiteX5" fmla="*/ 0 w 135616"/>
                    <a:gd name="connsiteY5" fmla="*/ 83820 h 121243"/>
                    <a:gd name="connsiteX6" fmla="*/ 67628 w 135616"/>
                    <a:gd name="connsiteY6" fmla="*/ 116205 h 121243"/>
                    <a:gd name="connsiteX7" fmla="*/ 122873 w 135616"/>
                    <a:gd name="connsiteY7" fmla="*/ 26670 h 12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5616" h="121243">
                      <a:moveTo>
                        <a:pt x="122873" y="26670"/>
                      </a:moveTo>
                      <a:cubicBezTo>
                        <a:pt x="122873" y="26670"/>
                        <a:pt x="108585" y="8573"/>
                        <a:pt x="82868" y="15240"/>
                      </a:cubicBezTo>
                      <a:cubicBezTo>
                        <a:pt x="66675" y="19050"/>
                        <a:pt x="40957" y="9525"/>
                        <a:pt x="20003" y="0"/>
                      </a:cubicBezTo>
                      <a:cubicBezTo>
                        <a:pt x="20955" y="8573"/>
                        <a:pt x="20003" y="18098"/>
                        <a:pt x="18098" y="26670"/>
                      </a:cubicBezTo>
                      <a:cubicBezTo>
                        <a:pt x="14288" y="42863"/>
                        <a:pt x="5715" y="58103"/>
                        <a:pt x="3810" y="74295"/>
                      </a:cubicBezTo>
                      <a:cubicBezTo>
                        <a:pt x="2857" y="78105"/>
                        <a:pt x="1905" y="80963"/>
                        <a:pt x="0" y="83820"/>
                      </a:cubicBezTo>
                      <a:cubicBezTo>
                        <a:pt x="21907" y="90488"/>
                        <a:pt x="45720" y="100013"/>
                        <a:pt x="67628" y="116205"/>
                      </a:cubicBezTo>
                      <a:cubicBezTo>
                        <a:pt x="101918" y="140970"/>
                        <a:pt x="161925" y="68580"/>
                        <a:pt x="122873" y="26670"/>
                      </a:cubicBezTo>
                      <a:close/>
                    </a:path>
                  </a:pathLst>
                </a:custGeom>
                <a:solidFill>
                  <a:srgbClr val="4D3B3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701" name="图形 653"/>
                <p:cNvGrpSpPr/>
                <p:nvPr/>
              </p:nvGrpSpPr>
              <p:grpSpPr>
                <a:xfrm>
                  <a:off x="4050029" y="4020502"/>
                  <a:ext cx="380999" cy="277192"/>
                  <a:chOff x="4050029" y="4020502"/>
                  <a:chExt cx="380999" cy="277192"/>
                </a:xfrm>
              </p:grpSpPr>
              <p:sp>
                <p:nvSpPr>
                  <p:cNvPr id="702" name="图形 653"/>
                  <p:cNvSpPr/>
                  <p:nvPr/>
                </p:nvSpPr>
                <p:spPr>
                  <a:xfrm>
                    <a:off x="4050029" y="4020502"/>
                    <a:ext cx="380999" cy="277192"/>
                  </a:xfrm>
                  <a:custGeom>
                    <a:avLst/>
                    <a:gdLst>
                      <a:gd name="connsiteX0" fmla="*/ 0 w 380999"/>
                      <a:gd name="connsiteY0" fmla="*/ 153352 h 277192"/>
                      <a:gd name="connsiteX1" fmla="*/ 30480 w 380999"/>
                      <a:gd name="connsiteY1" fmla="*/ 200977 h 277192"/>
                      <a:gd name="connsiteX2" fmla="*/ 100013 w 380999"/>
                      <a:gd name="connsiteY2" fmla="*/ 276225 h 277192"/>
                      <a:gd name="connsiteX3" fmla="*/ 260033 w 380999"/>
                      <a:gd name="connsiteY3" fmla="*/ 102870 h 277192"/>
                      <a:gd name="connsiteX4" fmla="*/ 286703 w 380999"/>
                      <a:gd name="connsiteY4" fmla="*/ 98107 h 277192"/>
                      <a:gd name="connsiteX5" fmla="*/ 326708 w 380999"/>
                      <a:gd name="connsiteY5" fmla="*/ 86677 h 277192"/>
                      <a:gd name="connsiteX6" fmla="*/ 344805 w 380999"/>
                      <a:gd name="connsiteY6" fmla="*/ 70485 h 277192"/>
                      <a:gd name="connsiteX7" fmla="*/ 368618 w 380999"/>
                      <a:gd name="connsiteY7" fmla="*/ 55245 h 277192"/>
                      <a:gd name="connsiteX8" fmla="*/ 370522 w 380999"/>
                      <a:gd name="connsiteY8" fmla="*/ 42863 h 277192"/>
                      <a:gd name="connsiteX9" fmla="*/ 381000 w 380999"/>
                      <a:gd name="connsiteY9" fmla="*/ 18097 h 277192"/>
                      <a:gd name="connsiteX10" fmla="*/ 373380 w 380999"/>
                      <a:gd name="connsiteY10" fmla="*/ 16192 h 277192"/>
                      <a:gd name="connsiteX11" fmla="*/ 368618 w 380999"/>
                      <a:gd name="connsiteY11" fmla="*/ 0 h 277192"/>
                      <a:gd name="connsiteX12" fmla="*/ 361950 w 380999"/>
                      <a:gd name="connsiteY12" fmla="*/ 25717 h 277192"/>
                      <a:gd name="connsiteX13" fmla="*/ 354330 w 380999"/>
                      <a:gd name="connsiteY13" fmla="*/ 37147 h 277192"/>
                      <a:gd name="connsiteX14" fmla="*/ 340995 w 380999"/>
                      <a:gd name="connsiteY14" fmla="*/ 15240 h 277192"/>
                      <a:gd name="connsiteX15" fmla="*/ 321945 w 380999"/>
                      <a:gd name="connsiteY15" fmla="*/ 9525 h 277192"/>
                      <a:gd name="connsiteX16" fmla="*/ 320040 w 380999"/>
                      <a:gd name="connsiteY16" fmla="*/ 5715 h 277192"/>
                      <a:gd name="connsiteX17" fmla="*/ 290512 w 380999"/>
                      <a:gd name="connsiteY17" fmla="*/ 17145 h 277192"/>
                      <a:gd name="connsiteX18" fmla="*/ 271462 w 380999"/>
                      <a:gd name="connsiteY18" fmla="*/ 32385 h 277192"/>
                      <a:gd name="connsiteX19" fmla="*/ 227647 w 380999"/>
                      <a:gd name="connsiteY19" fmla="*/ 77152 h 277192"/>
                      <a:gd name="connsiteX20" fmla="*/ 105727 w 380999"/>
                      <a:gd name="connsiteY20" fmla="*/ 179070 h 277192"/>
                      <a:gd name="connsiteX21" fmla="*/ 76200 w 380999"/>
                      <a:gd name="connsiteY21" fmla="*/ 135255 h 277192"/>
                      <a:gd name="connsiteX22" fmla="*/ 54293 w 380999"/>
                      <a:gd name="connsiteY22" fmla="*/ 103822 h 277192"/>
                      <a:gd name="connsiteX23" fmla="*/ 0 w 380999"/>
                      <a:gd name="connsiteY23" fmla="*/ 153352 h 277192"/>
                      <a:gd name="connsiteX24" fmla="*/ 296228 w 380999"/>
                      <a:gd name="connsiteY24" fmla="*/ 44767 h 277192"/>
                      <a:gd name="connsiteX25" fmla="*/ 303847 w 380999"/>
                      <a:gd name="connsiteY25" fmla="*/ 31432 h 277192"/>
                      <a:gd name="connsiteX26" fmla="*/ 319087 w 380999"/>
                      <a:gd name="connsiteY26" fmla="*/ 21907 h 277192"/>
                      <a:gd name="connsiteX27" fmla="*/ 330518 w 380999"/>
                      <a:gd name="connsiteY27" fmla="*/ 28575 h 277192"/>
                      <a:gd name="connsiteX28" fmla="*/ 335280 w 380999"/>
                      <a:gd name="connsiteY28" fmla="*/ 38100 h 277192"/>
                      <a:gd name="connsiteX29" fmla="*/ 326708 w 380999"/>
                      <a:gd name="connsiteY29" fmla="*/ 47625 h 277192"/>
                      <a:gd name="connsiteX30" fmla="*/ 313372 w 380999"/>
                      <a:gd name="connsiteY30" fmla="*/ 55245 h 277192"/>
                      <a:gd name="connsiteX31" fmla="*/ 296228 w 380999"/>
                      <a:gd name="connsiteY31" fmla="*/ 44767 h 27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380999" h="277192">
                        <a:moveTo>
                          <a:pt x="0" y="153352"/>
                        </a:moveTo>
                        <a:cubicBezTo>
                          <a:pt x="11430" y="171450"/>
                          <a:pt x="21907" y="187642"/>
                          <a:pt x="30480" y="200977"/>
                        </a:cubicBezTo>
                        <a:cubicBezTo>
                          <a:pt x="90488" y="291465"/>
                          <a:pt x="100013" y="276225"/>
                          <a:pt x="100013" y="276225"/>
                        </a:cubicBezTo>
                        <a:cubicBezTo>
                          <a:pt x="151447" y="274320"/>
                          <a:pt x="260033" y="102870"/>
                          <a:pt x="260033" y="102870"/>
                        </a:cubicBezTo>
                        <a:cubicBezTo>
                          <a:pt x="268605" y="101917"/>
                          <a:pt x="277178" y="100013"/>
                          <a:pt x="286703" y="98107"/>
                        </a:cubicBezTo>
                        <a:cubicBezTo>
                          <a:pt x="300990" y="95250"/>
                          <a:pt x="314325" y="91440"/>
                          <a:pt x="326708" y="86677"/>
                        </a:cubicBezTo>
                        <a:lnTo>
                          <a:pt x="344805" y="70485"/>
                        </a:lnTo>
                        <a:lnTo>
                          <a:pt x="368618" y="55245"/>
                        </a:lnTo>
                        <a:lnTo>
                          <a:pt x="370522" y="42863"/>
                        </a:lnTo>
                        <a:lnTo>
                          <a:pt x="381000" y="18097"/>
                        </a:lnTo>
                        <a:cubicBezTo>
                          <a:pt x="376237" y="13335"/>
                          <a:pt x="373380" y="16192"/>
                          <a:pt x="373380" y="16192"/>
                        </a:cubicBezTo>
                        <a:lnTo>
                          <a:pt x="368618" y="0"/>
                        </a:lnTo>
                        <a:cubicBezTo>
                          <a:pt x="354330" y="10477"/>
                          <a:pt x="361950" y="25717"/>
                          <a:pt x="361950" y="25717"/>
                        </a:cubicBezTo>
                        <a:cubicBezTo>
                          <a:pt x="356235" y="30480"/>
                          <a:pt x="354330" y="36195"/>
                          <a:pt x="354330" y="37147"/>
                        </a:cubicBezTo>
                        <a:cubicBezTo>
                          <a:pt x="354330" y="34290"/>
                          <a:pt x="346710" y="20955"/>
                          <a:pt x="340995" y="15240"/>
                        </a:cubicBezTo>
                        <a:cubicBezTo>
                          <a:pt x="334328" y="9525"/>
                          <a:pt x="321945" y="9525"/>
                          <a:pt x="321945" y="9525"/>
                        </a:cubicBezTo>
                        <a:cubicBezTo>
                          <a:pt x="321945" y="4763"/>
                          <a:pt x="320040" y="5715"/>
                          <a:pt x="320040" y="5715"/>
                        </a:cubicBezTo>
                        <a:cubicBezTo>
                          <a:pt x="317183" y="1905"/>
                          <a:pt x="296228" y="8572"/>
                          <a:pt x="290512" y="17145"/>
                        </a:cubicBezTo>
                        <a:cubicBezTo>
                          <a:pt x="284797" y="25717"/>
                          <a:pt x="271462" y="32385"/>
                          <a:pt x="271462" y="32385"/>
                        </a:cubicBezTo>
                        <a:cubicBezTo>
                          <a:pt x="247650" y="38100"/>
                          <a:pt x="227647" y="77152"/>
                          <a:pt x="227647" y="77152"/>
                        </a:cubicBezTo>
                        <a:cubicBezTo>
                          <a:pt x="149543" y="169545"/>
                          <a:pt x="105727" y="179070"/>
                          <a:pt x="105727" y="179070"/>
                        </a:cubicBezTo>
                        <a:lnTo>
                          <a:pt x="76200" y="135255"/>
                        </a:lnTo>
                        <a:lnTo>
                          <a:pt x="54293" y="103822"/>
                        </a:lnTo>
                        <a:lnTo>
                          <a:pt x="0" y="153352"/>
                        </a:lnTo>
                        <a:close/>
                        <a:moveTo>
                          <a:pt x="296228" y="44767"/>
                        </a:moveTo>
                        <a:cubicBezTo>
                          <a:pt x="296228" y="44767"/>
                          <a:pt x="297180" y="36195"/>
                          <a:pt x="303847" y="31432"/>
                        </a:cubicBezTo>
                        <a:cubicBezTo>
                          <a:pt x="311468" y="26670"/>
                          <a:pt x="313372" y="25717"/>
                          <a:pt x="319087" y="21907"/>
                        </a:cubicBezTo>
                        <a:cubicBezTo>
                          <a:pt x="319087" y="21907"/>
                          <a:pt x="322897" y="28575"/>
                          <a:pt x="330518" y="28575"/>
                        </a:cubicBezTo>
                        <a:cubicBezTo>
                          <a:pt x="330518" y="28575"/>
                          <a:pt x="329565" y="33338"/>
                          <a:pt x="335280" y="38100"/>
                        </a:cubicBezTo>
                        <a:cubicBezTo>
                          <a:pt x="335280" y="38100"/>
                          <a:pt x="328612" y="40957"/>
                          <a:pt x="326708" y="47625"/>
                        </a:cubicBezTo>
                        <a:cubicBezTo>
                          <a:pt x="326708" y="47625"/>
                          <a:pt x="317183" y="49530"/>
                          <a:pt x="313372" y="55245"/>
                        </a:cubicBezTo>
                        <a:cubicBezTo>
                          <a:pt x="313372" y="55245"/>
                          <a:pt x="300990" y="51435"/>
                          <a:pt x="296228" y="44767"/>
                        </a:cubicBezTo>
                        <a:close/>
                      </a:path>
                    </a:pathLst>
                  </a:custGeom>
                  <a:solidFill>
                    <a:srgbClr val="FBD3B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03" name="图形 653"/>
                  <p:cNvSpPr/>
                  <p:nvPr/>
                </p:nvSpPr>
                <p:spPr>
                  <a:xfrm>
                    <a:off x="4050029" y="4126229"/>
                    <a:ext cx="75247" cy="95250"/>
                  </a:xfrm>
                  <a:custGeom>
                    <a:avLst/>
                    <a:gdLst>
                      <a:gd name="connsiteX0" fmla="*/ 0 w 75247"/>
                      <a:gd name="connsiteY0" fmla="*/ 47625 h 95250"/>
                      <a:gd name="connsiteX1" fmla="*/ 30480 w 75247"/>
                      <a:gd name="connsiteY1" fmla="*/ 95250 h 95250"/>
                      <a:gd name="connsiteX2" fmla="*/ 75247 w 75247"/>
                      <a:gd name="connsiteY2" fmla="*/ 31433 h 95250"/>
                      <a:gd name="connsiteX3" fmla="*/ 53340 w 75247"/>
                      <a:gd name="connsiteY3" fmla="*/ 0 h 95250"/>
                      <a:gd name="connsiteX4" fmla="*/ 0 w 75247"/>
                      <a:gd name="connsiteY4" fmla="*/ 47625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247" h="95250">
                        <a:moveTo>
                          <a:pt x="0" y="47625"/>
                        </a:moveTo>
                        <a:cubicBezTo>
                          <a:pt x="11430" y="65723"/>
                          <a:pt x="21907" y="81915"/>
                          <a:pt x="30480" y="95250"/>
                        </a:cubicBezTo>
                        <a:lnTo>
                          <a:pt x="75247" y="31433"/>
                        </a:lnTo>
                        <a:lnTo>
                          <a:pt x="53340" y="0"/>
                        </a:lnTo>
                        <a:lnTo>
                          <a:pt x="0" y="47625"/>
                        </a:lnTo>
                        <a:close/>
                      </a:path>
                    </a:pathLst>
                  </a:custGeom>
                  <a:solidFill>
                    <a:srgbClr val="E9A88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04" name="图形 653"/>
                  <p:cNvSpPr/>
                  <p:nvPr/>
                </p:nvSpPr>
                <p:spPr>
                  <a:xfrm>
                    <a:off x="4394834" y="4069079"/>
                    <a:ext cx="11429" cy="23812"/>
                  </a:xfrm>
                  <a:custGeom>
                    <a:avLst/>
                    <a:gdLst>
                      <a:gd name="connsiteX0" fmla="*/ 11430 w 11429"/>
                      <a:gd name="connsiteY0" fmla="*/ 0 h 23812"/>
                      <a:gd name="connsiteX1" fmla="*/ 6667 w 11429"/>
                      <a:gd name="connsiteY1" fmla="*/ 12383 h 23812"/>
                      <a:gd name="connsiteX2" fmla="*/ 0 w 11429"/>
                      <a:gd name="connsiteY2" fmla="*/ 23813 h 23812"/>
                      <a:gd name="connsiteX3" fmla="*/ 4763 w 11429"/>
                      <a:gd name="connsiteY3" fmla="*/ 12383 h 23812"/>
                      <a:gd name="connsiteX4" fmla="*/ 11430 w 11429"/>
                      <a:gd name="connsiteY4" fmla="*/ 0 h 23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29" h="23812">
                        <a:moveTo>
                          <a:pt x="11430" y="0"/>
                        </a:moveTo>
                        <a:cubicBezTo>
                          <a:pt x="10477" y="3810"/>
                          <a:pt x="8573" y="8573"/>
                          <a:pt x="6667" y="12383"/>
                        </a:cubicBezTo>
                        <a:cubicBezTo>
                          <a:pt x="4763" y="16192"/>
                          <a:pt x="2857" y="20003"/>
                          <a:pt x="0" y="23813"/>
                        </a:cubicBezTo>
                        <a:cubicBezTo>
                          <a:pt x="1905" y="20003"/>
                          <a:pt x="3810" y="16192"/>
                          <a:pt x="4763" y="12383"/>
                        </a:cubicBezTo>
                        <a:cubicBezTo>
                          <a:pt x="7620" y="7620"/>
                          <a:pt x="8573" y="3810"/>
                          <a:pt x="11430" y="0"/>
                        </a:cubicBezTo>
                        <a:close/>
                      </a:path>
                    </a:pathLst>
                  </a:custGeom>
                  <a:solidFill>
                    <a:srgbClr val="E9A88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05" name="图形 653"/>
                  <p:cNvSpPr/>
                  <p:nvPr/>
                </p:nvSpPr>
                <p:spPr>
                  <a:xfrm>
                    <a:off x="4388166" y="4065269"/>
                    <a:ext cx="17145" cy="14287"/>
                  </a:xfrm>
                  <a:custGeom>
                    <a:avLst/>
                    <a:gdLst>
                      <a:gd name="connsiteX0" fmla="*/ 17145 w 17145"/>
                      <a:gd name="connsiteY0" fmla="*/ 3810 h 14287"/>
                      <a:gd name="connsiteX1" fmla="*/ 12383 w 17145"/>
                      <a:gd name="connsiteY1" fmla="*/ 952 h 14287"/>
                      <a:gd name="connsiteX2" fmla="*/ 6668 w 17145"/>
                      <a:gd name="connsiteY2" fmla="*/ 3810 h 14287"/>
                      <a:gd name="connsiteX3" fmla="*/ 2858 w 17145"/>
                      <a:gd name="connsiteY3" fmla="*/ 8572 h 14287"/>
                      <a:gd name="connsiteX4" fmla="*/ 0 w 17145"/>
                      <a:gd name="connsiteY4" fmla="*/ 14288 h 14287"/>
                      <a:gd name="connsiteX5" fmla="*/ 1905 w 17145"/>
                      <a:gd name="connsiteY5" fmla="*/ 8572 h 14287"/>
                      <a:gd name="connsiteX6" fmla="*/ 5715 w 17145"/>
                      <a:gd name="connsiteY6" fmla="*/ 2858 h 14287"/>
                      <a:gd name="connsiteX7" fmla="*/ 11430 w 17145"/>
                      <a:gd name="connsiteY7" fmla="*/ 0 h 14287"/>
                      <a:gd name="connsiteX8" fmla="*/ 14288 w 17145"/>
                      <a:gd name="connsiteY8" fmla="*/ 952 h 14287"/>
                      <a:gd name="connsiteX9" fmla="*/ 17145 w 17145"/>
                      <a:gd name="connsiteY9" fmla="*/ 3810 h 14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145" h="14287">
                        <a:moveTo>
                          <a:pt x="17145" y="3810"/>
                        </a:moveTo>
                        <a:cubicBezTo>
                          <a:pt x="16193" y="1905"/>
                          <a:pt x="14288" y="952"/>
                          <a:pt x="12383" y="952"/>
                        </a:cubicBezTo>
                        <a:cubicBezTo>
                          <a:pt x="10478" y="952"/>
                          <a:pt x="8573" y="1905"/>
                          <a:pt x="6668" y="3810"/>
                        </a:cubicBezTo>
                        <a:cubicBezTo>
                          <a:pt x="4763" y="4763"/>
                          <a:pt x="3810" y="6667"/>
                          <a:pt x="2858" y="8572"/>
                        </a:cubicBezTo>
                        <a:cubicBezTo>
                          <a:pt x="1905" y="10477"/>
                          <a:pt x="953" y="12383"/>
                          <a:pt x="0" y="14288"/>
                        </a:cubicBezTo>
                        <a:cubicBezTo>
                          <a:pt x="953" y="12383"/>
                          <a:pt x="953" y="10477"/>
                          <a:pt x="1905" y="8572"/>
                        </a:cubicBezTo>
                        <a:cubicBezTo>
                          <a:pt x="2858" y="6667"/>
                          <a:pt x="3810" y="4763"/>
                          <a:pt x="5715" y="2858"/>
                        </a:cubicBezTo>
                        <a:cubicBezTo>
                          <a:pt x="7620" y="952"/>
                          <a:pt x="9525" y="0"/>
                          <a:pt x="11430" y="0"/>
                        </a:cubicBezTo>
                        <a:cubicBezTo>
                          <a:pt x="12383" y="0"/>
                          <a:pt x="13335" y="0"/>
                          <a:pt x="14288" y="952"/>
                        </a:cubicBezTo>
                        <a:cubicBezTo>
                          <a:pt x="16193" y="1905"/>
                          <a:pt x="17145" y="2858"/>
                          <a:pt x="17145" y="3810"/>
                        </a:cubicBezTo>
                        <a:close/>
                      </a:path>
                    </a:pathLst>
                  </a:custGeom>
                  <a:solidFill>
                    <a:srgbClr val="E9A88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06" name="图形 653"/>
                  <p:cNvSpPr/>
                  <p:nvPr/>
                </p:nvSpPr>
                <p:spPr>
                  <a:xfrm>
                    <a:off x="4374832" y="4077652"/>
                    <a:ext cx="13334" cy="18097"/>
                  </a:xfrm>
                  <a:custGeom>
                    <a:avLst/>
                    <a:gdLst>
                      <a:gd name="connsiteX0" fmla="*/ 13335 w 13334"/>
                      <a:gd name="connsiteY0" fmla="*/ 0 h 18097"/>
                      <a:gd name="connsiteX1" fmla="*/ 0 w 13334"/>
                      <a:gd name="connsiteY1" fmla="*/ 18097 h 18097"/>
                      <a:gd name="connsiteX2" fmla="*/ 0 w 13334"/>
                      <a:gd name="connsiteY2" fmla="*/ 12382 h 18097"/>
                      <a:gd name="connsiteX3" fmla="*/ 2857 w 13334"/>
                      <a:gd name="connsiteY3" fmla="*/ 6667 h 18097"/>
                      <a:gd name="connsiteX4" fmla="*/ 7620 w 13334"/>
                      <a:gd name="connsiteY4" fmla="*/ 2857 h 18097"/>
                      <a:gd name="connsiteX5" fmla="*/ 13335 w 13334"/>
                      <a:gd name="connsiteY5" fmla="*/ 0 h 18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34" h="18097">
                        <a:moveTo>
                          <a:pt x="13335" y="0"/>
                        </a:moveTo>
                        <a:cubicBezTo>
                          <a:pt x="5715" y="2857"/>
                          <a:pt x="952" y="9525"/>
                          <a:pt x="0" y="18097"/>
                        </a:cubicBezTo>
                        <a:cubicBezTo>
                          <a:pt x="0" y="16192"/>
                          <a:pt x="0" y="14288"/>
                          <a:pt x="0" y="12382"/>
                        </a:cubicBezTo>
                        <a:cubicBezTo>
                          <a:pt x="952" y="10477"/>
                          <a:pt x="1905" y="8572"/>
                          <a:pt x="2857" y="6667"/>
                        </a:cubicBezTo>
                        <a:cubicBezTo>
                          <a:pt x="3810" y="4763"/>
                          <a:pt x="5715" y="3810"/>
                          <a:pt x="7620" y="2857"/>
                        </a:cubicBezTo>
                        <a:cubicBezTo>
                          <a:pt x="9525" y="1905"/>
                          <a:pt x="11430" y="952"/>
                          <a:pt x="13335" y="0"/>
                        </a:cubicBezTo>
                        <a:close/>
                      </a:path>
                    </a:pathLst>
                  </a:custGeom>
                  <a:solidFill>
                    <a:srgbClr val="E9A88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07" name="图形 653"/>
                  <p:cNvSpPr/>
                  <p:nvPr/>
                </p:nvSpPr>
                <p:spPr>
                  <a:xfrm>
                    <a:off x="4351019" y="4090987"/>
                    <a:ext cx="24764" cy="3809"/>
                  </a:xfrm>
                  <a:custGeom>
                    <a:avLst/>
                    <a:gdLst>
                      <a:gd name="connsiteX0" fmla="*/ 24765 w 24764"/>
                      <a:gd name="connsiteY0" fmla="*/ 0 h 3809"/>
                      <a:gd name="connsiteX1" fmla="*/ 12382 w 24764"/>
                      <a:gd name="connsiteY1" fmla="*/ 1905 h 3809"/>
                      <a:gd name="connsiteX2" fmla="*/ 0 w 24764"/>
                      <a:gd name="connsiteY2" fmla="*/ 3810 h 3809"/>
                      <a:gd name="connsiteX3" fmla="*/ 11430 w 24764"/>
                      <a:gd name="connsiteY3" fmla="*/ 953 h 3809"/>
                      <a:gd name="connsiteX4" fmla="*/ 24765 w 24764"/>
                      <a:gd name="connsiteY4" fmla="*/ 0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64" h="3809">
                        <a:moveTo>
                          <a:pt x="24765" y="0"/>
                        </a:moveTo>
                        <a:cubicBezTo>
                          <a:pt x="20955" y="953"/>
                          <a:pt x="17145" y="1905"/>
                          <a:pt x="12382" y="1905"/>
                        </a:cubicBezTo>
                        <a:cubicBezTo>
                          <a:pt x="8572" y="2858"/>
                          <a:pt x="4763" y="2858"/>
                          <a:pt x="0" y="3810"/>
                        </a:cubicBezTo>
                        <a:cubicBezTo>
                          <a:pt x="3810" y="2858"/>
                          <a:pt x="7620" y="1905"/>
                          <a:pt x="11430" y="953"/>
                        </a:cubicBezTo>
                        <a:cubicBezTo>
                          <a:pt x="17145" y="953"/>
                          <a:pt x="20955" y="0"/>
                          <a:pt x="24765" y="0"/>
                        </a:cubicBezTo>
                        <a:close/>
                      </a:path>
                    </a:pathLst>
                  </a:custGeom>
                  <a:solidFill>
                    <a:srgbClr val="E9A88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08" name="图形 653"/>
                  <p:cNvSpPr/>
                  <p:nvPr/>
                </p:nvSpPr>
                <p:spPr>
                  <a:xfrm>
                    <a:off x="4402454" y="4038599"/>
                    <a:ext cx="20955" cy="27622"/>
                  </a:xfrm>
                  <a:custGeom>
                    <a:avLst/>
                    <a:gdLst>
                      <a:gd name="connsiteX0" fmla="*/ 20955 w 20955"/>
                      <a:gd name="connsiteY0" fmla="*/ 0 h 27622"/>
                      <a:gd name="connsiteX1" fmla="*/ 14288 w 20955"/>
                      <a:gd name="connsiteY1" fmla="*/ 5715 h 27622"/>
                      <a:gd name="connsiteX2" fmla="*/ 8573 w 20955"/>
                      <a:gd name="connsiteY2" fmla="*/ 12383 h 27622"/>
                      <a:gd name="connsiteX3" fmla="*/ 2858 w 20955"/>
                      <a:gd name="connsiteY3" fmla="*/ 19050 h 27622"/>
                      <a:gd name="connsiteX4" fmla="*/ 0 w 20955"/>
                      <a:gd name="connsiteY4" fmla="*/ 27622 h 27622"/>
                      <a:gd name="connsiteX5" fmla="*/ 0 w 20955"/>
                      <a:gd name="connsiteY5" fmla="*/ 22860 h 27622"/>
                      <a:gd name="connsiteX6" fmla="*/ 1905 w 20955"/>
                      <a:gd name="connsiteY6" fmla="*/ 19050 h 27622"/>
                      <a:gd name="connsiteX7" fmla="*/ 7620 w 20955"/>
                      <a:gd name="connsiteY7" fmla="*/ 11430 h 27622"/>
                      <a:gd name="connsiteX8" fmla="*/ 13335 w 20955"/>
                      <a:gd name="connsiteY8" fmla="*/ 4763 h 27622"/>
                      <a:gd name="connsiteX9" fmla="*/ 20955 w 20955"/>
                      <a:gd name="connsiteY9" fmla="*/ 0 h 27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955" h="27622">
                        <a:moveTo>
                          <a:pt x="20955" y="0"/>
                        </a:moveTo>
                        <a:cubicBezTo>
                          <a:pt x="19050" y="1905"/>
                          <a:pt x="17145" y="3810"/>
                          <a:pt x="14288" y="5715"/>
                        </a:cubicBezTo>
                        <a:lnTo>
                          <a:pt x="8573" y="12383"/>
                        </a:lnTo>
                        <a:cubicBezTo>
                          <a:pt x="6668" y="14288"/>
                          <a:pt x="4763" y="17145"/>
                          <a:pt x="2858" y="19050"/>
                        </a:cubicBezTo>
                        <a:cubicBezTo>
                          <a:pt x="953" y="21908"/>
                          <a:pt x="0" y="23813"/>
                          <a:pt x="0" y="27622"/>
                        </a:cubicBezTo>
                        <a:cubicBezTo>
                          <a:pt x="0" y="25717"/>
                          <a:pt x="0" y="24765"/>
                          <a:pt x="0" y="22860"/>
                        </a:cubicBezTo>
                        <a:cubicBezTo>
                          <a:pt x="0" y="20955"/>
                          <a:pt x="953" y="20003"/>
                          <a:pt x="1905" y="19050"/>
                        </a:cubicBezTo>
                        <a:cubicBezTo>
                          <a:pt x="2858" y="16192"/>
                          <a:pt x="5715" y="14288"/>
                          <a:pt x="7620" y="11430"/>
                        </a:cubicBezTo>
                        <a:cubicBezTo>
                          <a:pt x="9525" y="9525"/>
                          <a:pt x="11430" y="6667"/>
                          <a:pt x="13335" y="4763"/>
                        </a:cubicBezTo>
                        <a:cubicBezTo>
                          <a:pt x="16193" y="3810"/>
                          <a:pt x="18098" y="1905"/>
                          <a:pt x="20955" y="0"/>
                        </a:cubicBezTo>
                        <a:close/>
                      </a:path>
                    </a:pathLst>
                  </a:custGeom>
                  <a:solidFill>
                    <a:srgbClr val="E9A88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09" name="图形 653"/>
                  <p:cNvSpPr/>
                  <p:nvPr/>
                </p:nvSpPr>
                <p:spPr>
                  <a:xfrm>
                    <a:off x="4316729" y="4060507"/>
                    <a:ext cx="31432" cy="6667"/>
                  </a:xfrm>
                  <a:custGeom>
                    <a:avLst/>
                    <a:gdLst>
                      <a:gd name="connsiteX0" fmla="*/ 31433 w 31432"/>
                      <a:gd name="connsiteY0" fmla="*/ 6667 h 6667"/>
                      <a:gd name="connsiteX1" fmla="*/ 23813 w 31432"/>
                      <a:gd name="connsiteY1" fmla="*/ 3810 h 6667"/>
                      <a:gd name="connsiteX2" fmla="*/ 16193 w 31432"/>
                      <a:gd name="connsiteY2" fmla="*/ 1905 h 6667"/>
                      <a:gd name="connsiteX3" fmla="*/ 7620 w 31432"/>
                      <a:gd name="connsiteY3" fmla="*/ 1905 h 6667"/>
                      <a:gd name="connsiteX4" fmla="*/ 5715 w 31432"/>
                      <a:gd name="connsiteY4" fmla="*/ 1905 h 6667"/>
                      <a:gd name="connsiteX5" fmla="*/ 3810 w 31432"/>
                      <a:gd name="connsiteY5" fmla="*/ 1905 h 6667"/>
                      <a:gd name="connsiteX6" fmla="*/ 1905 w 31432"/>
                      <a:gd name="connsiteY6" fmla="*/ 1905 h 6667"/>
                      <a:gd name="connsiteX7" fmla="*/ 0 w 31432"/>
                      <a:gd name="connsiteY7" fmla="*/ 2858 h 6667"/>
                      <a:gd name="connsiteX8" fmla="*/ 1905 w 31432"/>
                      <a:gd name="connsiteY8" fmla="*/ 1905 h 6667"/>
                      <a:gd name="connsiteX9" fmla="*/ 3810 w 31432"/>
                      <a:gd name="connsiteY9" fmla="*/ 952 h 6667"/>
                      <a:gd name="connsiteX10" fmla="*/ 5715 w 31432"/>
                      <a:gd name="connsiteY10" fmla="*/ 0 h 6667"/>
                      <a:gd name="connsiteX11" fmla="*/ 7620 w 31432"/>
                      <a:gd name="connsiteY11" fmla="*/ 0 h 6667"/>
                      <a:gd name="connsiteX12" fmla="*/ 16193 w 31432"/>
                      <a:gd name="connsiteY12" fmla="*/ 0 h 6667"/>
                      <a:gd name="connsiteX13" fmla="*/ 24765 w 31432"/>
                      <a:gd name="connsiteY13" fmla="*/ 1905 h 6667"/>
                      <a:gd name="connsiteX14" fmla="*/ 31433 w 31432"/>
                      <a:gd name="connsiteY14" fmla="*/ 6667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1432" h="6667">
                        <a:moveTo>
                          <a:pt x="31433" y="6667"/>
                        </a:moveTo>
                        <a:cubicBezTo>
                          <a:pt x="28575" y="5715"/>
                          <a:pt x="26670" y="3810"/>
                          <a:pt x="23813" y="3810"/>
                        </a:cubicBezTo>
                        <a:cubicBezTo>
                          <a:pt x="20955" y="2858"/>
                          <a:pt x="18098" y="1905"/>
                          <a:pt x="16193" y="1905"/>
                        </a:cubicBezTo>
                        <a:cubicBezTo>
                          <a:pt x="13335" y="1905"/>
                          <a:pt x="10478" y="1905"/>
                          <a:pt x="7620" y="1905"/>
                        </a:cubicBezTo>
                        <a:lnTo>
                          <a:pt x="5715" y="1905"/>
                        </a:lnTo>
                        <a:lnTo>
                          <a:pt x="3810" y="1905"/>
                        </a:lnTo>
                        <a:lnTo>
                          <a:pt x="1905" y="1905"/>
                        </a:lnTo>
                        <a:cubicBezTo>
                          <a:pt x="953" y="1905"/>
                          <a:pt x="953" y="1905"/>
                          <a:pt x="0" y="2858"/>
                        </a:cubicBezTo>
                        <a:cubicBezTo>
                          <a:pt x="953" y="2858"/>
                          <a:pt x="953" y="1905"/>
                          <a:pt x="1905" y="1905"/>
                        </a:cubicBezTo>
                        <a:lnTo>
                          <a:pt x="3810" y="952"/>
                        </a:lnTo>
                        <a:lnTo>
                          <a:pt x="5715" y="0"/>
                        </a:lnTo>
                        <a:lnTo>
                          <a:pt x="7620" y="0"/>
                        </a:lnTo>
                        <a:cubicBezTo>
                          <a:pt x="10478" y="0"/>
                          <a:pt x="13335" y="0"/>
                          <a:pt x="16193" y="0"/>
                        </a:cubicBezTo>
                        <a:cubicBezTo>
                          <a:pt x="19050" y="0"/>
                          <a:pt x="21908" y="952"/>
                          <a:pt x="24765" y="1905"/>
                        </a:cubicBezTo>
                        <a:cubicBezTo>
                          <a:pt x="26670" y="2858"/>
                          <a:pt x="29528" y="4763"/>
                          <a:pt x="31433" y="6667"/>
                        </a:cubicBezTo>
                        <a:close/>
                      </a:path>
                    </a:pathLst>
                  </a:custGeom>
                  <a:solidFill>
                    <a:srgbClr val="E9A88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10" name="图形 653"/>
                  <p:cNvSpPr/>
                  <p:nvPr/>
                </p:nvSpPr>
                <p:spPr>
                  <a:xfrm>
                    <a:off x="4409122" y="4064316"/>
                    <a:ext cx="12382" cy="19050"/>
                  </a:xfrm>
                  <a:custGeom>
                    <a:avLst/>
                    <a:gdLst>
                      <a:gd name="connsiteX0" fmla="*/ 12382 w 12382"/>
                      <a:gd name="connsiteY0" fmla="*/ 0 h 19050"/>
                      <a:gd name="connsiteX1" fmla="*/ 7620 w 12382"/>
                      <a:gd name="connsiteY1" fmla="*/ 10478 h 19050"/>
                      <a:gd name="connsiteX2" fmla="*/ 0 w 12382"/>
                      <a:gd name="connsiteY2" fmla="*/ 19050 h 19050"/>
                      <a:gd name="connsiteX3" fmla="*/ 6667 w 12382"/>
                      <a:gd name="connsiteY3" fmla="*/ 9525 h 19050"/>
                      <a:gd name="connsiteX4" fmla="*/ 12382 w 12382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82" h="19050">
                        <a:moveTo>
                          <a:pt x="12382" y="0"/>
                        </a:moveTo>
                        <a:cubicBezTo>
                          <a:pt x="11430" y="3810"/>
                          <a:pt x="9525" y="7620"/>
                          <a:pt x="7620" y="10478"/>
                        </a:cubicBezTo>
                        <a:cubicBezTo>
                          <a:pt x="5715" y="13335"/>
                          <a:pt x="2857" y="17145"/>
                          <a:pt x="0" y="19050"/>
                        </a:cubicBezTo>
                        <a:cubicBezTo>
                          <a:pt x="1905" y="16192"/>
                          <a:pt x="4763" y="13335"/>
                          <a:pt x="6667" y="9525"/>
                        </a:cubicBezTo>
                        <a:cubicBezTo>
                          <a:pt x="7620" y="6667"/>
                          <a:pt x="9525" y="3810"/>
                          <a:pt x="12382" y="0"/>
                        </a:cubicBezTo>
                        <a:close/>
                      </a:path>
                    </a:pathLst>
                  </a:custGeom>
                  <a:solidFill>
                    <a:srgbClr val="E9A88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11" name="图形 653"/>
                  <p:cNvSpPr/>
                  <p:nvPr/>
                </p:nvSpPr>
                <p:spPr>
                  <a:xfrm>
                    <a:off x="4376737" y="4068127"/>
                    <a:ext cx="9525" cy="6667"/>
                  </a:xfrm>
                  <a:custGeom>
                    <a:avLst/>
                    <a:gdLst>
                      <a:gd name="connsiteX0" fmla="*/ 9525 w 9525"/>
                      <a:gd name="connsiteY0" fmla="*/ 6667 h 6667"/>
                      <a:gd name="connsiteX1" fmla="*/ 4763 w 9525"/>
                      <a:gd name="connsiteY1" fmla="*/ 2857 h 6667"/>
                      <a:gd name="connsiteX2" fmla="*/ 2858 w 9525"/>
                      <a:gd name="connsiteY2" fmla="*/ 952 h 6667"/>
                      <a:gd name="connsiteX3" fmla="*/ 0 w 9525"/>
                      <a:gd name="connsiteY3" fmla="*/ 0 h 6667"/>
                      <a:gd name="connsiteX4" fmla="*/ 2858 w 9525"/>
                      <a:gd name="connsiteY4" fmla="*/ 0 h 6667"/>
                      <a:gd name="connsiteX5" fmla="*/ 5715 w 9525"/>
                      <a:gd name="connsiteY5" fmla="*/ 952 h 6667"/>
                      <a:gd name="connsiteX6" fmla="*/ 9525 w 9525"/>
                      <a:gd name="connsiteY6" fmla="*/ 6667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525" h="6667">
                        <a:moveTo>
                          <a:pt x="9525" y="6667"/>
                        </a:moveTo>
                        <a:cubicBezTo>
                          <a:pt x="7620" y="5715"/>
                          <a:pt x="6667" y="3810"/>
                          <a:pt x="4763" y="2857"/>
                        </a:cubicBezTo>
                        <a:cubicBezTo>
                          <a:pt x="3810" y="1905"/>
                          <a:pt x="2858" y="1905"/>
                          <a:pt x="2858" y="952"/>
                        </a:cubicBezTo>
                        <a:cubicBezTo>
                          <a:pt x="1905" y="952"/>
                          <a:pt x="952" y="0"/>
                          <a:pt x="0" y="0"/>
                        </a:cubicBezTo>
                        <a:cubicBezTo>
                          <a:pt x="952" y="0"/>
                          <a:pt x="1905" y="0"/>
                          <a:pt x="2858" y="0"/>
                        </a:cubicBezTo>
                        <a:cubicBezTo>
                          <a:pt x="3810" y="0"/>
                          <a:pt x="4763" y="952"/>
                          <a:pt x="5715" y="952"/>
                        </a:cubicBezTo>
                        <a:cubicBezTo>
                          <a:pt x="7620" y="2857"/>
                          <a:pt x="8573" y="4763"/>
                          <a:pt x="9525" y="6667"/>
                        </a:cubicBezTo>
                        <a:close/>
                      </a:path>
                    </a:pathLst>
                  </a:custGeom>
                  <a:solidFill>
                    <a:srgbClr val="E9A88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12" name="图形 653"/>
                  <p:cNvSpPr/>
                  <p:nvPr/>
                </p:nvSpPr>
                <p:spPr>
                  <a:xfrm>
                    <a:off x="4384357" y="4058602"/>
                    <a:ext cx="11429" cy="1904"/>
                  </a:xfrm>
                  <a:custGeom>
                    <a:avLst/>
                    <a:gdLst>
                      <a:gd name="connsiteX0" fmla="*/ 11430 w 11429"/>
                      <a:gd name="connsiteY0" fmla="*/ 1905 h 1904"/>
                      <a:gd name="connsiteX1" fmla="*/ 8572 w 11429"/>
                      <a:gd name="connsiteY1" fmla="*/ 952 h 1904"/>
                      <a:gd name="connsiteX2" fmla="*/ 5715 w 11429"/>
                      <a:gd name="connsiteY2" fmla="*/ 952 h 1904"/>
                      <a:gd name="connsiteX3" fmla="*/ 0 w 11429"/>
                      <a:gd name="connsiteY3" fmla="*/ 1905 h 1904"/>
                      <a:gd name="connsiteX4" fmla="*/ 2857 w 11429"/>
                      <a:gd name="connsiteY4" fmla="*/ 0 h 1904"/>
                      <a:gd name="connsiteX5" fmla="*/ 6667 w 11429"/>
                      <a:gd name="connsiteY5" fmla="*/ 0 h 1904"/>
                      <a:gd name="connsiteX6" fmla="*/ 9525 w 11429"/>
                      <a:gd name="connsiteY6" fmla="*/ 952 h 1904"/>
                      <a:gd name="connsiteX7" fmla="*/ 11430 w 11429"/>
                      <a:gd name="connsiteY7" fmla="*/ 1905 h 1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1429" h="1904">
                        <a:moveTo>
                          <a:pt x="11430" y="1905"/>
                        </a:moveTo>
                        <a:cubicBezTo>
                          <a:pt x="10477" y="952"/>
                          <a:pt x="9525" y="952"/>
                          <a:pt x="8572" y="952"/>
                        </a:cubicBezTo>
                        <a:cubicBezTo>
                          <a:pt x="7620" y="952"/>
                          <a:pt x="6667" y="952"/>
                          <a:pt x="5715" y="952"/>
                        </a:cubicBezTo>
                        <a:cubicBezTo>
                          <a:pt x="3810" y="952"/>
                          <a:pt x="1905" y="952"/>
                          <a:pt x="0" y="1905"/>
                        </a:cubicBezTo>
                        <a:cubicBezTo>
                          <a:pt x="0" y="952"/>
                          <a:pt x="1905" y="0"/>
                          <a:pt x="2857" y="0"/>
                        </a:cubicBezTo>
                        <a:cubicBezTo>
                          <a:pt x="3810" y="0"/>
                          <a:pt x="4763" y="0"/>
                          <a:pt x="6667" y="0"/>
                        </a:cubicBezTo>
                        <a:cubicBezTo>
                          <a:pt x="7620" y="0"/>
                          <a:pt x="8572" y="0"/>
                          <a:pt x="9525" y="952"/>
                        </a:cubicBezTo>
                        <a:cubicBezTo>
                          <a:pt x="9525" y="0"/>
                          <a:pt x="10477" y="0"/>
                          <a:pt x="11430" y="1905"/>
                        </a:cubicBezTo>
                        <a:close/>
                      </a:path>
                    </a:pathLst>
                  </a:custGeom>
                  <a:solidFill>
                    <a:srgbClr val="E9A88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13" name="图形 653"/>
                  <p:cNvSpPr/>
                  <p:nvPr/>
                </p:nvSpPr>
                <p:spPr>
                  <a:xfrm>
                    <a:off x="4380547" y="4045266"/>
                    <a:ext cx="6667" cy="3810"/>
                  </a:xfrm>
                  <a:custGeom>
                    <a:avLst/>
                    <a:gdLst>
                      <a:gd name="connsiteX0" fmla="*/ 6667 w 6667"/>
                      <a:gd name="connsiteY0" fmla="*/ 0 h 3810"/>
                      <a:gd name="connsiteX1" fmla="*/ 3810 w 6667"/>
                      <a:gd name="connsiteY1" fmla="*/ 1905 h 3810"/>
                      <a:gd name="connsiteX2" fmla="*/ 0 w 6667"/>
                      <a:gd name="connsiteY2" fmla="*/ 3810 h 3810"/>
                      <a:gd name="connsiteX3" fmla="*/ 2857 w 6667"/>
                      <a:gd name="connsiteY3" fmla="*/ 953 h 3810"/>
                      <a:gd name="connsiteX4" fmla="*/ 6667 w 6667"/>
                      <a:gd name="connsiteY4" fmla="*/ 0 h 3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67" h="3810">
                        <a:moveTo>
                          <a:pt x="6667" y="0"/>
                        </a:moveTo>
                        <a:cubicBezTo>
                          <a:pt x="5715" y="953"/>
                          <a:pt x="4763" y="1905"/>
                          <a:pt x="3810" y="1905"/>
                        </a:cubicBezTo>
                        <a:cubicBezTo>
                          <a:pt x="2857" y="2858"/>
                          <a:pt x="1905" y="2858"/>
                          <a:pt x="0" y="3810"/>
                        </a:cubicBezTo>
                        <a:cubicBezTo>
                          <a:pt x="952" y="2858"/>
                          <a:pt x="1905" y="1905"/>
                          <a:pt x="2857" y="953"/>
                        </a:cubicBezTo>
                        <a:cubicBezTo>
                          <a:pt x="3810" y="953"/>
                          <a:pt x="5715" y="0"/>
                          <a:pt x="6667" y="0"/>
                        </a:cubicBezTo>
                        <a:close/>
                      </a:path>
                    </a:pathLst>
                  </a:custGeom>
                  <a:solidFill>
                    <a:srgbClr val="E9A88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14" name="图形 653"/>
                  <p:cNvSpPr/>
                  <p:nvPr/>
                </p:nvSpPr>
                <p:spPr>
                  <a:xfrm>
                    <a:off x="4371022" y="4031932"/>
                    <a:ext cx="2857" cy="10477"/>
                  </a:xfrm>
                  <a:custGeom>
                    <a:avLst/>
                    <a:gdLst>
                      <a:gd name="connsiteX0" fmla="*/ 1905 w 2857"/>
                      <a:gd name="connsiteY0" fmla="*/ 0 h 10477"/>
                      <a:gd name="connsiteX1" fmla="*/ 2857 w 2857"/>
                      <a:gd name="connsiteY1" fmla="*/ 2858 h 10477"/>
                      <a:gd name="connsiteX2" fmla="*/ 2857 w 2857"/>
                      <a:gd name="connsiteY2" fmla="*/ 5715 h 10477"/>
                      <a:gd name="connsiteX3" fmla="*/ 1905 w 2857"/>
                      <a:gd name="connsiteY3" fmla="*/ 8572 h 10477"/>
                      <a:gd name="connsiteX4" fmla="*/ 0 w 2857"/>
                      <a:gd name="connsiteY4" fmla="*/ 10477 h 10477"/>
                      <a:gd name="connsiteX5" fmla="*/ 952 w 2857"/>
                      <a:gd name="connsiteY5" fmla="*/ 7620 h 10477"/>
                      <a:gd name="connsiteX6" fmla="*/ 1905 w 2857"/>
                      <a:gd name="connsiteY6" fmla="*/ 4763 h 10477"/>
                      <a:gd name="connsiteX7" fmla="*/ 1905 w 2857"/>
                      <a:gd name="connsiteY7" fmla="*/ 0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857" h="10477">
                        <a:moveTo>
                          <a:pt x="1905" y="0"/>
                        </a:moveTo>
                        <a:cubicBezTo>
                          <a:pt x="1905" y="952"/>
                          <a:pt x="2857" y="1905"/>
                          <a:pt x="2857" y="2858"/>
                        </a:cubicBezTo>
                        <a:cubicBezTo>
                          <a:pt x="2857" y="3810"/>
                          <a:pt x="2857" y="4763"/>
                          <a:pt x="2857" y="5715"/>
                        </a:cubicBezTo>
                        <a:cubicBezTo>
                          <a:pt x="2857" y="6667"/>
                          <a:pt x="1905" y="7620"/>
                          <a:pt x="1905" y="8572"/>
                        </a:cubicBezTo>
                        <a:cubicBezTo>
                          <a:pt x="952" y="9525"/>
                          <a:pt x="952" y="10477"/>
                          <a:pt x="0" y="10477"/>
                        </a:cubicBezTo>
                        <a:cubicBezTo>
                          <a:pt x="0" y="9525"/>
                          <a:pt x="952" y="8572"/>
                          <a:pt x="952" y="7620"/>
                        </a:cubicBezTo>
                        <a:cubicBezTo>
                          <a:pt x="952" y="6667"/>
                          <a:pt x="1905" y="5715"/>
                          <a:pt x="1905" y="4763"/>
                        </a:cubicBezTo>
                        <a:cubicBezTo>
                          <a:pt x="1905" y="3810"/>
                          <a:pt x="1905" y="1905"/>
                          <a:pt x="1905" y="0"/>
                        </a:cubicBezTo>
                        <a:close/>
                      </a:path>
                    </a:pathLst>
                  </a:custGeom>
                  <a:solidFill>
                    <a:srgbClr val="E9A88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15" name="图形 653"/>
                  <p:cNvSpPr/>
                  <p:nvPr/>
                </p:nvSpPr>
                <p:spPr>
                  <a:xfrm>
                    <a:off x="4148137" y="4201477"/>
                    <a:ext cx="7619" cy="34289"/>
                  </a:xfrm>
                  <a:custGeom>
                    <a:avLst/>
                    <a:gdLst>
                      <a:gd name="connsiteX0" fmla="*/ 7620 w 7619"/>
                      <a:gd name="connsiteY0" fmla="*/ 0 h 34289"/>
                      <a:gd name="connsiteX1" fmla="*/ 5715 w 7619"/>
                      <a:gd name="connsiteY1" fmla="*/ 3810 h 34289"/>
                      <a:gd name="connsiteX2" fmla="*/ 3810 w 7619"/>
                      <a:gd name="connsiteY2" fmla="*/ 7620 h 34289"/>
                      <a:gd name="connsiteX3" fmla="*/ 1905 w 7619"/>
                      <a:gd name="connsiteY3" fmla="*/ 16192 h 34289"/>
                      <a:gd name="connsiteX4" fmla="*/ 952 w 7619"/>
                      <a:gd name="connsiteY4" fmla="*/ 20955 h 34289"/>
                      <a:gd name="connsiteX5" fmla="*/ 0 w 7619"/>
                      <a:gd name="connsiteY5" fmla="*/ 25717 h 34289"/>
                      <a:gd name="connsiteX6" fmla="*/ 0 w 7619"/>
                      <a:gd name="connsiteY6" fmla="*/ 34290 h 34289"/>
                      <a:gd name="connsiteX7" fmla="*/ 0 w 7619"/>
                      <a:gd name="connsiteY7" fmla="*/ 29527 h 34289"/>
                      <a:gd name="connsiteX8" fmla="*/ 0 w 7619"/>
                      <a:gd name="connsiteY8" fmla="*/ 24765 h 34289"/>
                      <a:gd name="connsiteX9" fmla="*/ 952 w 7619"/>
                      <a:gd name="connsiteY9" fmla="*/ 15240 h 34289"/>
                      <a:gd name="connsiteX10" fmla="*/ 3810 w 7619"/>
                      <a:gd name="connsiteY10" fmla="*/ 6667 h 34289"/>
                      <a:gd name="connsiteX11" fmla="*/ 7620 w 7619"/>
                      <a:gd name="connsiteY11" fmla="*/ 0 h 34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619" h="34289">
                        <a:moveTo>
                          <a:pt x="7620" y="0"/>
                        </a:moveTo>
                        <a:cubicBezTo>
                          <a:pt x="6668" y="952"/>
                          <a:pt x="5715" y="2857"/>
                          <a:pt x="5715" y="3810"/>
                        </a:cubicBezTo>
                        <a:cubicBezTo>
                          <a:pt x="4763" y="4763"/>
                          <a:pt x="4763" y="6667"/>
                          <a:pt x="3810" y="7620"/>
                        </a:cubicBezTo>
                        <a:cubicBezTo>
                          <a:pt x="2857" y="10477"/>
                          <a:pt x="1905" y="13335"/>
                          <a:pt x="1905" y="16192"/>
                        </a:cubicBezTo>
                        <a:cubicBezTo>
                          <a:pt x="1905" y="18097"/>
                          <a:pt x="952" y="19050"/>
                          <a:pt x="952" y="20955"/>
                        </a:cubicBezTo>
                        <a:cubicBezTo>
                          <a:pt x="952" y="22860"/>
                          <a:pt x="952" y="23813"/>
                          <a:pt x="0" y="25717"/>
                        </a:cubicBezTo>
                        <a:cubicBezTo>
                          <a:pt x="0" y="28575"/>
                          <a:pt x="0" y="31432"/>
                          <a:pt x="0" y="34290"/>
                        </a:cubicBezTo>
                        <a:cubicBezTo>
                          <a:pt x="0" y="32385"/>
                          <a:pt x="0" y="31432"/>
                          <a:pt x="0" y="29527"/>
                        </a:cubicBezTo>
                        <a:cubicBezTo>
                          <a:pt x="0" y="27622"/>
                          <a:pt x="0" y="26670"/>
                          <a:pt x="0" y="24765"/>
                        </a:cubicBezTo>
                        <a:cubicBezTo>
                          <a:pt x="0" y="21907"/>
                          <a:pt x="0" y="19050"/>
                          <a:pt x="952" y="15240"/>
                        </a:cubicBezTo>
                        <a:cubicBezTo>
                          <a:pt x="1905" y="12382"/>
                          <a:pt x="1905" y="9525"/>
                          <a:pt x="3810" y="6667"/>
                        </a:cubicBezTo>
                        <a:cubicBezTo>
                          <a:pt x="3810" y="4763"/>
                          <a:pt x="5715" y="1905"/>
                          <a:pt x="7620" y="0"/>
                        </a:cubicBezTo>
                        <a:close/>
                      </a:path>
                    </a:pathLst>
                  </a:custGeom>
                  <a:solidFill>
                    <a:srgbClr val="E9A88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sp>
              <p:nvSpPr>
                <p:cNvPr id="716" name="图形 653"/>
                <p:cNvSpPr/>
                <p:nvPr/>
              </p:nvSpPr>
              <p:spPr>
                <a:xfrm>
                  <a:off x="3873760" y="4022407"/>
                  <a:ext cx="46728" cy="46672"/>
                </a:xfrm>
                <a:custGeom>
                  <a:avLst/>
                  <a:gdLst>
                    <a:gd name="connsiteX0" fmla="*/ 13391 w 46728"/>
                    <a:gd name="connsiteY0" fmla="*/ 0 h 46672"/>
                    <a:gd name="connsiteX1" fmla="*/ 24821 w 46728"/>
                    <a:gd name="connsiteY1" fmla="*/ 28575 h 46672"/>
                    <a:gd name="connsiteX2" fmla="*/ 37204 w 46728"/>
                    <a:gd name="connsiteY2" fmla="*/ 0 h 46672"/>
                    <a:gd name="connsiteX3" fmla="*/ 46729 w 46728"/>
                    <a:gd name="connsiteY3" fmla="*/ 19050 h 46672"/>
                    <a:gd name="connsiteX4" fmla="*/ 42919 w 46728"/>
                    <a:gd name="connsiteY4" fmla="*/ 46672 h 46672"/>
                    <a:gd name="connsiteX5" fmla="*/ 56 w 46728"/>
                    <a:gd name="connsiteY5" fmla="*/ 20002 h 46672"/>
                    <a:gd name="connsiteX6" fmla="*/ 13391 w 46728"/>
                    <a:gd name="connsiteY6" fmla="*/ 0 h 46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728" h="46672">
                      <a:moveTo>
                        <a:pt x="13391" y="0"/>
                      </a:moveTo>
                      <a:cubicBezTo>
                        <a:pt x="17201" y="9525"/>
                        <a:pt x="21011" y="19050"/>
                        <a:pt x="24821" y="28575"/>
                      </a:cubicBezTo>
                      <a:cubicBezTo>
                        <a:pt x="28631" y="19050"/>
                        <a:pt x="33394" y="9525"/>
                        <a:pt x="37204" y="0"/>
                      </a:cubicBezTo>
                      <a:lnTo>
                        <a:pt x="46729" y="19050"/>
                      </a:lnTo>
                      <a:cubicBezTo>
                        <a:pt x="45776" y="28575"/>
                        <a:pt x="43871" y="37147"/>
                        <a:pt x="42919" y="46672"/>
                      </a:cubicBezTo>
                      <a:cubicBezTo>
                        <a:pt x="16249" y="46672"/>
                        <a:pt x="-896" y="32385"/>
                        <a:pt x="56" y="20002"/>
                      </a:cubicBezTo>
                      <a:cubicBezTo>
                        <a:pt x="-896" y="9525"/>
                        <a:pt x="10534" y="1905"/>
                        <a:pt x="13391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17" name="图形 653"/>
                <p:cNvSpPr/>
                <p:nvPr/>
              </p:nvSpPr>
              <p:spPr>
                <a:xfrm>
                  <a:off x="3669982" y="4008119"/>
                  <a:ext cx="455294" cy="403859"/>
                </a:xfrm>
                <a:custGeom>
                  <a:avLst/>
                  <a:gdLst>
                    <a:gd name="connsiteX0" fmla="*/ 403860 w 455294"/>
                    <a:gd name="connsiteY0" fmla="*/ 70485 h 403859"/>
                    <a:gd name="connsiteX1" fmla="*/ 382905 w 455294"/>
                    <a:gd name="connsiteY1" fmla="*/ 52388 h 403859"/>
                    <a:gd name="connsiteX2" fmla="*/ 266700 w 455294"/>
                    <a:gd name="connsiteY2" fmla="*/ 0 h 403859"/>
                    <a:gd name="connsiteX3" fmla="*/ 225743 w 455294"/>
                    <a:gd name="connsiteY3" fmla="*/ 40958 h 403859"/>
                    <a:gd name="connsiteX4" fmla="*/ 193358 w 455294"/>
                    <a:gd name="connsiteY4" fmla="*/ 952 h 403859"/>
                    <a:gd name="connsiteX5" fmla="*/ 89535 w 455294"/>
                    <a:gd name="connsiteY5" fmla="*/ 36195 h 403859"/>
                    <a:gd name="connsiteX6" fmla="*/ 60008 w 455294"/>
                    <a:gd name="connsiteY6" fmla="*/ 58102 h 403859"/>
                    <a:gd name="connsiteX7" fmla="*/ 0 w 455294"/>
                    <a:gd name="connsiteY7" fmla="*/ 137160 h 403859"/>
                    <a:gd name="connsiteX8" fmla="*/ 44768 w 455294"/>
                    <a:gd name="connsiteY8" fmla="*/ 173355 h 403859"/>
                    <a:gd name="connsiteX9" fmla="*/ 89535 w 455294"/>
                    <a:gd name="connsiteY9" fmla="*/ 209550 h 403859"/>
                    <a:gd name="connsiteX10" fmla="*/ 90487 w 455294"/>
                    <a:gd name="connsiteY10" fmla="*/ 210502 h 403859"/>
                    <a:gd name="connsiteX11" fmla="*/ 88583 w 455294"/>
                    <a:gd name="connsiteY11" fmla="*/ 222885 h 403859"/>
                    <a:gd name="connsiteX12" fmla="*/ 91440 w 455294"/>
                    <a:gd name="connsiteY12" fmla="*/ 244792 h 403859"/>
                    <a:gd name="connsiteX13" fmla="*/ 95250 w 455294"/>
                    <a:gd name="connsiteY13" fmla="*/ 262890 h 403859"/>
                    <a:gd name="connsiteX14" fmla="*/ 94298 w 455294"/>
                    <a:gd name="connsiteY14" fmla="*/ 280035 h 403859"/>
                    <a:gd name="connsiteX15" fmla="*/ 95250 w 455294"/>
                    <a:gd name="connsiteY15" fmla="*/ 298133 h 403859"/>
                    <a:gd name="connsiteX16" fmla="*/ 91440 w 455294"/>
                    <a:gd name="connsiteY16" fmla="*/ 318135 h 403859"/>
                    <a:gd name="connsiteX17" fmla="*/ 97155 w 455294"/>
                    <a:gd name="connsiteY17" fmla="*/ 356235 h 403859"/>
                    <a:gd name="connsiteX18" fmla="*/ 97155 w 455294"/>
                    <a:gd name="connsiteY18" fmla="*/ 360045 h 403859"/>
                    <a:gd name="connsiteX19" fmla="*/ 119062 w 455294"/>
                    <a:gd name="connsiteY19" fmla="*/ 376238 h 403859"/>
                    <a:gd name="connsiteX20" fmla="*/ 236220 w 455294"/>
                    <a:gd name="connsiteY20" fmla="*/ 403860 h 403859"/>
                    <a:gd name="connsiteX21" fmla="*/ 377190 w 455294"/>
                    <a:gd name="connsiteY21" fmla="*/ 359092 h 403859"/>
                    <a:gd name="connsiteX22" fmla="*/ 377190 w 455294"/>
                    <a:gd name="connsiteY22" fmla="*/ 357188 h 403859"/>
                    <a:gd name="connsiteX23" fmla="*/ 378143 w 455294"/>
                    <a:gd name="connsiteY23" fmla="*/ 354330 h 403859"/>
                    <a:gd name="connsiteX24" fmla="*/ 378143 w 455294"/>
                    <a:gd name="connsiteY24" fmla="*/ 351472 h 403859"/>
                    <a:gd name="connsiteX25" fmla="*/ 378143 w 455294"/>
                    <a:gd name="connsiteY25" fmla="*/ 341947 h 403859"/>
                    <a:gd name="connsiteX26" fmla="*/ 375285 w 455294"/>
                    <a:gd name="connsiteY26" fmla="*/ 326708 h 403859"/>
                    <a:gd name="connsiteX27" fmla="*/ 378143 w 455294"/>
                    <a:gd name="connsiteY27" fmla="*/ 290513 h 403859"/>
                    <a:gd name="connsiteX28" fmla="*/ 374332 w 455294"/>
                    <a:gd name="connsiteY28" fmla="*/ 279083 h 403859"/>
                    <a:gd name="connsiteX29" fmla="*/ 373380 w 455294"/>
                    <a:gd name="connsiteY29" fmla="*/ 273367 h 403859"/>
                    <a:gd name="connsiteX30" fmla="*/ 375285 w 455294"/>
                    <a:gd name="connsiteY30" fmla="*/ 258127 h 403859"/>
                    <a:gd name="connsiteX31" fmla="*/ 379095 w 455294"/>
                    <a:gd name="connsiteY31" fmla="*/ 236220 h 403859"/>
                    <a:gd name="connsiteX32" fmla="*/ 380048 w 455294"/>
                    <a:gd name="connsiteY32" fmla="*/ 222885 h 403859"/>
                    <a:gd name="connsiteX33" fmla="*/ 381000 w 455294"/>
                    <a:gd name="connsiteY33" fmla="*/ 199072 h 403859"/>
                    <a:gd name="connsiteX34" fmla="*/ 381953 w 455294"/>
                    <a:gd name="connsiteY34" fmla="*/ 198120 h 403859"/>
                    <a:gd name="connsiteX35" fmla="*/ 455295 w 455294"/>
                    <a:gd name="connsiteY35" fmla="*/ 140017 h 403859"/>
                    <a:gd name="connsiteX36" fmla="*/ 403860 w 455294"/>
                    <a:gd name="connsiteY36" fmla="*/ 70485 h 403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455294" h="403859">
                      <a:moveTo>
                        <a:pt x="403860" y="70485"/>
                      </a:moveTo>
                      <a:cubicBezTo>
                        <a:pt x="397193" y="63817"/>
                        <a:pt x="389573" y="58102"/>
                        <a:pt x="382905" y="52388"/>
                      </a:cubicBezTo>
                      <a:cubicBezTo>
                        <a:pt x="338138" y="17145"/>
                        <a:pt x="291465" y="4763"/>
                        <a:pt x="266700" y="0"/>
                      </a:cubicBezTo>
                      <a:cubicBezTo>
                        <a:pt x="267653" y="24765"/>
                        <a:pt x="246698" y="42863"/>
                        <a:pt x="225743" y="40958"/>
                      </a:cubicBezTo>
                      <a:cubicBezTo>
                        <a:pt x="207645" y="39052"/>
                        <a:pt x="192405" y="21908"/>
                        <a:pt x="193358" y="952"/>
                      </a:cubicBezTo>
                      <a:cubicBezTo>
                        <a:pt x="174308" y="2858"/>
                        <a:pt x="132398" y="9525"/>
                        <a:pt x="89535" y="36195"/>
                      </a:cubicBezTo>
                      <a:cubicBezTo>
                        <a:pt x="80010" y="41910"/>
                        <a:pt x="69533" y="49530"/>
                        <a:pt x="60008" y="58102"/>
                      </a:cubicBezTo>
                      <a:cubicBezTo>
                        <a:pt x="27622" y="85725"/>
                        <a:pt x="9525" y="117158"/>
                        <a:pt x="0" y="137160"/>
                      </a:cubicBezTo>
                      <a:cubicBezTo>
                        <a:pt x="15240" y="149542"/>
                        <a:pt x="29527" y="161925"/>
                        <a:pt x="44768" y="173355"/>
                      </a:cubicBezTo>
                      <a:cubicBezTo>
                        <a:pt x="51435" y="179070"/>
                        <a:pt x="67627" y="192405"/>
                        <a:pt x="89535" y="209550"/>
                      </a:cubicBezTo>
                      <a:cubicBezTo>
                        <a:pt x="89535" y="209550"/>
                        <a:pt x="90487" y="210502"/>
                        <a:pt x="90487" y="210502"/>
                      </a:cubicBezTo>
                      <a:cubicBezTo>
                        <a:pt x="89535" y="214313"/>
                        <a:pt x="89535" y="219075"/>
                        <a:pt x="88583" y="222885"/>
                      </a:cubicBezTo>
                      <a:cubicBezTo>
                        <a:pt x="89535" y="232410"/>
                        <a:pt x="90487" y="240030"/>
                        <a:pt x="91440" y="244792"/>
                      </a:cubicBezTo>
                      <a:cubicBezTo>
                        <a:pt x="93345" y="253365"/>
                        <a:pt x="94298" y="256222"/>
                        <a:pt x="95250" y="262890"/>
                      </a:cubicBezTo>
                      <a:cubicBezTo>
                        <a:pt x="95250" y="270510"/>
                        <a:pt x="95250" y="270510"/>
                        <a:pt x="94298" y="280035"/>
                      </a:cubicBezTo>
                      <a:cubicBezTo>
                        <a:pt x="93345" y="285750"/>
                        <a:pt x="96202" y="291465"/>
                        <a:pt x="95250" y="298133"/>
                      </a:cubicBezTo>
                      <a:cubicBezTo>
                        <a:pt x="94298" y="304800"/>
                        <a:pt x="92393" y="311467"/>
                        <a:pt x="91440" y="318135"/>
                      </a:cubicBezTo>
                      <a:cubicBezTo>
                        <a:pt x="90487" y="331470"/>
                        <a:pt x="92393" y="343852"/>
                        <a:pt x="97155" y="356235"/>
                      </a:cubicBezTo>
                      <a:cubicBezTo>
                        <a:pt x="98108" y="358140"/>
                        <a:pt x="97155" y="359092"/>
                        <a:pt x="97155" y="360045"/>
                      </a:cubicBezTo>
                      <a:cubicBezTo>
                        <a:pt x="104775" y="365760"/>
                        <a:pt x="111443" y="370522"/>
                        <a:pt x="119062" y="376238"/>
                      </a:cubicBezTo>
                      <a:lnTo>
                        <a:pt x="236220" y="403860"/>
                      </a:lnTo>
                      <a:cubicBezTo>
                        <a:pt x="282893" y="388620"/>
                        <a:pt x="329565" y="374333"/>
                        <a:pt x="377190" y="359092"/>
                      </a:cubicBezTo>
                      <a:cubicBezTo>
                        <a:pt x="377190" y="358140"/>
                        <a:pt x="377190" y="358140"/>
                        <a:pt x="377190" y="357188"/>
                      </a:cubicBezTo>
                      <a:cubicBezTo>
                        <a:pt x="377190" y="356235"/>
                        <a:pt x="378143" y="355283"/>
                        <a:pt x="378143" y="354330"/>
                      </a:cubicBezTo>
                      <a:cubicBezTo>
                        <a:pt x="378143" y="353377"/>
                        <a:pt x="378143" y="352425"/>
                        <a:pt x="378143" y="351472"/>
                      </a:cubicBezTo>
                      <a:cubicBezTo>
                        <a:pt x="378143" y="348615"/>
                        <a:pt x="378143" y="344805"/>
                        <a:pt x="378143" y="341947"/>
                      </a:cubicBezTo>
                      <a:cubicBezTo>
                        <a:pt x="377190" y="337185"/>
                        <a:pt x="375285" y="331470"/>
                        <a:pt x="375285" y="326708"/>
                      </a:cubicBezTo>
                      <a:cubicBezTo>
                        <a:pt x="374332" y="314325"/>
                        <a:pt x="381953" y="302895"/>
                        <a:pt x="378143" y="290513"/>
                      </a:cubicBezTo>
                      <a:cubicBezTo>
                        <a:pt x="377190" y="286702"/>
                        <a:pt x="375285" y="282892"/>
                        <a:pt x="374332" y="279083"/>
                      </a:cubicBezTo>
                      <a:cubicBezTo>
                        <a:pt x="373380" y="277177"/>
                        <a:pt x="373380" y="275272"/>
                        <a:pt x="373380" y="273367"/>
                      </a:cubicBezTo>
                      <a:cubicBezTo>
                        <a:pt x="373380" y="268605"/>
                        <a:pt x="374332" y="263842"/>
                        <a:pt x="375285" y="258127"/>
                      </a:cubicBezTo>
                      <a:cubicBezTo>
                        <a:pt x="376238" y="250508"/>
                        <a:pt x="378143" y="243840"/>
                        <a:pt x="379095" y="236220"/>
                      </a:cubicBezTo>
                      <a:cubicBezTo>
                        <a:pt x="379095" y="231458"/>
                        <a:pt x="380048" y="226695"/>
                        <a:pt x="380048" y="222885"/>
                      </a:cubicBezTo>
                      <a:cubicBezTo>
                        <a:pt x="380048" y="215265"/>
                        <a:pt x="380048" y="206692"/>
                        <a:pt x="381000" y="199072"/>
                      </a:cubicBezTo>
                      <a:lnTo>
                        <a:pt x="381953" y="198120"/>
                      </a:lnTo>
                      <a:lnTo>
                        <a:pt x="455295" y="140017"/>
                      </a:lnTo>
                      <a:cubicBezTo>
                        <a:pt x="445770" y="120015"/>
                        <a:pt x="429578" y="94297"/>
                        <a:pt x="403860" y="7048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18" name="图形 653"/>
                <p:cNvSpPr/>
                <p:nvPr/>
              </p:nvSpPr>
              <p:spPr>
                <a:xfrm>
                  <a:off x="3840479" y="3993832"/>
                  <a:ext cx="46672" cy="74295"/>
                </a:xfrm>
                <a:custGeom>
                  <a:avLst/>
                  <a:gdLst>
                    <a:gd name="connsiteX0" fmla="*/ 46672 w 46672"/>
                    <a:gd name="connsiteY0" fmla="*/ 28575 h 74295"/>
                    <a:gd name="connsiteX1" fmla="*/ 30480 w 46672"/>
                    <a:gd name="connsiteY1" fmla="*/ 74295 h 74295"/>
                    <a:gd name="connsiteX2" fmla="*/ 10477 w 46672"/>
                    <a:gd name="connsiteY2" fmla="*/ 47625 h 74295"/>
                    <a:gd name="connsiteX3" fmla="*/ 0 w 46672"/>
                    <a:gd name="connsiteY3" fmla="*/ 17145 h 74295"/>
                    <a:gd name="connsiteX4" fmla="*/ 24765 w 46672"/>
                    <a:gd name="connsiteY4" fmla="*/ 0 h 74295"/>
                    <a:gd name="connsiteX5" fmla="*/ 27622 w 46672"/>
                    <a:gd name="connsiteY5" fmla="*/ 9525 h 74295"/>
                    <a:gd name="connsiteX6" fmla="*/ 46672 w 46672"/>
                    <a:gd name="connsiteY6" fmla="*/ 28575 h 74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672" h="74295">
                      <a:moveTo>
                        <a:pt x="46672" y="28575"/>
                      </a:moveTo>
                      <a:cubicBezTo>
                        <a:pt x="40957" y="43815"/>
                        <a:pt x="36195" y="59055"/>
                        <a:pt x="30480" y="74295"/>
                      </a:cubicBezTo>
                      <a:cubicBezTo>
                        <a:pt x="24765" y="68580"/>
                        <a:pt x="17145" y="60008"/>
                        <a:pt x="10477" y="47625"/>
                      </a:cubicBezTo>
                      <a:cubicBezTo>
                        <a:pt x="3810" y="36195"/>
                        <a:pt x="952" y="24765"/>
                        <a:pt x="0" y="17145"/>
                      </a:cubicBezTo>
                      <a:cubicBezTo>
                        <a:pt x="8572" y="11430"/>
                        <a:pt x="16192" y="5715"/>
                        <a:pt x="24765" y="0"/>
                      </a:cubicBezTo>
                      <a:cubicBezTo>
                        <a:pt x="24765" y="2858"/>
                        <a:pt x="25717" y="5715"/>
                        <a:pt x="27622" y="9525"/>
                      </a:cubicBezTo>
                      <a:cubicBezTo>
                        <a:pt x="33338" y="20955"/>
                        <a:pt x="42863" y="26670"/>
                        <a:pt x="46672" y="28575"/>
                      </a:cubicBezTo>
                      <a:close/>
                    </a:path>
                  </a:pathLst>
                </a:custGeom>
                <a:solidFill>
                  <a:srgbClr val="00A0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19" name="图形 653"/>
                <p:cNvSpPr/>
                <p:nvPr/>
              </p:nvSpPr>
              <p:spPr>
                <a:xfrm>
                  <a:off x="3910964" y="3993832"/>
                  <a:ext cx="46672" cy="74295"/>
                </a:xfrm>
                <a:custGeom>
                  <a:avLst/>
                  <a:gdLst>
                    <a:gd name="connsiteX0" fmla="*/ 0 w 46672"/>
                    <a:gd name="connsiteY0" fmla="*/ 28575 h 74295"/>
                    <a:gd name="connsiteX1" fmla="*/ 16193 w 46672"/>
                    <a:gd name="connsiteY1" fmla="*/ 74295 h 74295"/>
                    <a:gd name="connsiteX2" fmla="*/ 36195 w 46672"/>
                    <a:gd name="connsiteY2" fmla="*/ 47625 h 74295"/>
                    <a:gd name="connsiteX3" fmla="*/ 46673 w 46672"/>
                    <a:gd name="connsiteY3" fmla="*/ 17145 h 74295"/>
                    <a:gd name="connsiteX4" fmla="*/ 21908 w 46672"/>
                    <a:gd name="connsiteY4" fmla="*/ 0 h 74295"/>
                    <a:gd name="connsiteX5" fmla="*/ 19050 w 46672"/>
                    <a:gd name="connsiteY5" fmla="*/ 9525 h 74295"/>
                    <a:gd name="connsiteX6" fmla="*/ 0 w 46672"/>
                    <a:gd name="connsiteY6" fmla="*/ 28575 h 74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672" h="74295">
                      <a:moveTo>
                        <a:pt x="0" y="28575"/>
                      </a:moveTo>
                      <a:cubicBezTo>
                        <a:pt x="5715" y="43815"/>
                        <a:pt x="10478" y="59055"/>
                        <a:pt x="16193" y="74295"/>
                      </a:cubicBezTo>
                      <a:cubicBezTo>
                        <a:pt x="21908" y="68580"/>
                        <a:pt x="29528" y="60008"/>
                        <a:pt x="36195" y="47625"/>
                      </a:cubicBezTo>
                      <a:cubicBezTo>
                        <a:pt x="42863" y="36195"/>
                        <a:pt x="45720" y="24765"/>
                        <a:pt x="46673" y="17145"/>
                      </a:cubicBezTo>
                      <a:cubicBezTo>
                        <a:pt x="38100" y="11430"/>
                        <a:pt x="30480" y="5715"/>
                        <a:pt x="21908" y="0"/>
                      </a:cubicBezTo>
                      <a:cubicBezTo>
                        <a:pt x="21908" y="2858"/>
                        <a:pt x="20955" y="5715"/>
                        <a:pt x="19050" y="9525"/>
                      </a:cubicBezTo>
                      <a:cubicBezTo>
                        <a:pt x="13335" y="20955"/>
                        <a:pt x="3810" y="26670"/>
                        <a:pt x="0" y="28575"/>
                      </a:cubicBezTo>
                      <a:close/>
                    </a:path>
                  </a:pathLst>
                </a:custGeom>
                <a:solidFill>
                  <a:srgbClr val="00A0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20" name="图形 653"/>
                <p:cNvSpPr/>
                <p:nvPr/>
              </p:nvSpPr>
              <p:spPr>
                <a:xfrm>
                  <a:off x="3886199" y="4044314"/>
                  <a:ext cx="25717" cy="95250"/>
                </a:xfrm>
                <a:custGeom>
                  <a:avLst/>
                  <a:gdLst>
                    <a:gd name="connsiteX0" fmla="*/ 0 w 25717"/>
                    <a:gd name="connsiteY0" fmla="*/ 0 h 95250"/>
                    <a:gd name="connsiteX1" fmla="*/ 25718 w 25717"/>
                    <a:gd name="connsiteY1" fmla="*/ 0 h 95250"/>
                    <a:gd name="connsiteX2" fmla="*/ 25718 w 25717"/>
                    <a:gd name="connsiteY2" fmla="*/ 95250 h 95250"/>
                    <a:gd name="connsiteX3" fmla="*/ 0 w 25717"/>
                    <a:gd name="connsiteY3" fmla="*/ 9525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7" h="95250">
                      <a:moveTo>
                        <a:pt x="0" y="0"/>
                      </a:moveTo>
                      <a:lnTo>
                        <a:pt x="25718" y="0"/>
                      </a:lnTo>
                      <a:lnTo>
                        <a:pt x="25718" y="95250"/>
                      </a:lnTo>
                      <a:lnTo>
                        <a:pt x="0" y="95250"/>
                      </a:lnTo>
                      <a:close/>
                    </a:path>
                  </a:pathLst>
                </a:custGeom>
                <a:solidFill>
                  <a:srgbClr val="00A0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21" name="图形 653"/>
                <p:cNvSpPr/>
                <p:nvPr/>
              </p:nvSpPr>
              <p:spPr>
                <a:xfrm>
                  <a:off x="3893819" y="4089082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2 w 9525"/>
                    <a:gd name="connsiteY1" fmla="*/ 9525 h 9525"/>
                    <a:gd name="connsiteX2" fmla="*/ 0 w 9525"/>
                    <a:gd name="connsiteY2" fmla="*/ 4763 h 9525"/>
                    <a:gd name="connsiteX3" fmla="*/ 4762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393"/>
                        <a:pt x="7393" y="9525"/>
                        <a:pt x="4762" y="9525"/>
                      </a:cubicBezTo>
                      <a:cubicBezTo>
                        <a:pt x="2132" y="9525"/>
                        <a:pt x="0" y="7393"/>
                        <a:pt x="0" y="4763"/>
                      </a:cubicBezTo>
                      <a:cubicBezTo>
                        <a:pt x="0" y="2132"/>
                        <a:pt x="2132" y="0"/>
                        <a:pt x="4762" y="0"/>
                      </a:cubicBezTo>
                      <a:cubicBezTo>
                        <a:pt x="7393" y="0"/>
                        <a:pt x="9525" y="2132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22" name="图形 653"/>
                <p:cNvSpPr/>
                <p:nvPr/>
              </p:nvSpPr>
              <p:spPr>
                <a:xfrm>
                  <a:off x="3893819" y="4050982"/>
                  <a:ext cx="9525" cy="9525"/>
                </a:xfrm>
                <a:custGeom>
                  <a:avLst/>
                  <a:gdLst>
                    <a:gd name="connsiteX0" fmla="*/ 9525 w 9525"/>
                    <a:gd name="connsiteY0" fmla="*/ 4763 h 9525"/>
                    <a:gd name="connsiteX1" fmla="*/ 4762 w 9525"/>
                    <a:gd name="connsiteY1" fmla="*/ 9525 h 9525"/>
                    <a:gd name="connsiteX2" fmla="*/ 0 w 9525"/>
                    <a:gd name="connsiteY2" fmla="*/ 4763 h 9525"/>
                    <a:gd name="connsiteX3" fmla="*/ 4762 w 9525"/>
                    <a:gd name="connsiteY3" fmla="*/ 0 h 9525"/>
                    <a:gd name="connsiteX4" fmla="*/ 9525 w 9525"/>
                    <a:gd name="connsiteY4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9525" y="4763"/>
                      </a:moveTo>
                      <a:cubicBezTo>
                        <a:pt x="9525" y="7393"/>
                        <a:pt x="7393" y="9525"/>
                        <a:pt x="4762" y="9525"/>
                      </a:cubicBezTo>
                      <a:cubicBezTo>
                        <a:pt x="2132" y="9525"/>
                        <a:pt x="0" y="7393"/>
                        <a:pt x="0" y="4763"/>
                      </a:cubicBezTo>
                      <a:cubicBezTo>
                        <a:pt x="0" y="2132"/>
                        <a:pt x="2132" y="0"/>
                        <a:pt x="4762" y="0"/>
                      </a:cubicBezTo>
                      <a:cubicBezTo>
                        <a:pt x="7393" y="0"/>
                        <a:pt x="9525" y="2132"/>
                        <a:pt x="9525" y="47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23" name="图形 653"/>
                <p:cNvSpPr/>
                <p:nvPr/>
              </p:nvSpPr>
              <p:spPr>
                <a:xfrm>
                  <a:off x="3669982" y="4043362"/>
                  <a:ext cx="98741" cy="174307"/>
                </a:xfrm>
                <a:custGeom>
                  <a:avLst/>
                  <a:gdLst>
                    <a:gd name="connsiteX0" fmla="*/ 90487 w 98741"/>
                    <a:gd name="connsiteY0" fmla="*/ 0 h 174307"/>
                    <a:gd name="connsiteX1" fmla="*/ 98108 w 98741"/>
                    <a:gd name="connsiteY1" fmla="*/ 20955 h 174307"/>
                    <a:gd name="connsiteX2" fmla="*/ 91440 w 98741"/>
                    <a:gd name="connsiteY2" fmla="*/ 69533 h 174307"/>
                    <a:gd name="connsiteX3" fmla="*/ 92393 w 98741"/>
                    <a:gd name="connsiteY3" fmla="*/ 106680 h 174307"/>
                    <a:gd name="connsiteX4" fmla="*/ 94298 w 98741"/>
                    <a:gd name="connsiteY4" fmla="*/ 140017 h 174307"/>
                    <a:gd name="connsiteX5" fmla="*/ 90487 w 98741"/>
                    <a:gd name="connsiteY5" fmla="*/ 151447 h 174307"/>
                    <a:gd name="connsiteX6" fmla="*/ 89535 w 98741"/>
                    <a:gd name="connsiteY6" fmla="*/ 174308 h 174307"/>
                    <a:gd name="connsiteX7" fmla="*/ 44768 w 98741"/>
                    <a:gd name="connsiteY7" fmla="*/ 138113 h 174307"/>
                    <a:gd name="connsiteX8" fmla="*/ 0 w 98741"/>
                    <a:gd name="connsiteY8" fmla="*/ 101917 h 174307"/>
                    <a:gd name="connsiteX9" fmla="*/ 60008 w 98741"/>
                    <a:gd name="connsiteY9" fmla="*/ 22860 h 174307"/>
                    <a:gd name="connsiteX10" fmla="*/ 90487 w 98741"/>
                    <a:gd name="connsiteY10" fmla="*/ 0 h 174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8741" h="174307">
                      <a:moveTo>
                        <a:pt x="90487" y="0"/>
                      </a:moveTo>
                      <a:cubicBezTo>
                        <a:pt x="93345" y="4763"/>
                        <a:pt x="96202" y="11430"/>
                        <a:pt x="98108" y="20955"/>
                      </a:cubicBezTo>
                      <a:cubicBezTo>
                        <a:pt x="100965" y="38100"/>
                        <a:pt x="93345" y="44767"/>
                        <a:pt x="91440" y="69533"/>
                      </a:cubicBezTo>
                      <a:cubicBezTo>
                        <a:pt x="89535" y="89535"/>
                        <a:pt x="92393" y="106680"/>
                        <a:pt x="92393" y="106680"/>
                      </a:cubicBezTo>
                      <a:cubicBezTo>
                        <a:pt x="94298" y="119063"/>
                        <a:pt x="97155" y="127635"/>
                        <a:pt x="94298" y="140017"/>
                      </a:cubicBezTo>
                      <a:cubicBezTo>
                        <a:pt x="93345" y="143828"/>
                        <a:pt x="92393" y="145733"/>
                        <a:pt x="90487" y="151447"/>
                      </a:cubicBezTo>
                      <a:cubicBezTo>
                        <a:pt x="88583" y="160972"/>
                        <a:pt x="88583" y="168592"/>
                        <a:pt x="89535" y="174308"/>
                      </a:cubicBezTo>
                      <a:cubicBezTo>
                        <a:pt x="86677" y="172403"/>
                        <a:pt x="47625" y="140017"/>
                        <a:pt x="44768" y="138113"/>
                      </a:cubicBezTo>
                      <a:cubicBezTo>
                        <a:pt x="29527" y="125730"/>
                        <a:pt x="15240" y="113347"/>
                        <a:pt x="0" y="101917"/>
                      </a:cubicBezTo>
                      <a:cubicBezTo>
                        <a:pt x="9525" y="81915"/>
                        <a:pt x="27622" y="51435"/>
                        <a:pt x="60008" y="22860"/>
                      </a:cubicBezTo>
                      <a:cubicBezTo>
                        <a:pt x="70485" y="13335"/>
                        <a:pt x="80010" y="6667"/>
                        <a:pt x="90487" y="0"/>
                      </a:cubicBezTo>
                      <a:close/>
                    </a:path>
                  </a:pathLst>
                </a:custGeom>
                <a:solidFill>
                  <a:srgbClr val="00A0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24" name="图形 653"/>
                <p:cNvSpPr/>
                <p:nvPr/>
              </p:nvSpPr>
              <p:spPr>
                <a:xfrm>
                  <a:off x="4045267" y="4055744"/>
                  <a:ext cx="80962" cy="149542"/>
                </a:xfrm>
                <a:custGeom>
                  <a:avLst/>
                  <a:gdLst>
                    <a:gd name="connsiteX0" fmla="*/ 80963 w 80962"/>
                    <a:gd name="connsiteY0" fmla="*/ 91440 h 149542"/>
                    <a:gd name="connsiteX1" fmla="*/ 7620 w 80962"/>
                    <a:gd name="connsiteY1" fmla="*/ 149542 h 149542"/>
                    <a:gd name="connsiteX2" fmla="*/ 8572 w 80962"/>
                    <a:gd name="connsiteY2" fmla="*/ 127635 h 149542"/>
                    <a:gd name="connsiteX3" fmla="*/ 1905 w 80962"/>
                    <a:gd name="connsiteY3" fmla="*/ 99060 h 149542"/>
                    <a:gd name="connsiteX4" fmla="*/ 2857 w 80962"/>
                    <a:gd name="connsiteY4" fmla="*/ 54292 h 149542"/>
                    <a:gd name="connsiteX5" fmla="*/ 0 w 80962"/>
                    <a:gd name="connsiteY5" fmla="*/ 25717 h 149542"/>
                    <a:gd name="connsiteX6" fmla="*/ 3810 w 80962"/>
                    <a:gd name="connsiteY6" fmla="*/ 0 h 149542"/>
                    <a:gd name="connsiteX7" fmla="*/ 29527 w 80962"/>
                    <a:gd name="connsiteY7" fmla="*/ 20955 h 149542"/>
                    <a:gd name="connsiteX8" fmla="*/ 80963 w 80962"/>
                    <a:gd name="connsiteY8" fmla="*/ 91440 h 149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962" h="149542">
                      <a:moveTo>
                        <a:pt x="80963" y="91440"/>
                      </a:moveTo>
                      <a:lnTo>
                        <a:pt x="7620" y="149542"/>
                      </a:lnTo>
                      <a:cubicBezTo>
                        <a:pt x="8572" y="144780"/>
                        <a:pt x="9525" y="136208"/>
                        <a:pt x="8572" y="127635"/>
                      </a:cubicBezTo>
                      <a:cubicBezTo>
                        <a:pt x="7620" y="114300"/>
                        <a:pt x="3810" y="111442"/>
                        <a:pt x="1905" y="99060"/>
                      </a:cubicBezTo>
                      <a:cubicBezTo>
                        <a:pt x="-1905" y="80963"/>
                        <a:pt x="4763" y="79058"/>
                        <a:pt x="2857" y="54292"/>
                      </a:cubicBezTo>
                      <a:cubicBezTo>
                        <a:pt x="1905" y="40958"/>
                        <a:pt x="0" y="38100"/>
                        <a:pt x="0" y="25717"/>
                      </a:cubicBezTo>
                      <a:cubicBezTo>
                        <a:pt x="0" y="15240"/>
                        <a:pt x="1905" y="6667"/>
                        <a:pt x="3810" y="0"/>
                      </a:cubicBezTo>
                      <a:cubicBezTo>
                        <a:pt x="12382" y="5715"/>
                        <a:pt x="20955" y="13335"/>
                        <a:pt x="29527" y="20955"/>
                      </a:cubicBezTo>
                      <a:cubicBezTo>
                        <a:pt x="54293" y="46672"/>
                        <a:pt x="70485" y="71438"/>
                        <a:pt x="80963" y="91440"/>
                      </a:cubicBezTo>
                      <a:close/>
                    </a:path>
                  </a:pathLst>
                </a:custGeom>
                <a:solidFill>
                  <a:srgbClr val="00A0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25" name="图形 653"/>
                <p:cNvSpPr/>
                <p:nvPr/>
              </p:nvSpPr>
              <p:spPr>
                <a:xfrm>
                  <a:off x="3855719" y="4224337"/>
                  <a:ext cx="157162" cy="64065"/>
                </a:xfrm>
                <a:custGeom>
                  <a:avLst/>
                  <a:gdLst>
                    <a:gd name="connsiteX0" fmla="*/ 157163 w 157162"/>
                    <a:gd name="connsiteY0" fmla="*/ 0 h 64065"/>
                    <a:gd name="connsiteX1" fmla="*/ 122873 w 157162"/>
                    <a:gd name="connsiteY1" fmla="*/ 26670 h 64065"/>
                    <a:gd name="connsiteX2" fmla="*/ 103823 w 157162"/>
                    <a:gd name="connsiteY2" fmla="*/ 37147 h 64065"/>
                    <a:gd name="connsiteX3" fmla="*/ 83820 w 157162"/>
                    <a:gd name="connsiteY3" fmla="*/ 46672 h 64065"/>
                    <a:gd name="connsiteX4" fmla="*/ 63818 w 157162"/>
                    <a:gd name="connsiteY4" fmla="*/ 54292 h 64065"/>
                    <a:gd name="connsiteX5" fmla="*/ 42863 w 157162"/>
                    <a:gd name="connsiteY5" fmla="*/ 60008 h 64065"/>
                    <a:gd name="connsiteX6" fmla="*/ 0 w 157162"/>
                    <a:gd name="connsiteY6" fmla="*/ 63817 h 64065"/>
                    <a:gd name="connsiteX7" fmla="*/ 20955 w 157162"/>
                    <a:gd name="connsiteY7" fmla="*/ 61913 h 64065"/>
                    <a:gd name="connsiteX8" fmla="*/ 41910 w 157162"/>
                    <a:gd name="connsiteY8" fmla="*/ 58103 h 64065"/>
                    <a:gd name="connsiteX9" fmla="*/ 62865 w 157162"/>
                    <a:gd name="connsiteY9" fmla="*/ 52388 h 64065"/>
                    <a:gd name="connsiteX10" fmla="*/ 82868 w 157162"/>
                    <a:gd name="connsiteY10" fmla="*/ 44767 h 64065"/>
                    <a:gd name="connsiteX11" fmla="*/ 120968 w 157162"/>
                    <a:gd name="connsiteY11" fmla="*/ 25717 h 64065"/>
                    <a:gd name="connsiteX12" fmla="*/ 139065 w 157162"/>
                    <a:gd name="connsiteY12" fmla="*/ 14288 h 64065"/>
                    <a:gd name="connsiteX13" fmla="*/ 157163 w 157162"/>
                    <a:gd name="connsiteY13" fmla="*/ 0 h 64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7162" h="64065">
                      <a:moveTo>
                        <a:pt x="157163" y="0"/>
                      </a:moveTo>
                      <a:cubicBezTo>
                        <a:pt x="146685" y="10478"/>
                        <a:pt x="135255" y="19050"/>
                        <a:pt x="122873" y="26670"/>
                      </a:cubicBezTo>
                      <a:cubicBezTo>
                        <a:pt x="117157" y="30480"/>
                        <a:pt x="110490" y="34290"/>
                        <a:pt x="103823" y="37147"/>
                      </a:cubicBezTo>
                      <a:cubicBezTo>
                        <a:pt x="97155" y="40005"/>
                        <a:pt x="90488" y="43815"/>
                        <a:pt x="83820" y="46672"/>
                      </a:cubicBezTo>
                      <a:cubicBezTo>
                        <a:pt x="77153" y="49530"/>
                        <a:pt x="70485" y="51435"/>
                        <a:pt x="63818" y="54292"/>
                      </a:cubicBezTo>
                      <a:cubicBezTo>
                        <a:pt x="57150" y="56197"/>
                        <a:pt x="49530" y="58103"/>
                        <a:pt x="42863" y="60008"/>
                      </a:cubicBezTo>
                      <a:cubicBezTo>
                        <a:pt x="28575" y="62865"/>
                        <a:pt x="14288" y="64770"/>
                        <a:pt x="0" y="63817"/>
                      </a:cubicBezTo>
                      <a:cubicBezTo>
                        <a:pt x="6668" y="62865"/>
                        <a:pt x="14288" y="62865"/>
                        <a:pt x="20955" y="61913"/>
                      </a:cubicBezTo>
                      <a:cubicBezTo>
                        <a:pt x="27623" y="60960"/>
                        <a:pt x="35243" y="59055"/>
                        <a:pt x="41910" y="58103"/>
                      </a:cubicBezTo>
                      <a:cubicBezTo>
                        <a:pt x="48578" y="56197"/>
                        <a:pt x="55245" y="54292"/>
                        <a:pt x="62865" y="52388"/>
                      </a:cubicBezTo>
                      <a:cubicBezTo>
                        <a:pt x="69532" y="50483"/>
                        <a:pt x="76200" y="47625"/>
                        <a:pt x="82868" y="44767"/>
                      </a:cubicBezTo>
                      <a:cubicBezTo>
                        <a:pt x="96203" y="39053"/>
                        <a:pt x="108585" y="33338"/>
                        <a:pt x="120968" y="25717"/>
                      </a:cubicBezTo>
                      <a:cubicBezTo>
                        <a:pt x="126682" y="21908"/>
                        <a:pt x="133350" y="18097"/>
                        <a:pt x="139065" y="14288"/>
                      </a:cubicBezTo>
                      <a:cubicBezTo>
                        <a:pt x="145733" y="9525"/>
                        <a:pt x="151448" y="4763"/>
                        <a:pt x="157163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26" name="图形 653"/>
                <p:cNvSpPr/>
                <p:nvPr/>
              </p:nvSpPr>
              <p:spPr>
                <a:xfrm>
                  <a:off x="3789996" y="4254816"/>
                  <a:ext cx="198120" cy="77547"/>
                </a:xfrm>
                <a:custGeom>
                  <a:avLst/>
                  <a:gdLst>
                    <a:gd name="connsiteX0" fmla="*/ 0 w 198120"/>
                    <a:gd name="connsiteY0" fmla="*/ 0 h 77547"/>
                    <a:gd name="connsiteX1" fmla="*/ 20003 w 198120"/>
                    <a:gd name="connsiteY1" fmla="*/ 19050 h 77547"/>
                    <a:gd name="connsiteX2" fmla="*/ 41910 w 198120"/>
                    <a:gd name="connsiteY2" fmla="*/ 36195 h 77547"/>
                    <a:gd name="connsiteX3" fmla="*/ 90488 w 198120"/>
                    <a:gd name="connsiteY3" fmla="*/ 62865 h 77547"/>
                    <a:gd name="connsiteX4" fmla="*/ 116205 w 198120"/>
                    <a:gd name="connsiteY4" fmla="*/ 71438 h 77547"/>
                    <a:gd name="connsiteX5" fmla="*/ 142875 w 198120"/>
                    <a:gd name="connsiteY5" fmla="*/ 76200 h 77547"/>
                    <a:gd name="connsiteX6" fmla="*/ 170498 w 198120"/>
                    <a:gd name="connsiteY6" fmla="*/ 77153 h 77547"/>
                    <a:gd name="connsiteX7" fmla="*/ 184785 w 198120"/>
                    <a:gd name="connsiteY7" fmla="*/ 76200 h 77547"/>
                    <a:gd name="connsiteX8" fmla="*/ 191453 w 198120"/>
                    <a:gd name="connsiteY8" fmla="*/ 75248 h 77547"/>
                    <a:gd name="connsiteX9" fmla="*/ 198120 w 198120"/>
                    <a:gd name="connsiteY9" fmla="*/ 74295 h 77547"/>
                    <a:gd name="connsiteX10" fmla="*/ 170498 w 198120"/>
                    <a:gd name="connsiteY10" fmla="*/ 77153 h 77547"/>
                    <a:gd name="connsiteX11" fmla="*/ 142875 w 198120"/>
                    <a:gd name="connsiteY11" fmla="*/ 76200 h 77547"/>
                    <a:gd name="connsiteX12" fmla="*/ 136208 w 198120"/>
                    <a:gd name="connsiteY12" fmla="*/ 75248 h 77547"/>
                    <a:gd name="connsiteX13" fmla="*/ 129540 w 198120"/>
                    <a:gd name="connsiteY13" fmla="*/ 74295 h 77547"/>
                    <a:gd name="connsiteX14" fmla="*/ 116205 w 198120"/>
                    <a:gd name="connsiteY14" fmla="*/ 71438 h 77547"/>
                    <a:gd name="connsiteX15" fmla="*/ 89535 w 198120"/>
                    <a:gd name="connsiteY15" fmla="*/ 62865 h 77547"/>
                    <a:gd name="connsiteX16" fmla="*/ 40958 w 198120"/>
                    <a:gd name="connsiteY16" fmla="*/ 36195 h 77547"/>
                    <a:gd name="connsiteX17" fmla="*/ 0 w 198120"/>
                    <a:gd name="connsiteY17" fmla="*/ 0 h 77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98120" h="77547">
                      <a:moveTo>
                        <a:pt x="0" y="0"/>
                      </a:moveTo>
                      <a:cubicBezTo>
                        <a:pt x="5715" y="6667"/>
                        <a:pt x="12383" y="13335"/>
                        <a:pt x="20003" y="19050"/>
                      </a:cubicBezTo>
                      <a:cubicBezTo>
                        <a:pt x="26670" y="24765"/>
                        <a:pt x="34290" y="30480"/>
                        <a:pt x="41910" y="36195"/>
                      </a:cubicBezTo>
                      <a:cubicBezTo>
                        <a:pt x="57150" y="46673"/>
                        <a:pt x="73343" y="55245"/>
                        <a:pt x="90488" y="62865"/>
                      </a:cubicBezTo>
                      <a:cubicBezTo>
                        <a:pt x="99060" y="66675"/>
                        <a:pt x="107633" y="69533"/>
                        <a:pt x="116205" y="71438"/>
                      </a:cubicBezTo>
                      <a:cubicBezTo>
                        <a:pt x="124778" y="73342"/>
                        <a:pt x="134303" y="75248"/>
                        <a:pt x="142875" y="76200"/>
                      </a:cubicBezTo>
                      <a:cubicBezTo>
                        <a:pt x="152400" y="77153"/>
                        <a:pt x="160973" y="78105"/>
                        <a:pt x="170498" y="77153"/>
                      </a:cubicBezTo>
                      <a:cubicBezTo>
                        <a:pt x="175260" y="77153"/>
                        <a:pt x="180023" y="77153"/>
                        <a:pt x="184785" y="76200"/>
                      </a:cubicBezTo>
                      <a:cubicBezTo>
                        <a:pt x="186690" y="76200"/>
                        <a:pt x="189548" y="76200"/>
                        <a:pt x="191453" y="75248"/>
                      </a:cubicBezTo>
                      <a:lnTo>
                        <a:pt x="198120" y="74295"/>
                      </a:lnTo>
                      <a:cubicBezTo>
                        <a:pt x="188595" y="76200"/>
                        <a:pt x="180023" y="77153"/>
                        <a:pt x="170498" y="77153"/>
                      </a:cubicBezTo>
                      <a:cubicBezTo>
                        <a:pt x="160973" y="78105"/>
                        <a:pt x="152400" y="77153"/>
                        <a:pt x="142875" y="76200"/>
                      </a:cubicBezTo>
                      <a:lnTo>
                        <a:pt x="136208" y="75248"/>
                      </a:lnTo>
                      <a:cubicBezTo>
                        <a:pt x="134303" y="75248"/>
                        <a:pt x="131445" y="74295"/>
                        <a:pt x="129540" y="74295"/>
                      </a:cubicBezTo>
                      <a:cubicBezTo>
                        <a:pt x="124778" y="73342"/>
                        <a:pt x="120015" y="72390"/>
                        <a:pt x="116205" y="71438"/>
                      </a:cubicBezTo>
                      <a:cubicBezTo>
                        <a:pt x="107633" y="69533"/>
                        <a:pt x="98108" y="66675"/>
                        <a:pt x="89535" y="62865"/>
                      </a:cubicBezTo>
                      <a:cubicBezTo>
                        <a:pt x="72390" y="56198"/>
                        <a:pt x="56197" y="46673"/>
                        <a:pt x="40958" y="36195"/>
                      </a:cubicBezTo>
                      <a:cubicBezTo>
                        <a:pt x="25718" y="27623"/>
                        <a:pt x="11430" y="14288"/>
                        <a:pt x="0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27" name="图形 653"/>
                <p:cNvSpPr/>
                <p:nvPr/>
              </p:nvSpPr>
              <p:spPr>
                <a:xfrm>
                  <a:off x="3586900" y="4249752"/>
                  <a:ext cx="622710" cy="310816"/>
                </a:xfrm>
                <a:custGeom>
                  <a:avLst/>
                  <a:gdLst>
                    <a:gd name="connsiteX0" fmla="*/ 316444 w 622710"/>
                    <a:gd name="connsiteY0" fmla="*/ 134604 h 310816"/>
                    <a:gd name="connsiteX1" fmla="*/ 205001 w 622710"/>
                    <a:gd name="connsiteY1" fmla="*/ 106029 h 310816"/>
                    <a:gd name="connsiteX2" fmla="*/ 193571 w 622710"/>
                    <a:gd name="connsiteY2" fmla="*/ 95552 h 310816"/>
                    <a:gd name="connsiteX3" fmla="*/ 49744 w 622710"/>
                    <a:gd name="connsiteY3" fmla="*/ 1254 h 310816"/>
                    <a:gd name="connsiteX4" fmla="*/ 41171 w 622710"/>
                    <a:gd name="connsiteY4" fmla="*/ 5064 h 310816"/>
                    <a:gd name="connsiteX5" fmla="*/ 214 w 622710"/>
                    <a:gd name="connsiteY5" fmla="*/ 63167 h 310816"/>
                    <a:gd name="connsiteX6" fmla="*/ 10691 w 622710"/>
                    <a:gd name="connsiteY6" fmla="*/ 105077 h 310816"/>
                    <a:gd name="connsiteX7" fmla="*/ 19264 w 622710"/>
                    <a:gd name="connsiteY7" fmla="*/ 116507 h 310816"/>
                    <a:gd name="connsiteX8" fmla="*/ 114514 w 622710"/>
                    <a:gd name="connsiteY8" fmla="*/ 232712 h 310816"/>
                    <a:gd name="connsiteX9" fmla="*/ 204049 w 622710"/>
                    <a:gd name="connsiteY9" fmla="*/ 308912 h 310816"/>
                    <a:gd name="connsiteX10" fmla="*/ 248816 w 622710"/>
                    <a:gd name="connsiteY10" fmla="*/ 246999 h 310816"/>
                    <a:gd name="connsiteX11" fmla="*/ 285011 w 622710"/>
                    <a:gd name="connsiteY11" fmla="*/ 191754 h 310816"/>
                    <a:gd name="connsiteX12" fmla="*/ 286916 w 622710"/>
                    <a:gd name="connsiteY12" fmla="*/ 189849 h 310816"/>
                    <a:gd name="connsiteX13" fmla="*/ 306919 w 622710"/>
                    <a:gd name="connsiteY13" fmla="*/ 205089 h 310816"/>
                    <a:gd name="connsiteX14" fmla="*/ 325016 w 622710"/>
                    <a:gd name="connsiteY14" fmla="*/ 194612 h 310816"/>
                    <a:gd name="connsiteX15" fmla="*/ 375499 w 622710"/>
                    <a:gd name="connsiteY15" fmla="*/ 310817 h 310816"/>
                    <a:gd name="connsiteX16" fmla="*/ 536471 w 622710"/>
                    <a:gd name="connsiteY16" fmla="*/ 223187 h 310816"/>
                    <a:gd name="connsiteX17" fmla="*/ 619339 w 622710"/>
                    <a:gd name="connsiteY17" fmla="*/ 101267 h 310816"/>
                    <a:gd name="connsiteX18" fmla="*/ 477416 w 622710"/>
                    <a:gd name="connsiteY18" fmla="*/ 89837 h 310816"/>
                    <a:gd name="connsiteX19" fmla="*/ 316444 w 622710"/>
                    <a:gd name="connsiteY19" fmla="*/ 134604 h 310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22710" h="310816">
                      <a:moveTo>
                        <a:pt x="316444" y="134604"/>
                      </a:moveTo>
                      <a:cubicBezTo>
                        <a:pt x="290726" y="136509"/>
                        <a:pt x="243101" y="136509"/>
                        <a:pt x="205001" y="106029"/>
                      </a:cubicBezTo>
                      <a:cubicBezTo>
                        <a:pt x="200239" y="102219"/>
                        <a:pt x="196429" y="99362"/>
                        <a:pt x="193571" y="95552"/>
                      </a:cubicBezTo>
                      <a:cubicBezTo>
                        <a:pt x="183094" y="85074"/>
                        <a:pt x="88796" y="-12081"/>
                        <a:pt x="49744" y="1254"/>
                      </a:cubicBezTo>
                      <a:cubicBezTo>
                        <a:pt x="44981" y="3159"/>
                        <a:pt x="41171" y="5064"/>
                        <a:pt x="41171" y="5064"/>
                      </a:cubicBezTo>
                      <a:cubicBezTo>
                        <a:pt x="18311" y="16494"/>
                        <a:pt x="3071" y="41259"/>
                        <a:pt x="214" y="63167"/>
                      </a:cubicBezTo>
                      <a:cubicBezTo>
                        <a:pt x="-1691" y="84122"/>
                        <a:pt x="9739" y="103172"/>
                        <a:pt x="10691" y="105077"/>
                      </a:cubicBezTo>
                      <a:cubicBezTo>
                        <a:pt x="14501" y="111744"/>
                        <a:pt x="18311" y="115554"/>
                        <a:pt x="19264" y="116507"/>
                      </a:cubicBezTo>
                      <a:cubicBezTo>
                        <a:pt x="26884" y="125079"/>
                        <a:pt x="64031" y="180324"/>
                        <a:pt x="114514" y="232712"/>
                      </a:cubicBezTo>
                      <a:cubicBezTo>
                        <a:pt x="134516" y="253667"/>
                        <a:pt x="164044" y="281289"/>
                        <a:pt x="204049" y="308912"/>
                      </a:cubicBezTo>
                      <a:cubicBezTo>
                        <a:pt x="219289" y="287957"/>
                        <a:pt x="234529" y="267954"/>
                        <a:pt x="248816" y="246999"/>
                      </a:cubicBezTo>
                      <a:lnTo>
                        <a:pt x="285011" y="191754"/>
                      </a:lnTo>
                      <a:lnTo>
                        <a:pt x="286916" y="189849"/>
                      </a:lnTo>
                      <a:lnTo>
                        <a:pt x="306919" y="205089"/>
                      </a:lnTo>
                      <a:lnTo>
                        <a:pt x="325016" y="194612"/>
                      </a:lnTo>
                      <a:lnTo>
                        <a:pt x="375499" y="310817"/>
                      </a:lnTo>
                      <a:cubicBezTo>
                        <a:pt x="375499" y="310817"/>
                        <a:pt x="457414" y="278432"/>
                        <a:pt x="536471" y="223187"/>
                      </a:cubicBezTo>
                      <a:cubicBezTo>
                        <a:pt x="615529" y="167942"/>
                        <a:pt x="630769" y="135557"/>
                        <a:pt x="619339" y="101267"/>
                      </a:cubicBezTo>
                      <a:cubicBezTo>
                        <a:pt x="607909" y="66977"/>
                        <a:pt x="568856" y="12684"/>
                        <a:pt x="477416" y="89837"/>
                      </a:cubicBezTo>
                      <a:cubicBezTo>
                        <a:pt x="476464" y="89837"/>
                        <a:pt x="394549" y="153654"/>
                        <a:pt x="316444" y="134604"/>
                      </a:cubicBezTo>
                      <a:close/>
                    </a:path>
                  </a:pathLst>
                </a:custGeom>
                <a:solidFill>
                  <a:srgbClr val="00A0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28" name="图形 653"/>
                <p:cNvSpPr/>
                <p:nvPr/>
              </p:nvSpPr>
              <p:spPr>
                <a:xfrm>
                  <a:off x="3608069" y="4368164"/>
                  <a:ext cx="218122" cy="145732"/>
                </a:xfrm>
                <a:custGeom>
                  <a:avLst/>
                  <a:gdLst>
                    <a:gd name="connsiteX0" fmla="*/ 0 w 218122"/>
                    <a:gd name="connsiteY0" fmla="*/ 0 h 145732"/>
                    <a:gd name="connsiteX1" fmla="*/ 23813 w 218122"/>
                    <a:gd name="connsiteY1" fmla="*/ 22860 h 145732"/>
                    <a:gd name="connsiteX2" fmla="*/ 48578 w 218122"/>
                    <a:gd name="connsiteY2" fmla="*/ 44767 h 145732"/>
                    <a:gd name="connsiteX3" fmla="*/ 74295 w 218122"/>
                    <a:gd name="connsiteY3" fmla="*/ 65722 h 145732"/>
                    <a:gd name="connsiteX4" fmla="*/ 100965 w 218122"/>
                    <a:gd name="connsiteY4" fmla="*/ 84772 h 145732"/>
                    <a:gd name="connsiteX5" fmla="*/ 114300 w 218122"/>
                    <a:gd name="connsiteY5" fmla="*/ 94297 h 145732"/>
                    <a:gd name="connsiteX6" fmla="*/ 128588 w 218122"/>
                    <a:gd name="connsiteY6" fmla="*/ 102870 h 145732"/>
                    <a:gd name="connsiteX7" fmla="*/ 142875 w 218122"/>
                    <a:gd name="connsiteY7" fmla="*/ 111442 h 145732"/>
                    <a:gd name="connsiteX8" fmla="*/ 150495 w 218122"/>
                    <a:gd name="connsiteY8" fmla="*/ 115252 h 145732"/>
                    <a:gd name="connsiteX9" fmla="*/ 154305 w 218122"/>
                    <a:gd name="connsiteY9" fmla="*/ 117157 h 145732"/>
                    <a:gd name="connsiteX10" fmla="*/ 158115 w 218122"/>
                    <a:gd name="connsiteY10" fmla="*/ 119063 h 145732"/>
                    <a:gd name="connsiteX11" fmla="*/ 187643 w 218122"/>
                    <a:gd name="connsiteY11" fmla="*/ 133350 h 145732"/>
                    <a:gd name="connsiteX12" fmla="*/ 218123 w 218122"/>
                    <a:gd name="connsiteY12" fmla="*/ 145732 h 145732"/>
                    <a:gd name="connsiteX13" fmla="*/ 155258 w 218122"/>
                    <a:gd name="connsiteY13" fmla="*/ 122872 h 145732"/>
                    <a:gd name="connsiteX14" fmla="*/ 125730 w 218122"/>
                    <a:gd name="connsiteY14" fmla="*/ 106680 h 145732"/>
                    <a:gd name="connsiteX15" fmla="*/ 111443 w 218122"/>
                    <a:gd name="connsiteY15" fmla="*/ 98107 h 145732"/>
                    <a:gd name="connsiteX16" fmla="*/ 97155 w 218122"/>
                    <a:gd name="connsiteY16" fmla="*/ 88582 h 145732"/>
                    <a:gd name="connsiteX17" fmla="*/ 44768 w 218122"/>
                    <a:gd name="connsiteY17" fmla="*/ 47625 h 145732"/>
                    <a:gd name="connsiteX18" fmla="*/ 20955 w 218122"/>
                    <a:gd name="connsiteY18" fmla="*/ 24765 h 145732"/>
                    <a:gd name="connsiteX19" fmla="*/ 0 w 218122"/>
                    <a:gd name="connsiteY19" fmla="*/ 0 h 145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18122" h="145732">
                      <a:moveTo>
                        <a:pt x="0" y="0"/>
                      </a:moveTo>
                      <a:cubicBezTo>
                        <a:pt x="7620" y="7620"/>
                        <a:pt x="16193" y="15240"/>
                        <a:pt x="23813" y="22860"/>
                      </a:cubicBezTo>
                      <a:cubicBezTo>
                        <a:pt x="32385" y="30480"/>
                        <a:pt x="40005" y="37147"/>
                        <a:pt x="48578" y="44767"/>
                      </a:cubicBezTo>
                      <a:cubicBezTo>
                        <a:pt x="57150" y="51435"/>
                        <a:pt x="65723" y="59055"/>
                        <a:pt x="74295" y="65722"/>
                      </a:cubicBezTo>
                      <a:cubicBezTo>
                        <a:pt x="82868" y="72390"/>
                        <a:pt x="92393" y="79057"/>
                        <a:pt x="100965" y="84772"/>
                      </a:cubicBezTo>
                      <a:cubicBezTo>
                        <a:pt x="105728" y="87630"/>
                        <a:pt x="110490" y="90488"/>
                        <a:pt x="114300" y="94297"/>
                      </a:cubicBezTo>
                      <a:cubicBezTo>
                        <a:pt x="119063" y="97155"/>
                        <a:pt x="123825" y="100013"/>
                        <a:pt x="128588" y="102870"/>
                      </a:cubicBezTo>
                      <a:cubicBezTo>
                        <a:pt x="133350" y="105727"/>
                        <a:pt x="138113" y="108585"/>
                        <a:pt x="142875" y="111442"/>
                      </a:cubicBezTo>
                      <a:lnTo>
                        <a:pt x="150495" y="115252"/>
                      </a:lnTo>
                      <a:lnTo>
                        <a:pt x="154305" y="117157"/>
                      </a:lnTo>
                      <a:lnTo>
                        <a:pt x="158115" y="119063"/>
                      </a:lnTo>
                      <a:cubicBezTo>
                        <a:pt x="167640" y="123825"/>
                        <a:pt x="178118" y="128588"/>
                        <a:pt x="187643" y="133350"/>
                      </a:cubicBezTo>
                      <a:cubicBezTo>
                        <a:pt x="198120" y="138113"/>
                        <a:pt x="207645" y="141922"/>
                        <a:pt x="218123" y="145732"/>
                      </a:cubicBezTo>
                      <a:cubicBezTo>
                        <a:pt x="196215" y="140017"/>
                        <a:pt x="175260" y="132397"/>
                        <a:pt x="155258" y="122872"/>
                      </a:cubicBezTo>
                      <a:cubicBezTo>
                        <a:pt x="144780" y="118110"/>
                        <a:pt x="135255" y="112395"/>
                        <a:pt x="125730" y="106680"/>
                      </a:cubicBezTo>
                      <a:cubicBezTo>
                        <a:pt x="120968" y="103822"/>
                        <a:pt x="116205" y="100965"/>
                        <a:pt x="111443" y="98107"/>
                      </a:cubicBezTo>
                      <a:cubicBezTo>
                        <a:pt x="106680" y="95250"/>
                        <a:pt x="101918" y="92392"/>
                        <a:pt x="97155" y="88582"/>
                      </a:cubicBezTo>
                      <a:cubicBezTo>
                        <a:pt x="79058" y="76200"/>
                        <a:pt x="60960" y="61913"/>
                        <a:pt x="44768" y="47625"/>
                      </a:cubicBezTo>
                      <a:cubicBezTo>
                        <a:pt x="36195" y="40005"/>
                        <a:pt x="28575" y="32385"/>
                        <a:pt x="20955" y="24765"/>
                      </a:cubicBezTo>
                      <a:cubicBezTo>
                        <a:pt x="15240" y="17145"/>
                        <a:pt x="7620" y="8572"/>
                        <a:pt x="0" y="0"/>
                      </a:cubicBezTo>
                      <a:close/>
                    </a:path>
                  </a:pathLst>
                </a:custGeom>
                <a:solidFill>
                  <a:srgbClr val="0078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29" name="图形 653"/>
                <p:cNvSpPr/>
                <p:nvPr/>
              </p:nvSpPr>
              <p:spPr>
                <a:xfrm>
                  <a:off x="3776662" y="4343399"/>
                  <a:ext cx="98107" cy="92392"/>
                </a:xfrm>
                <a:custGeom>
                  <a:avLst/>
                  <a:gdLst>
                    <a:gd name="connsiteX0" fmla="*/ 98107 w 98107"/>
                    <a:gd name="connsiteY0" fmla="*/ 92392 h 92392"/>
                    <a:gd name="connsiteX1" fmla="*/ 73343 w 98107"/>
                    <a:gd name="connsiteY1" fmla="*/ 69533 h 92392"/>
                    <a:gd name="connsiteX2" fmla="*/ 60960 w 98107"/>
                    <a:gd name="connsiteY2" fmla="*/ 58103 h 92392"/>
                    <a:gd name="connsiteX3" fmla="*/ 48578 w 98107"/>
                    <a:gd name="connsiteY3" fmla="*/ 46672 h 92392"/>
                    <a:gd name="connsiteX4" fmla="*/ 36195 w 98107"/>
                    <a:gd name="connsiteY4" fmla="*/ 35242 h 92392"/>
                    <a:gd name="connsiteX5" fmla="*/ 23813 w 98107"/>
                    <a:gd name="connsiteY5" fmla="*/ 23813 h 92392"/>
                    <a:gd name="connsiteX6" fmla="*/ 0 w 98107"/>
                    <a:gd name="connsiteY6" fmla="*/ 0 h 92392"/>
                    <a:gd name="connsiteX7" fmla="*/ 26670 w 98107"/>
                    <a:gd name="connsiteY7" fmla="*/ 20955 h 92392"/>
                    <a:gd name="connsiteX8" fmla="*/ 39053 w 98107"/>
                    <a:gd name="connsiteY8" fmla="*/ 32385 h 92392"/>
                    <a:gd name="connsiteX9" fmla="*/ 51435 w 98107"/>
                    <a:gd name="connsiteY9" fmla="*/ 43815 h 92392"/>
                    <a:gd name="connsiteX10" fmla="*/ 63818 w 98107"/>
                    <a:gd name="connsiteY10" fmla="*/ 55245 h 92392"/>
                    <a:gd name="connsiteX11" fmla="*/ 75248 w 98107"/>
                    <a:gd name="connsiteY11" fmla="*/ 67628 h 92392"/>
                    <a:gd name="connsiteX12" fmla="*/ 98107 w 98107"/>
                    <a:gd name="connsiteY12" fmla="*/ 92392 h 92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8107" h="92392">
                      <a:moveTo>
                        <a:pt x="98107" y="92392"/>
                      </a:moveTo>
                      <a:cubicBezTo>
                        <a:pt x="89535" y="84772"/>
                        <a:pt x="80963" y="77153"/>
                        <a:pt x="73343" y="69533"/>
                      </a:cubicBezTo>
                      <a:cubicBezTo>
                        <a:pt x="69532" y="65722"/>
                        <a:pt x="64770" y="61913"/>
                        <a:pt x="60960" y="58103"/>
                      </a:cubicBezTo>
                      <a:lnTo>
                        <a:pt x="48578" y="46672"/>
                      </a:lnTo>
                      <a:lnTo>
                        <a:pt x="36195" y="35242"/>
                      </a:lnTo>
                      <a:cubicBezTo>
                        <a:pt x="32385" y="31433"/>
                        <a:pt x="28575" y="27622"/>
                        <a:pt x="23813" y="23813"/>
                      </a:cubicBezTo>
                      <a:cubicBezTo>
                        <a:pt x="16193" y="16192"/>
                        <a:pt x="7620" y="7620"/>
                        <a:pt x="0" y="0"/>
                      </a:cubicBezTo>
                      <a:cubicBezTo>
                        <a:pt x="9525" y="6667"/>
                        <a:pt x="18097" y="13335"/>
                        <a:pt x="26670" y="20955"/>
                      </a:cubicBezTo>
                      <a:cubicBezTo>
                        <a:pt x="31432" y="24765"/>
                        <a:pt x="35243" y="28575"/>
                        <a:pt x="39053" y="32385"/>
                      </a:cubicBezTo>
                      <a:cubicBezTo>
                        <a:pt x="42863" y="36195"/>
                        <a:pt x="47625" y="40005"/>
                        <a:pt x="51435" y="43815"/>
                      </a:cubicBezTo>
                      <a:cubicBezTo>
                        <a:pt x="55245" y="47625"/>
                        <a:pt x="59055" y="51435"/>
                        <a:pt x="63818" y="55245"/>
                      </a:cubicBezTo>
                      <a:cubicBezTo>
                        <a:pt x="67628" y="59055"/>
                        <a:pt x="71438" y="62865"/>
                        <a:pt x="75248" y="67628"/>
                      </a:cubicBezTo>
                      <a:cubicBezTo>
                        <a:pt x="83820" y="75247"/>
                        <a:pt x="90488" y="83820"/>
                        <a:pt x="98107" y="92392"/>
                      </a:cubicBezTo>
                      <a:close/>
                    </a:path>
                  </a:pathLst>
                </a:custGeom>
                <a:solidFill>
                  <a:srgbClr val="0078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30" name="图形 653"/>
                <p:cNvSpPr/>
                <p:nvPr/>
              </p:nvSpPr>
              <p:spPr>
                <a:xfrm>
                  <a:off x="3910964" y="4331016"/>
                  <a:ext cx="191452" cy="112395"/>
                </a:xfrm>
                <a:custGeom>
                  <a:avLst/>
                  <a:gdLst>
                    <a:gd name="connsiteX0" fmla="*/ 191453 w 191452"/>
                    <a:gd name="connsiteY0" fmla="*/ 0 h 112395"/>
                    <a:gd name="connsiteX1" fmla="*/ 143828 w 191452"/>
                    <a:gd name="connsiteY1" fmla="*/ 27623 h 112395"/>
                    <a:gd name="connsiteX2" fmla="*/ 120015 w 191452"/>
                    <a:gd name="connsiteY2" fmla="*/ 41910 h 112395"/>
                    <a:gd name="connsiteX3" fmla="*/ 107633 w 191452"/>
                    <a:gd name="connsiteY3" fmla="*/ 48578 h 112395"/>
                    <a:gd name="connsiteX4" fmla="*/ 95250 w 191452"/>
                    <a:gd name="connsiteY4" fmla="*/ 55245 h 112395"/>
                    <a:gd name="connsiteX5" fmla="*/ 71438 w 191452"/>
                    <a:gd name="connsiteY5" fmla="*/ 69533 h 112395"/>
                    <a:gd name="connsiteX6" fmla="*/ 47625 w 191452"/>
                    <a:gd name="connsiteY6" fmla="*/ 83820 h 112395"/>
                    <a:gd name="connsiteX7" fmla="*/ 0 w 191452"/>
                    <a:gd name="connsiteY7" fmla="*/ 112395 h 112395"/>
                    <a:gd name="connsiteX8" fmla="*/ 45720 w 191452"/>
                    <a:gd name="connsiteY8" fmla="*/ 80010 h 112395"/>
                    <a:gd name="connsiteX9" fmla="*/ 69533 w 191452"/>
                    <a:gd name="connsiteY9" fmla="*/ 64770 h 112395"/>
                    <a:gd name="connsiteX10" fmla="*/ 80963 w 191452"/>
                    <a:gd name="connsiteY10" fmla="*/ 57150 h 112395"/>
                    <a:gd name="connsiteX11" fmla="*/ 93345 w 191452"/>
                    <a:gd name="connsiteY11" fmla="*/ 49530 h 112395"/>
                    <a:gd name="connsiteX12" fmla="*/ 141923 w 191452"/>
                    <a:gd name="connsiteY12" fmla="*/ 21908 h 112395"/>
                    <a:gd name="connsiteX13" fmla="*/ 191453 w 191452"/>
                    <a:gd name="connsiteY13" fmla="*/ 0 h 112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91452" h="112395">
                      <a:moveTo>
                        <a:pt x="191453" y="0"/>
                      </a:moveTo>
                      <a:lnTo>
                        <a:pt x="143828" y="27623"/>
                      </a:lnTo>
                      <a:lnTo>
                        <a:pt x="120015" y="41910"/>
                      </a:lnTo>
                      <a:lnTo>
                        <a:pt x="107633" y="48578"/>
                      </a:lnTo>
                      <a:lnTo>
                        <a:pt x="95250" y="55245"/>
                      </a:lnTo>
                      <a:cubicBezTo>
                        <a:pt x="87630" y="60008"/>
                        <a:pt x="79058" y="64770"/>
                        <a:pt x="71438" y="69533"/>
                      </a:cubicBezTo>
                      <a:lnTo>
                        <a:pt x="47625" y="83820"/>
                      </a:lnTo>
                      <a:cubicBezTo>
                        <a:pt x="31433" y="93345"/>
                        <a:pt x="16193" y="102870"/>
                        <a:pt x="0" y="112395"/>
                      </a:cubicBezTo>
                      <a:cubicBezTo>
                        <a:pt x="15240" y="100965"/>
                        <a:pt x="30480" y="90488"/>
                        <a:pt x="45720" y="80010"/>
                      </a:cubicBezTo>
                      <a:cubicBezTo>
                        <a:pt x="53340" y="75248"/>
                        <a:pt x="60960" y="69533"/>
                        <a:pt x="69533" y="64770"/>
                      </a:cubicBezTo>
                      <a:cubicBezTo>
                        <a:pt x="73343" y="61913"/>
                        <a:pt x="77153" y="60008"/>
                        <a:pt x="80963" y="57150"/>
                      </a:cubicBezTo>
                      <a:cubicBezTo>
                        <a:pt x="84773" y="54292"/>
                        <a:pt x="88583" y="52388"/>
                        <a:pt x="93345" y="49530"/>
                      </a:cubicBezTo>
                      <a:cubicBezTo>
                        <a:pt x="109538" y="40005"/>
                        <a:pt x="125730" y="30480"/>
                        <a:pt x="141923" y="21908"/>
                      </a:cubicBezTo>
                      <a:cubicBezTo>
                        <a:pt x="157163" y="16192"/>
                        <a:pt x="174308" y="7620"/>
                        <a:pt x="191453" y="0"/>
                      </a:cubicBezTo>
                      <a:close/>
                    </a:path>
                  </a:pathLst>
                </a:custGeom>
                <a:solidFill>
                  <a:srgbClr val="0078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31" name="图形 653"/>
                <p:cNvSpPr/>
                <p:nvPr/>
              </p:nvSpPr>
              <p:spPr>
                <a:xfrm>
                  <a:off x="3678399" y="4484369"/>
                  <a:ext cx="65877" cy="100012"/>
                </a:xfrm>
                <a:custGeom>
                  <a:avLst/>
                  <a:gdLst>
                    <a:gd name="connsiteX0" fmla="*/ 23015 w 65877"/>
                    <a:gd name="connsiteY0" fmla="*/ 99060 h 100012"/>
                    <a:gd name="connsiteX1" fmla="*/ 32540 w 65877"/>
                    <a:gd name="connsiteY1" fmla="*/ 100013 h 100012"/>
                    <a:gd name="connsiteX2" fmla="*/ 38255 w 65877"/>
                    <a:gd name="connsiteY2" fmla="*/ 100013 h 100012"/>
                    <a:gd name="connsiteX3" fmla="*/ 55400 w 65877"/>
                    <a:gd name="connsiteY3" fmla="*/ 98108 h 100012"/>
                    <a:gd name="connsiteX4" fmla="*/ 65877 w 65877"/>
                    <a:gd name="connsiteY4" fmla="*/ 96202 h 100012"/>
                    <a:gd name="connsiteX5" fmla="*/ 62067 w 65877"/>
                    <a:gd name="connsiteY5" fmla="*/ 7620 h 100012"/>
                    <a:gd name="connsiteX6" fmla="*/ 62067 w 65877"/>
                    <a:gd name="connsiteY6" fmla="*/ 7620 h 100012"/>
                    <a:gd name="connsiteX7" fmla="*/ 49685 w 65877"/>
                    <a:gd name="connsiteY7" fmla="*/ 952 h 100012"/>
                    <a:gd name="connsiteX8" fmla="*/ 22062 w 65877"/>
                    <a:gd name="connsiteY8" fmla="*/ 0 h 100012"/>
                    <a:gd name="connsiteX9" fmla="*/ 155 w 65877"/>
                    <a:gd name="connsiteY9" fmla="*/ 53340 h 100012"/>
                    <a:gd name="connsiteX10" fmla="*/ 23015 w 65877"/>
                    <a:gd name="connsiteY10" fmla="*/ 99060 h 100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5877" h="100012">
                      <a:moveTo>
                        <a:pt x="23015" y="99060"/>
                      </a:moveTo>
                      <a:cubicBezTo>
                        <a:pt x="25872" y="99060"/>
                        <a:pt x="29682" y="100013"/>
                        <a:pt x="32540" y="100013"/>
                      </a:cubicBezTo>
                      <a:lnTo>
                        <a:pt x="38255" y="100013"/>
                      </a:lnTo>
                      <a:cubicBezTo>
                        <a:pt x="43970" y="100013"/>
                        <a:pt x="49685" y="99060"/>
                        <a:pt x="55400" y="98108"/>
                      </a:cubicBezTo>
                      <a:cubicBezTo>
                        <a:pt x="59210" y="97155"/>
                        <a:pt x="62067" y="97155"/>
                        <a:pt x="65877" y="96202"/>
                      </a:cubicBezTo>
                      <a:lnTo>
                        <a:pt x="62067" y="7620"/>
                      </a:lnTo>
                      <a:cubicBezTo>
                        <a:pt x="62067" y="7620"/>
                        <a:pt x="62067" y="7620"/>
                        <a:pt x="62067" y="7620"/>
                      </a:cubicBezTo>
                      <a:cubicBezTo>
                        <a:pt x="57305" y="5715"/>
                        <a:pt x="53495" y="3810"/>
                        <a:pt x="49685" y="952"/>
                      </a:cubicBezTo>
                      <a:cubicBezTo>
                        <a:pt x="40160" y="952"/>
                        <a:pt x="31587" y="952"/>
                        <a:pt x="22062" y="0"/>
                      </a:cubicBezTo>
                      <a:cubicBezTo>
                        <a:pt x="14442" y="6667"/>
                        <a:pt x="-1750" y="25717"/>
                        <a:pt x="155" y="53340"/>
                      </a:cubicBezTo>
                      <a:cubicBezTo>
                        <a:pt x="155" y="79058"/>
                        <a:pt x="18252" y="94297"/>
                        <a:pt x="23015" y="99060"/>
                      </a:cubicBezTo>
                      <a:close/>
                    </a:path>
                  </a:pathLst>
                </a:custGeom>
                <a:solidFill>
                  <a:srgbClr val="FFFCD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32" name="图形 653"/>
                <p:cNvSpPr/>
                <p:nvPr/>
              </p:nvSpPr>
              <p:spPr>
                <a:xfrm>
                  <a:off x="3697035" y="4481512"/>
                  <a:ext cx="148206" cy="100965"/>
                </a:xfrm>
                <a:custGeom>
                  <a:avLst/>
                  <a:gdLst>
                    <a:gd name="connsiteX0" fmla="*/ 53909 w 148206"/>
                    <a:gd name="connsiteY0" fmla="*/ 96203 h 100965"/>
                    <a:gd name="connsiteX1" fmla="*/ 91057 w 148206"/>
                    <a:gd name="connsiteY1" fmla="*/ 80010 h 100965"/>
                    <a:gd name="connsiteX2" fmla="*/ 111059 w 148206"/>
                    <a:gd name="connsiteY2" fmla="*/ 76200 h 100965"/>
                    <a:gd name="connsiteX3" fmla="*/ 145349 w 148206"/>
                    <a:gd name="connsiteY3" fmla="*/ 73342 h 100965"/>
                    <a:gd name="connsiteX4" fmla="*/ 141539 w 148206"/>
                    <a:gd name="connsiteY4" fmla="*/ 63817 h 100965"/>
                    <a:gd name="connsiteX5" fmla="*/ 140587 w 148206"/>
                    <a:gd name="connsiteY5" fmla="*/ 59055 h 100965"/>
                    <a:gd name="connsiteX6" fmla="*/ 146302 w 148206"/>
                    <a:gd name="connsiteY6" fmla="*/ 12383 h 100965"/>
                    <a:gd name="connsiteX7" fmla="*/ 148207 w 148206"/>
                    <a:gd name="connsiteY7" fmla="*/ 6667 h 100965"/>
                    <a:gd name="connsiteX8" fmla="*/ 93914 w 148206"/>
                    <a:gd name="connsiteY8" fmla="*/ 12383 h 100965"/>
                    <a:gd name="connsiteX9" fmla="*/ 60577 w 148206"/>
                    <a:gd name="connsiteY9" fmla="*/ 7620 h 100965"/>
                    <a:gd name="connsiteX10" fmla="*/ 30097 w 148206"/>
                    <a:gd name="connsiteY10" fmla="*/ 0 h 100965"/>
                    <a:gd name="connsiteX11" fmla="*/ 25334 w 148206"/>
                    <a:gd name="connsiteY11" fmla="*/ 953 h 100965"/>
                    <a:gd name="connsiteX12" fmla="*/ 20572 w 148206"/>
                    <a:gd name="connsiteY12" fmla="*/ 3810 h 100965"/>
                    <a:gd name="connsiteX13" fmla="*/ 33907 w 148206"/>
                    <a:gd name="connsiteY13" fmla="*/ 100013 h 100965"/>
                    <a:gd name="connsiteX14" fmla="*/ 42479 w 148206"/>
                    <a:gd name="connsiteY14" fmla="*/ 100965 h 100965"/>
                    <a:gd name="connsiteX15" fmla="*/ 53909 w 148206"/>
                    <a:gd name="connsiteY15" fmla="*/ 96203 h 100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48206" h="100965">
                      <a:moveTo>
                        <a:pt x="53909" y="96203"/>
                      </a:moveTo>
                      <a:cubicBezTo>
                        <a:pt x="65339" y="87630"/>
                        <a:pt x="81532" y="82867"/>
                        <a:pt x="91057" y="80010"/>
                      </a:cubicBezTo>
                      <a:cubicBezTo>
                        <a:pt x="96772" y="78105"/>
                        <a:pt x="101534" y="78105"/>
                        <a:pt x="111059" y="76200"/>
                      </a:cubicBezTo>
                      <a:cubicBezTo>
                        <a:pt x="125347" y="74295"/>
                        <a:pt x="136777" y="73342"/>
                        <a:pt x="145349" y="73342"/>
                      </a:cubicBezTo>
                      <a:cubicBezTo>
                        <a:pt x="144397" y="71438"/>
                        <a:pt x="142492" y="68580"/>
                        <a:pt x="141539" y="63817"/>
                      </a:cubicBezTo>
                      <a:cubicBezTo>
                        <a:pt x="141539" y="61913"/>
                        <a:pt x="141539" y="60008"/>
                        <a:pt x="140587" y="59055"/>
                      </a:cubicBezTo>
                      <a:cubicBezTo>
                        <a:pt x="139634" y="43815"/>
                        <a:pt x="141539" y="27622"/>
                        <a:pt x="146302" y="12383"/>
                      </a:cubicBezTo>
                      <a:cubicBezTo>
                        <a:pt x="147254" y="10478"/>
                        <a:pt x="147254" y="8572"/>
                        <a:pt x="148207" y="6667"/>
                      </a:cubicBezTo>
                      <a:cubicBezTo>
                        <a:pt x="125347" y="13335"/>
                        <a:pt x="106297" y="13335"/>
                        <a:pt x="93914" y="12383"/>
                      </a:cubicBezTo>
                      <a:cubicBezTo>
                        <a:pt x="80579" y="11430"/>
                        <a:pt x="69149" y="9525"/>
                        <a:pt x="60577" y="7620"/>
                      </a:cubicBezTo>
                      <a:cubicBezTo>
                        <a:pt x="48194" y="4763"/>
                        <a:pt x="37717" y="1905"/>
                        <a:pt x="30097" y="0"/>
                      </a:cubicBezTo>
                      <a:cubicBezTo>
                        <a:pt x="28192" y="0"/>
                        <a:pt x="26287" y="0"/>
                        <a:pt x="25334" y="953"/>
                      </a:cubicBezTo>
                      <a:cubicBezTo>
                        <a:pt x="25334" y="953"/>
                        <a:pt x="24382" y="953"/>
                        <a:pt x="20572" y="3810"/>
                      </a:cubicBezTo>
                      <a:cubicBezTo>
                        <a:pt x="-17528" y="28575"/>
                        <a:pt x="3427" y="90488"/>
                        <a:pt x="33907" y="100013"/>
                      </a:cubicBezTo>
                      <a:cubicBezTo>
                        <a:pt x="35812" y="100965"/>
                        <a:pt x="38669" y="100965"/>
                        <a:pt x="42479" y="100965"/>
                      </a:cubicBezTo>
                      <a:cubicBezTo>
                        <a:pt x="48194" y="100013"/>
                        <a:pt x="52004" y="97155"/>
                        <a:pt x="53909" y="96203"/>
                      </a:cubicBezTo>
                      <a:close/>
                    </a:path>
                  </a:pathLst>
                </a:custGeom>
                <a:solidFill>
                  <a:srgbClr val="4D3B3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33" name="图形 653"/>
                <p:cNvSpPr/>
                <p:nvPr/>
              </p:nvSpPr>
              <p:spPr>
                <a:xfrm>
                  <a:off x="3869054" y="3859529"/>
                  <a:ext cx="55300" cy="55245"/>
                </a:xfrm>
                <a:custGeom>
                  <a:avLst/>
                  <a:gdLst>
                    <a:gd name="connsiteX0" fmla="*/ 27622 w 55300"/>
                    <a:gd name="connsiteY0" fmla="*/ 55245 h 55245"/>
                    <a:gd name="connsiteX1" fmla="*/ 0 w 55300"/>
                    <a:gd name="connsiteY1" fmla="*/ 29528 h 55245"/>
                    <a:gd name="connsiteX2" fmla="*/ 6667 w 55300"/>
                    <a:gd name="connsiteY2" fmla="*/ 9525 h 55245"/>
                    <a:gd name="connsiteX3" fmla="*/ 25718 w 55300"/>
                    <a:gd name="connsiteY3" fmla="*/ 0 h 55245"/>
                    <a:gd name="connsiteX4" fmla="*/ 45720 w 55300"/>
                    <a:gd name="connsiteY4" fmla="*/ 6667 h 55245"/>
                    <a:gd name="connsiteX5" fmla="*/ 55245 w 55300"/>
                    <a:gd name="connsiteY5" fmla="*/ 25717 h 55245"/>
                    <a:gd name="connsiteX6" fmla="*/ 29527 w 55300"/>
                    <a:gd name="connsiteY6" fmla="*/ 55245 h 55245"/>
                    <a:gd name="connsiteX7" fmla="*/ 27622 w 55300"/>
                    <a:gd name="connsiteY7" fmla="*/ 55245 h 55245"/>
                    <a:gd name="connsiteX8" fmla="*/ 28575 w 55300"/>
                    <a:gd name="connsiteY8" fmla="*/ 1905 h 55245"/>
                    <a:gd name="connsiteX9" fmla="*/ 26670 w 55300"/>
                    <a:gd name="connsiteY9" fmla="*/ 1905 h 55245"/>
                    <a:gd name="connsiteX10" fmla="*/ 9525 w 55300"/>
                    <a:gd name="connsiteY10" fmla="*/ 10478 h 55245"/>
                    <a:gd name="connsiteX11" fmla="*/ 2857 w 55300"/>
                    <a:gd name="connsiteY11" fmla="*/ 28575 h 55245"/>
                    <a:gd name="connsiteX12" fmla="*/ 29527 w 55300"/>
                    <a:gd name="connsiteY12" fmla="*/ 52388 h 55245"/>
                    <a:gd name="connsiteX13" fmla="*/ 53340 w 55300"/>
                    <a:gd name="connsiteY13" fmla="*/ 25717 h 55245"/>
                    <a:gd name="connsiteX14" fmla="*/ 44768 w 55300"/>
                    <a:gd name="connsiteY14" fmla="*/ 8573 h 55245"/>
                    <a:gd name="connsiteX15" fmla="*/ 28575 w 55300"/>
                    <a:gd name="connsiteY15" fmla="*/ 1905 h 55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5300" h="55245">
                      <a:moveTo>
                        <a:pt x="27622" y="55245"/>
                      </a:moveTo>
                      <a:cubicBezTo>
                        <a:pt x="13335" y="55245"/>
                        <a:pt x="952" y="43815"/>
                        <a:pt x="0" y="29528"/>
                      </a:cubicBezTo>
                      <a:cubicBezTo>
                        <a:pt x="0" y="21908"/>
                        <a:pt x="1905" y="15240"/>
                        <a:pt x="6667" y="9525"/>
                      </a:cubicBezTo>
                      <a:cubicBezTo>
                        <a:pt x="11430" y="3810"/>
                        <a:pt x="18097" y="953"/>
                        <a:pt x="25718" y="0"/>
                      </a:cubicBezTo>
                      <a:cubicBezTo>
                        <a:pt x="33338" y="0"/>
                        <a:pt x="40005" y="1905"/>
                        <a:pt x="45720" y="6667"/>
                      </a:cubicBezTo>
                      <a:cubicBezTo>
                        <a:pt x="51435" y="11430"/>
                        <a:pt x="54293" y="18098"/>
                        <a:pt x="55245" y="25717"/>
                      </a:cubicBezTo>
                      <a:cubicBezTo>
                        <a:pt x="56197" y="40958"/>
                        <a:pt x="44768" y="54292"/>
                        <a:pt x="29527" y="55245"/>
                      </a:cubicBezTo>
                      <a:cubicBezTo>
                        <a:pt x="29527" y="55245"/>
                        <a:pt x="28575" y="55245"/>
                        <a:pt x="27622" y="55245"/>
                      </a:cubicBezTo>
                      <a:close/>
                      <a:moveTo>
                        <a:pt x="28575" y="1905"/>
                      </a:moveTo>
                      <a:cubicBezTo>
                        <a:pt x="27622" y="1905"/>
                        <a:pt x="27622" y="1905"/>
                        <a:pt x="26670" y="1905"/>
                      </a:cubicBezTo>
                      <a:cubicBezTo>
                        <a:pt x="20002" y="1905"/>
                        <a:pt x="13335" y="5715"/>
                        <a:pt x="9525" y="10478"/>
                      </a:cubicBezTo>
                      <a:cubicBezTo>
                        <a:pt x="4763" y="15240"/>
                        <a:pt x="2857" y="21908"/>
                        <a:pt x="2857" y="28575"/>
                      </a:cubicBezTo>
                      <a:cubicBezTo>
                        <a:pt x="3810" y="42863"/>
                        <a:pt x="15240" y="53340"/>
                        <a:pt x="29527" y="52388"/>
                      </a:cubicBezTo>
                      <a:cubicBezTo>
                        <a:pt x="43815" y="51435"/>
                        <a:pt x="54293" y="39053"/>
                        <a:pt x="53340" y="25717"/>
                      </a:cubicBezTo>
                      <a:cubicBezTo>
                        <a:pt x="53340" y="19050"/>
                        <a:pt x="49530" y="12383"/>
                        <a:pt x="44768" y="8573"/>
                      </a:cubicBezTo>
                      <a:cubicBezTo>
                        <a:pt x="40005" y="3810"/>
                        <a:pt x="34290" y="1905"/>
                        <a:pt x="28575" y="1905"/>
                      </a:cubicBezTo>
                      <a:close/>
                    </a:path>
                  </a:pathLst>
                </a:custGeom>
                <a:solidFill>
                  <a:srgbClr val="56BA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34" name="图形 653"/>
                <p:cNvSpPr/>
                <p:nvPr/>
              </p:nvSpPr>
              <p:spPr>
                <a:xfrm>
                  <a:off x="3934776" y="3887096"/>
                  <a:ext cx="55300" cy="55300"/>
                </a:xfrm>
                <a:custGeom>
                  <a:avLst/>
                  <a:gdLst>
                    <a:gd name="connsiteX0" fmla="*/ 27623 w 55300"/>
                    <a:gd name="connsiteY0" fmla="*/ 55300 h 55300"/>
                    <a:gd name="connsiteX1" fmla="*/ 9525 w 55300"/>
                    <a:gd name="connsiteY1" fmla="*/ 48633 h 55300"/>
                    <a:gd name="connsiteX2" fmla="*/ 0 w 55300"/>
                    <a:gd name="connsiteY2" fmla="*/ 29583 h 55300"/>
                    <a:gd name="connsiteX3" fmla="*/ 6668 w 55300"/>
                    <a:gd name="connsiteY3" fmla="*/ 9580 h 55300"/>
                    <a:gd name="connsiteX4" fmla="*/ 25718 w 55300"/>
                    <a:gd name="connsiteY4" fmla="*/ 55 h 55300"/>
                    <a:gd name="connsiteX5" fmla="*/ 55245 w 55300"/>
                    <a:gd name="connsiteY5" fmla="*/ 25773 h 55300"/>
                    <a:gd name="connsiteX6" fmla="*/ 55245 w 55300"/>
                    <a:gd name="connsiteY6" fmla="*/ 25773 h 55300"/>
                    <a:gd name="connsiteX7" fmla="*/ 29528 w 55300"/>
                    <a:gd name="connsiteY7" fmla="*/ 55300 h 55300"/>
                    <a:gd name="connsiteX8" fmla="*/ 27623 w 55300"/>
                    <a:gd name="connsiteY8" fmla="*/ 55300 h 55300"/>
                    <a:gd name="connsiteX9" fmla="*/ 27623 w 55300"/>
                    <a:gd name="connsiteY9" fmla="*/ 1960 h 55300"/>
                    <a:gd name="connsiteX10" fmla="*/ 25718 w 55300"/>
                    <a:gd name="connsiteY10" fmla="*/ 1960 h 55300"/>
                    <a:gd name="connsiteX11" fmla="*/ 8573 w 55300"/>
                    <a:gd name="connsiteY11" fmla="*/ 10533 h 55300"/>
                    <a:gd name="connsiteX12" fmla="*/ 1905 w 55300"/>
                    <a:gd name="connsiteY12" fmla="*/ 28630 h 55300"/>
                    <a:gd name="connsiteX13" fmla="*/ 10478 w 55300"/>
                    <a:gd name="connsiteY13" fmla="*/ 45775 h 55300"/>
                    <a:gd name="connsiteX14" fmla="*/ 28575 w 55300"/>
                    <a:gd name="connsiteY14" fmla="*/ 52443 h 55300"/>
                    <a:gd name="connsiteX15" fmla="*/ 52388 w 55300"/>
                    <a:gd name="connsiteY15" fmla="*/ 25773 h 55300"/>
                    <a:gd name="connsiteX16" fmla="*/ 52388 w 55300"/>
                    <a:gd name="connsiteY16" fmla="*/ 25773 h 55300"/>
                    <a:gd name="connsiteX17" fmla="*/ 27623 w 55300"/>
                    <a:gd name="connsiteY17" fmla="*/ 1960 h 5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300" h="55300">
                      <a:moveTo>
                        <a:pt x="27623" y="55300"/>
                      </a:moveTo>
                      <a:cubicBezTo>
                        <a:pt x="20955" y="55300"/>
                        <a:pt x="14288" y="52443"/>
                        <a:pt x="9525" y="48633"/>
                      </a:cubicBezTo>
                      <a:cubicBezTo>
                        <a:pt x="3810" y="43870"/>
                        <a:pt x="953" y="37203"/>
                        <a:pt x="0" y="29583"/>
                      </a:cubicBezTo>
                      <a:cubicBezTo>
                        <a:pt x="0" y="21963"/>
                        <a:pt x="1905" y="15295"/>
                        <a:pt x="6668" y="9580"/>
                      </a:cubicBezTo>
                      <a:cubicBezTo>
                        <a:pt x="11430" y="3865"/>
                        <a:pt x="18098" y="1008"/>
                        <a:pt x="25718" y="55"/>
                      </a:cubicBezTo>
                      <a:cubicBezTo>
                        <a:pt x="40958" y="-897"/>
                        <a:pt x="54293" y="10533"/>
                        <a:pt x="55245" y="25773"/>
                      </a:cubicBezTo>
                      <a:lnTo>
                        <a:pt x="55245" y="25773"/>
                      </a:lnTo>
                      <a:cubicBezTo>
                        <a:pt x="56198" y="41013"/>
                        <a:pt x="44768" y="54348"/>
                        <a:pt x="29528" y="55300"/>
                      </a:cubicBezTo>
                      <a:cubicBezTo>
                        <a:pt x="28575" y="55300"/>
                        <a:pt x="27623" y="55300"/>
                        <a:pt x="27623" y="55300"/>
                      </a:cubicBezTo>
                      <a:close/>
                      <a:moveTo>
                        <a:pt x="27623" y="1960"/>
                      </a:moveTo>
                      <a:cubicBezTo>
                        <a:pt x="26670" y="1960"/>
                        <a:pt x="26670" y="1960"/>
                        <a:pt x="25718" y="1960"/>
                      </a:cubicBezTo>
                      <a:cubicBezTo>
                        <a:pt x="19050" y="1960"/>
                        <a:pt x="12383" y="5770"/>
                        <a:pt x="8573" y="10533"/>
                      </a:cubicBezTo>
                      <a:cubicBezTo>
                        <a:pt x="3810" y="15295"/>
                        <a:pt x="1905" y="21963"/>
                        <a:pt x="1905" y="28630"/>
                      </a:cubicBezTo>
                      <a:cubicBezTo>
                        <a:pt x="1905" y="35298"/>
                        <a:pt x="5715" y="41965"/>
                        <a:pt x="10478" y="45775"/>
                      </a:cubicBezTo>
                      <a:cubicBezTo>
                        <a:pt x="15240" y="50538"/>
                        <a:pt x="21908" y="52443"/>
                        <a:pt x="28575" y="52443"/>
                      </a:cubicBezTo>
                      <a:cubicBezTo>
                        <a:pt x="42863" y="51490"/>
                        <a:pt x="53340" y="39108"/>
                        <a:pt x="52388" y="25773"/>
                      </a:cubicBezTo>
                      <a:lnTo>
                        <a:pt x="52388" y="25773"/>
                      </a:lnTo>
                      <a:cubicBezTo>
                        <a:pt x="51435" y="12438"/>
                        <a:pt x="40958" y="1960"/>
                        <a:pt x="27623" y="1960"/>
                      </a:cubicBezTo>
                      <a:close/>
                    </a:path>
                  </a:pathLst>
                </a:custGeom>
                <a:solidFill>
                  <a:srgbClr val="56BA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35" name="图形 653"/>
                <p:cNvSpPr/>
                <p:nvPr/>
              </p:nvSpPr>
              <p:spPr>
                <a:xfrm>
                  <a:off x="3923347" y="3888946"/>
                  <a:ext cx="20002" cy="10587"/>
                </a:xfrm>
                <a:custGeom>
                  <a:avLst/>
                  <a:gdLst>
                    <a:gd name="connsiteX0" fmla="*/ 16192 w 20002"/>
                    <a:gd name="connsiteY0" fmla="*/ 10588 h 10587"/>
                    <a:gd name="connsiteX1" fmla="*/ 10477 w 20002"/>
                    <a:gd name="connsiteY1" fmla="*/ 2968 h 10587"/>
                    <a:gd name="connsiteX2" fmla="*/ 952 w 20002"/>
                    <a:gd name="connsiteY2" fmla="*/ 3920 h 10587"/>
                    <a:gd name="connsiteX3" fmla="*/ 0 w 20002"/>
                    <a:gd name="connsiteY3" fmla="*/ 2015 h 10587"/>
                    <a:gd name="connsiteX4" fmla="*/ 12382 w 20002"/>
                    <a:gd name="connsiteY4" fmla="*/ 1063 h 10587"/>
                    <a:gd name="connsiteX5" fmla="*/ 20002 w 20002"/>
                    <a:gd name="connsiteY5" fmla="*/ 10588 h 10587"/>
                    <a:gd name="connsiteX6" fmla="*/ 16192 w 20002"/>
                    <a:gd name="connsiteY6" fmla="*/ 10588 h 10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002" h="10587">
                      <a:moveTo>
                        <a:pt x="16192" y="10588"/>
                      </a:moveTo>
                      <a:cubicBezTo>
                        <a:pt x="16192" y="10588"/>
                        <a:pt x="15240" y="4873"/>
                        <a:pt x="10477" y="2968"/>
                      </a:cubicBezTo>
                      <a:cubicBezTo>
                        <a:pt x="5715" y="1063"/>
                        <a:pt x="952" y="3920"/>
                        <a:pt x="952" y="3920"/>
                      </a:cubicBezTo>
                      <a:lnTo>
                        <a:pt x="0" y="2015"/>
                      </a:lnTo>
                      <a:cubicBezTo>
                        <a:pt x="0" y="2015"/>
                        <a:pt x="5715" y="-1795"/>
                        <a:pt x="12382" y="1063"/>
                      </a:cubicBezTo>
                      <a:cubicBezTo>
                        <a:pt x="18097" y="3920"/>
                        <a:pt x="20002" y="9635"/>
                        <a:pt x="20002" y="10588"/>
                      </a:cubicBezTo>
                      <a:lnTo>
                        <a:pt x="16192" y="10588"/>
                      </a:lnTo>
                      <a:close/>
                    </a:path>
                  </a:pathLst>
                </a:custGeom>
                <a:solidFill>
                  <a:srgbClr val="56BA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36" name="图形 653"/>
                <p:cNvSpPr/>
                <p:nvPr/>
              </p:nvSpPr>
              <p:spPr>
                <a:xfrm>
                  <a:off x="3880484" y="3776662"/>
                  <a:ext cx="173028" cy="109537"/>
                </a:xfrm>
                <a:custGeom>
                  <a:avLst/>
                  <a:gdLst>
                    <a:gd name="connsiteX0" fmla="*/ 0 w 173028"/>
                    <a:gd name="connsiteY0" fmla="*/ 18097 h 109537"/>
                    <a:gd name="connsiteX1" fmla="*/ 42863 w 173028"/>
                    <a:gd name="connsiteY1" fmla="*/ 50483 h 109537"/>
                    <a:gd name="connsiteX2" fmla="*/ 168592 w 173028"/>
                    <a:gd name="connsiteY2" fmla="*/ 109538 h 109537"/>
                    <a:gd name="connsiteX3" fmla="*/ 171450 w 173028"/>
                    <a:gd name="connsiteY3" fmla="*/ 100965 h 109537"/>
                    <a:gd name="connsiteX4" fmla="*/ 172403 w 173028"/>
                    <a:gd name="connsiteY4" fmla="*/ 78105 h 109537"/>
                    <a:gd name="connsiteX5" fmla="*/ 114300 w 173028"/>
                    <a:gd name="connsiteY5" fmla="*/ 56197 h 109537"/>
                    <a:gd name="connsiteX6" fmla="*/ 21908 w 173028"/>
                    <a:gd name="connsiteY6" fmla="*/ 0 h 109537"/>
                    <a:gd name="connsiteX7" fmla="*/ 9525 w 173028"/>
                    <a:gd name="connsiteY7" fmla="*/ 7620 h 109537"/>
                    <a:gd name="connsiteX8" fmla="*/ 0 w 173028"/>
                    <a:gd name="connsiteY8" fmla="*/ 18097 h 109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3028" h="109537">
                      <a:moveTo>
                        <a:pt x="0" y="18097"/>
                      </a:moveTo>
                      <a:cubicBezTo>
                        <a:pt x="12383" y="28575"/>
                        <a:pt x="26670" y="40005"/>
                        <a:pt x="42863" y="50483"/>
                      </a:cubicBezTo>
                      <a:cubicBezTo>
                        <a:pt x="88583" y="80963"/>
                        <a:pt x="132398" y="99060"/>
                        <a:pt x="168592" y="109538"/>
                      </a:cubicBezTo>
                      <a:cubicBezTo>
                        <a:pt x="169545" y="106680"/>
                        <a:pt x="170498" y="103822"/>
                        <a:pt x="171450" y="100965"/>
                      </a:cubicBezTo>
                      <a:cubicBezTo>
                        <a:pt x="173355" y="91440"/>
                        <a:pt x="173355" y="83820"/>
                        <a:pt x="172403" y="78105"/>
                      </a:cubicBezTo>
                      <a:cubicBezTo>
                        <a:pt x="154305" y="72390"/>
                        <a:pt x="135255" y="65722"/>
                        <a:pt x="114300" y="56197"/>
                      </a:cubicBezTo>
                      <a:cubicBezTo>
                        <a:pt x="76200" y="39053"/>
                        <a:pt x="45720" y="18097"/>
                        <a:pt x="21908" y="0"/>
                      </a:cubicBezTo>
                      <a:cubicBezTo>
                        <a:pt x="18097" y="1905"/>
                        <a:pt x="14288" y="3810"/>
                        <a:pt x="9525" y="7620"/>
                      </a:cubicBezTo>
                      <a:cubicBezTo>
                        <a:pt x="5715" y="11430"/>
                        <a:pt x="2858" y="15240"/>
                        <a:pt x="0" y="18097"/>
                      </a:cubicBezTo>
                      <a:close/>
                    </a:path>
                  </a:pathLst>
                </a:custGeom>
                <a:solidFill>
                  <a:srgbClr val="FF6B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737" name="图形 653"/>
                <p:cNvGrpSpPr/>
                <p:nvPr/>
              </p:nvGrpSpPr>
              <p:grpSpPr>
                <a:xfrm>
                  <a:off x="4286249" y="3983912"/>
                  <a:ext cx="179329" cy="135649"/>
                  <a:chOff x="4286249" y="3983912"/>
                  <a:chExt cx="179329" cy="135649"/>
                </a:xfrm>
              </p:grpSpPr>
              <p:sp>
                <p:nvSpPr>
                  <p:cNvPr id="738" name="图形 653"/>
                  <p:cNvSpPr/>
                  <p:nvPr/>
                </p:nvSpPr>
                <p:spPr>
                  <a:xfrm>
                    <a:off x="4302018" y="3998594"/>
                    <a:ext cx="163560" cy="120014"/>
                  </a:xfrm>
                  <a:custGeom>
                    <a:avLst/>
                    <a:gdLst>
                      <a:gd name="connsiteX0" fmla="*/ 423 w 163560"/>
                      <a:gd name="connsiteY0" fmla="*/ 120015 h 120014"/>
                      <a:gd name="connsiteX1" fmla="*/ 100436 w 163560"/>
                      <a:gd name="connsiteY1" fmla="*/ 78105 h 120014"/>
                      <a:gd name="connsiteX2" fmla="*/ 102341 w 163560"/>
                      <a:gd name="connsiteY2" fmla="*/ 77152 h 120014"/>
                      <a:gd name="connsiteX3" fmla="*/ 132821 w 163560"/>
                      <a:gd name="connsiteY3" fmla="*/ 40005 h 120014"/>
                      <a:gd name="connsiteX4" fmla="*/ 163301 w 163560"/>
                      <a:gd name="connsiteY4" fmla="*/ 1905 h 120014"/>
                      <a:gd name="connsiteX5" fmla="*/ 161396 w 163560"/>
                      <a:gd name="connsiteY5" fmla="*/ 0 h 120014"/>
                      <a:gd name="connsiteX6" fmla="*/ 72813 w 163560"/>
                      <a:gd name="connsiteY6" fmla="*/ 37147 h 120014"/>
                      <a:gd name="connsiteX7" fmla="*/ 423 w 163560"/>
                      <a:gd name="connsiteY7" fmla="*/ 120015 h 120014"/>
                      <a:gd name="connsiteX8" fmla="*/ 423 w 163560"/>
                      <a:gd name="connsiteY8" fmla="*/ 120015 h 120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3560" h="120014">
                        <a:moveTo>
                          <a:pt x="423" y="120015"/>
                        </a:moveTo>
                        <a:cubicBezTo>
                          <a:pt x="33761" y="105727"/>
                          <a:pt x="67098" y="92392"/>
                          <a:pt x="100436" y="78105"/>
                        </a:cubicBezTo>
                        <a:cubicBezTo>
                          <a:pt x="101388" y="78105"/>
                          <a:pt x="101388" y="77152"/>
                          <a:pt x="102341" y="77152"/>
                        </a:cubicBezTo>
                        <a:cubicBezTo>
                          <a:pt x="109961" y="67627"/>
                          <a:pt x="125201" y="49530"/>
                          <a:pt x="132821" y="40005"/>
                        </a:cubicBezTo>
                        <a:cubicBezTo>
                          <a:pt x="140441" y="30480"/>
                          <a:pt x="155681" y="11430"/>
                          <a:pt x="163301" y="1905"/>
                        </a:cubicBezTo>
                        <a:cubicBezTo>
                          <a:pt x="164253" y="952"/>
                          <a:pt x="162348" y="0"/>
                          <a:pt x="161396" y="0"/>
                        </a:cubicBezTo>
                        <a:cubicBezTo>
                          <a:pt x="131868" y="12383"/>
                          <a:pt x="102341" y="24765"/>
                          <a:pt x="72813" y="37147"/>
                        </a:cubicBezTo>
                        <a:cubicBezTo>
                          <a:pt x="49001" y="65722"/>
                          <a:pt x="24236" y="92392"/>
                          <a:pt x="423" y="120015"/>
                        </a:cubicBezTo>
                        <a:cubicBezTo>
                          <a:pt x="-529" y="120015"/>
                          <a:pt x="423" y="120015"/>
                          <a:pt x="423" y="120015"/>
                        </a:cubicBezTo>
                        <a:close/>
                      </a:path>
                    </a:pathLst>
                  </a:custGeom>
                  <a:solidFill>
                    <a:srgbClr val="EE5B2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39" name="图形 653"/>
                  <p:cNvSpPr/>
                  <p:nvPr/>
                </p:nvSpPr>
                <p:spPr>
                  <a:xfrm>
                    <a:off x="4286249" y="4098933"/>
                    <a:ext cx="20716" cy="20628"/>
                  </a:xfrm>
                  <a:custGeom>
                    <a:avLst/>
                    <a:gdLst>
                      <a:gd name="connsiteX0" fmla="*/ 4763 w 20716"/>
                      <a:gd name="connsiteY0" fmla="*/ 626 h 20628"/>
                      <a:gd name="connsiteX1" fmla="*/ 952 w 20716"/>
                      <a:gd name="connsiteY1" fmla="*/ 3483 h 20628"/>
                      <a:gd name="connsiteX2" fmla="*/ 0 w 20716"/>
                      <a:gd name="connsiteY2" fmla="*/ 5388 h 20628"/>
                      <a:gd name="connsiteX3" fmla="*/ 2858 w 20716"/>
                      <a:gd name="connsiteY3" fmla="*/ 12056 h 20628"/>
                      <a:gd name="connsiteX4" fmla="*/ 13335 w 20716"/>
                      <a:gd name="connsiteY4" fmla="*/ 20628 h 20628"/>
                      <a:gd name="connsiteX5" fmla="*/ 15240 w 20716"/>
                      <a:gd name="connsiteY5" fmla="*/ 20628 h 20628"/>
                      <a:gd name="connsiteX6" fmla="*/ 20002 w 20716"/>
                      <a:gd name="connsiteY6" fmla="*/ 17771 h 20628"/>
                      <a:gd name="connsiteX7" fmla="*/ 20002 w 20716"/>
                      <a:gd name="connsiteY7" fmla="*/ 14913 h 20628"/>
                      <a:gd name="connsiteX8" fmla="*/ 6667 w 20716"/>
                      <a:gd name="connsiteY8" fmla="*/ 1578 h 20628"/>
                      <a:gd name="connsiteX9" fmla="*/ 4763 w 20716"/>
                      <a:gd name="connsiteY9" fmla="*/ 626 h 20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716" h="20628">
                        <a:moveTo>
                          <a:pt x="4763" y="626"/>
                        </a:moveTo>
                        <a:cubicBezTo>
                          <a:pt x="3810" y="1578"/>
                          <a:pt x="2858" y="2531"/>
                          <a:pt x="952" y="3483"/>
                        </a:cubicBezTo>
                        <a:cubicBezTo>
                          <a:pt x="952" y="3483"/>
                          <a:pt x="0" y="4436"/>
                          <a:pt x="0" y="5388"/>
                        </a:cubicBezTo>
                        <a:cubicBezTo>
                          <a:pt x="0" y="7293"/>
                          <a:pt x="952" y="9198"/>
                          <a:pt x="2858" y="12056"/>
                        </a:cubicBezTo>
                        <a:cubicBezTo>
                          <a:pt x="5715" y="16818"/>
                          <a:pt x="11430" y="19676"/>
                          <a:pt x="13335" y="20628"/>
                        </a:cubicBezTo>
                        <a:cubicBezTo>
                          <a:pt x="14288" y="20628"/>
                          <a:pt x="14288" y="20628"/>
                          <a:pt x="15240" y="20628"/>
                        </a:cubicBezTo>
                        <a:cubicBezTo>
                          <a:pt x="17145" y="19676"/>
                          <a:pt x="18098" y="18723"/>
                          <a:pt x="20002" y="17771"/>
                        </a:cubicBezTo>
                        <a:cubicBezTo>
                          <a:pt x="20955" y="16818"/>
                          <a:pt x="20955" y="15866"/>
                          <a:pt x="20002" y="14913"/>
                        </a:cubicBezTo>
                        <a:lnTo>
                          <a:pt x="6667" y="1578"/>
                        </a:lnTo>
                        <a:cubicBezTo>
                          <a:pt x="7620" y="-327"/>
                          <a:pt x="5715" y="-327"/>
                          <a:pt x="4763" y="626"/>
                        </a:cubicBezTo>
                        <a:close/>
                      </a:path>
                    </a:pathLst>
                  </a:custGeom>
                  <a:solidFill>
                    <a:srgbClr val="EE5B2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40" name="图形 653"/>
                  <p:cNvSpPr/>
                  <p:nvPr/>
                </p:nvSpPr>
                <p:spPr>
                  <a:xfrm>
                    <a:off x="4381499" y="3988116"/>
                    <a:ext cx="79057" cy="86677"/>
                  </a:xfrm>
                  <a:custGeom>
                    <a:avLst/>
                    <a:gdLst>
                      <a:gd name="connsiteX0" fmla="*/ 0 w 79057"/>
                      <a:gd name="connsiteY0" fmla="*/ 64770 h 86677"/>
                      <a:gd name="connsiteX1" fmla="*/ 7620 w 79057"/>
                      <a:gd name="connsiteY1" fmla="*/ 78105 h 86677"/>
                      <a:gd name="connsiteX2" fmla="*/ 19050 w 79057"/>
                      <a:gd name="connsiteY2" fmla="*/ 86678 h 86677"/>
                      <a:gd name="connsiteX3" fmla="*/ 79058 w 79057"/>
                      <a:gd name="connsiteY3" fmla="*/ 13335 h 86677"/>
                      <a:gd name="connsiteX4" fmla="*/ 71438 w 79057"/>
                      <a:gd name="connsiteY4" fmla="*/ 8573 h 86677"/>
                      <a:gd name="connsiteX5" fmla="*/ 65723 w 79057"/>
                      <a:gd name="connsiteY5" fmla="*/ 0 h 86677"/>
                      <a:gd name="connsiteX6" fmla="*/ 0 w 79057"/>
                      <a:gd name="connsiteY6" fmla="*/ 64770 h 86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9057" h="86677">
                        <a:moveTo>
                          <a:pt x="0" y="64770"/>
                        </a:moveTo>
                        <a:cubicBezTo>
                          <a:pt x="952" y="67628"/>
                          <a:pt x="2858" y="73342"/>
                          <a:pt x="7620" y="78105"/>
                        </a:cubicBezTo>
                        <a:cubicBezTo>
                          <a:pt x="11430" y="82867"/>
                          <a:pt x="16192" y="84773"/>
                          <a:pt x="19050" y="86678"/>
                        </a:cubicBezTo>
                        <a:cubicBezTo>
                          <a:pt x="39052" y="61913"/>
                          <a:pt x="59055" y="37148"/>
                          <a:pt x="79058" y="13335"/>
                        </a:cubicBezTo>
                        <a:cubicBezTo>
                          <a:pt x="77152" y="12383"/>
                          <a:pt x="74295" y="11430"/>
                          <a:pt x="71438" y="8573"/>
                        </a:cubicBezTo>
                        <a:cubicBezTo>
                          <a:pt x="67627" y="4763"/>
                          <a:pt x="66675" y="953"/>
                          <a:pt x="65723" y="0"/>
                        </a:cubicBezTo>
                        <a:cubicBezTo>
                          <a:pt x="44767" y="20955"/>
                          <a:pt x="21908" y="42863"/>
                          <a:pt x="0" y="647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41" name="图形 653"/>
                  <p:cNvSpPr/>
                  <p:nvPr/>
                </p:nvSpPr>
                <p:spPr>
                  <a:xfrm>
                    <a:off x="4292288" y="4055744"/>
                    <a:ext cx="108260" cy="59054"/>
                  </a:xfrm>
                  <a:custGeom>
                    <a:avLst/>
                    <a:gdLst>
                      <a:gd name="connsiteX0" fmla="*/ 1581 w 108260"/>
                      <a:gd name="connsiteY0" fmla="*/ 44767 h 59054"/>
                      <a:gd name="connsiteX1" fmla="*/ 628 w 108260"/>
                      <a:gd name="connsiteY1" fmla="*/ 45720 h 59054"/>
                      <a:gd name="connsiteX2" fmla="*/ 3486 w 108260"/>
                      <a:gd name="connsiteY2" fmla="*/ 55245 h 59054"/>
                      <a:gd name="connsiteX3" fmla="*/ 11106 w 108260"/>
                      <a:gd name="connsiteY3" fmla="*/ 59055 h 59054"/>
                      <a:gd name="connsiteX4" fmla="*/ 12058 w 108260"/>
                      <a:gd name="connsiteY4" fmla="*/ 59055 h 59054"/>
                      <a:gd name="connsiteX5" fmla="*/ 108261 w 108260"/>
                      <a:gd name="connsiteY5" fmla="*/ 19050 h 59054"/>
                      <a:gd name="connsiteX6" fmla="*/ 96831 w 108260"/>
                      <a:gd name="connsiteY6" fmla="*/ 10477 h 59054"/>
                      <a:gd name="connsiteX7" fmla="*/ 93021 w 108260"/>
                      <a:gd name="connsiteY7" fmla="*/ 0 h 59054"/>
                      <a:gd name="connsiteX8" fmla="*/ 1581 w 108260"/>
                      <a:gd name="connsiteY8" fmla="*/ 44767 h 590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8260" h="59054">
                        <a:moveTo>
                          <a:pt x="1581" y="44767"/>
                        </a:moveTo>
                        <a:cubicBezTo>
                          <a:pt x="1581" y="44767"/>
                          <a:pt x="628" y="45720"/>
                          <a:pt x="628" y="45720"/>
                        </a:cubicBezTo>
                        <a:cubicBezTo>
                          <a:pt x="-1277" y="48577"/>
                          <a:pt x="1581" y="53340"/>
                          <a:pt x="3486" y="55245"/>
                        </a:cubicBezTo>
                        <a:cubicBezTo>
                          <a:pt x="3486" y="55245"/>
                          <a:pt x="7296" y="59055"/>
                          <a:pt x="11106" y="59055"/>
                        </a:cubicBezTo>
                        <a:cubicBezTo>
                          <a:pt x="11106" y="59055"/>
                          <a:pt x="12058" y="59055"/>
                          <a:pt x="12058" y="59055"/>
                        </a:cubicBezTo>
                        <a:cubicBezTo>
                          <a:pt x="44443" y="45720"/>
                          <a:pt x="75876" y="32385"/>
                          <a:pt x="108261" y="19050"/>
                        </a:cubicBezTo>
                        <a:cubicBezTo>
                          <a:pt x="106356" y="18097"/>
                          <a:pt x="100641" y="16192"/>
                          <a:pt x="96831" y="10477"/>
                        </a:cubicBezTo>
                        <a:cubicBezTo>
                          <a:pt x="93973" y="5715"/>
                          <a:pt x="93021" y="1905"/>
                          <a:pt x="93021" y="0"/>
                        </a:cubicBezTo>
                        <a:lnTo>
                          <a:pt x="1581" y="447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42" name="图形 653"/>
                  <p:cNvSpPr/>
                  <p:nvPr/>
                </p:nvSpPr>
                <p:spPr>
                  <a:xfrm>
                    <a:off x="4287731" y="3983912"/>
                    <a:ext cx="163695" cy="119457"/>
                  </a:xfrm>
                  <a:custGeom>
                    <a:avLst/>
                    <a:gdLst>
                      <a:gd name="connsiteX0" fmla="*/ 423 w 163695"/>
                      <a:gd name="connsiteY0" fmla="*/ 119457 h 119457"/>
                      <a:gd name="connsiteX1" fmla="*/ 97578 w 163695"/>
                      <a:gd name="connsiteY1" fmla="*/ 73737 h 119457"/>
                      <a:gd name="connsiteX2" fmla="*/ 99483 w 163695"/>
                      <a:gd name="connsiteY2" fmla="*/ 72784 h 119457"/>
                      <a:gd name="connsiteX3" fmla="*/ 130916 w 163695"/>
                      <a:gd name="connsiteY3" fmla="*/ 37542 h 119457"/>
                      <a:gd name="connsiteX4" fmla="*/ 163301 w 163695"/>
                      <a:gd name="connsiteY4" fmla="*/ 1347 h 119457"/>
                      <a:gd name="connsiteX5" fmla="*/ 162348 w 163695"/>
                      <a:gd name="connsiteY5" fmla="*/ 395 h 119457"/>
                      <a:gd name="connsiteX6" fmla="*/ 76623 w 163695"/>
                      <a:gd name="connsiteY6" fmla="*/ 41352 h 119457"/>
                      <a:gd name="connsiteX7" fmla="*/ 76623 w 163695"/>
                      <a:gd name="connsiteY7" fmla="*/ 41352 h 119457"/>
                      <a:gd name="connsiteX8" fmla="*/ 423 w 163695"/>
                      <a:gd name="connsiteY8" fmla="*/ 119457 h 119457"/>
                      <a:gd name="connsiteX9" fmla="*/ 423 w 163695"/>
                      <a:gd name="connsiteY9" fmla="*/ 119457 h 1194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63695" h="119457">
                        <a:moveTo>
                          <a:pt x="423" y="119457"/>
                        </a:moveTo>
                        <a:cubicBezTo>
                          <a:pt x="32808" y="104217"/>
                          <a:pt x="65193" y="88977"/>
                          <a:pt x="97578" y="73737"/>
                        </a:cubicBezTo>
                        <a:cubicBezTo>
                          <a:pt x="98531" y="73737"/>
                          <a:pt x="98531" y="72784"/>
                          <a:pt x="99483" y="72784"/>
                        </a:cubicBezTo>
                        <a:cubicBezTo>
                          <a:pt x="108056" y="63259"/>
                          <a:pt x="123296" y="46115"/>
                          <a:pt x="130916" y="37542"/>
                        </a:cubicBezTo>
                        <a:cubicBezTo>
                          <a:pt x="138536" y="28970"/>
                          <a:pt x="155681" y="10872"/>
                          <a:pt x="163301" y="1347"/>
                        </a:cubicBezTo>
                        <a:cubicBezTo>
                          <a:pt x="164253" y="395"/>
                          <a:pt x="163301" y="-558"/>
                          <a:pt x="162348" y="395"/>
                        </a:cubicBezTo>
                        <a:cubicBezTo>
                          <a:pt x="133773" y="13730"/>
                          <a:pt x="105198" y="27065"/>
                          <a:pt x="76623" y="41352"/>
                        </a:cubicBezTo>
                        <a:cubicBezTo>
                          <a:pt x="76623" y="41352"/>
                          <a:pt x="76623" y="41352"/>
                          <a:pt x="76623" y="41352"/>
                        </a:cubicBezTo>
                        <a:cubicBezTo>
                          <a:pt x="50906" y="67070"/>
                          <a:pt x="25188" y="92787"/>
                          <a:pt x="423" y="119457"/>
                        </a:cubicBezTo>
                        <a:cubicBezTo>
                          <a:pt x="-529" y="118505"/>
                          <a:pt x="423" y="119457"/>
                          <a:pt x="423" y="119457"/>
                        </a:cubicBezTo>
                        <a:close/>
                      </a:path>
                    </a:pathLst>
                  </a:custGeom>
                  <a:solidFill>
                    <a:srgbClr val="EE5B2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43" name="图形 653"/>
              <p:cNvGrpSpPr/>
              <p:nvPr/>
            </p:nvGrpSpPr>
            <p:grpSpPr>
              <a:xfrm>
                <a:off x="7867649" y="2262187"/>
                <a:ext cx="741997" cy="358139"/>
                <a:chOff x="7867649" y="2262187"/>
                <a:chExt cx="741997" cy="358139"/>
              </a:xfrm>
            </p:grpSpPr>
            <p:sp>
              <p:nvSpPr>
                <p:cNvPr id="744" name="图形 653"/>
                <p:cNvSpPr/>
                <p:nvPr/>
              </p:nvSpPr>
              <p:spPr>
                <a:xfrm>
                  <a:off x="8060054" y="2342196"/>
                  <a:ext cx="348614" cy="278129"/>
                </a:xfrm>
                <a:custGeom>
                  <a:avLst/>
                  <a:gdLst>
                    <a:gd name="connsiteX0" fmla="*/ 92392 w 348614"/>
                    <a:gd name="connsiteY0" fmla="*/ 0 h 278129"/>
                    <a:gd name="connsiteX1" fmla="*/ 0 w 348614"/>
                    <a:gd name="connsiteY1" fmla="*/ 156210 h 278129"/>
                    <a:gd name="connsiteX2" fmla="*/ 307657 w 348614"/>
                    <a:gd name="connsiteY2" fmla="*/ 278130 h 278129"/>
                    <a:gd name="connsiteX3" fmla="*/ 348615 w 348614"/>
                    <a:gd name="connsiteY3" fmla="*/ 100965 h 278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8614" h="278129">
                      <a:moveTo>
                        <a:pt x="92392" y="0"/>
                      </a:moveTo>
                      <a:lnTo>
                        <a:pt x="0" y="156210"/>
                      </a:lnTo>
                      <a:lnTo>
                        <a:pt x="307657" y="278130"/>
                      </a:lnTo>
                      <a:lnTo>
                        <a:pt x="348615" y="100965"/>
                      </a:lnTo>
                      <a:close/>
                    </a:path>
                  </a:pathLst>
                </a:custGeom>
                <a:solidFill>
                  <a:srgbClr val="848BD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45" name="图形 653"/>
                <p:cNvSpPr/>
                <p:nvPr/>
              </p:nvSpPr>
              <p:spPr>
                <a:xfrm>
                  <a:off x="7963852" y="2262187"/>
                  <a:ext cx="645795" cy="271462"/>
                </a:xfrm>
                <a:custGeom>
                  <a:avLst/>
                  <a:gdLst>
                    <a:gd name="connsiteX0" fmla="*/ 329565 w 645795"/>
                    <a:gd name="connsiteY0" fmla="*/ 110490 h 271462"/>
                    <a:gd name="connsiteX1" fmla="*/ 4763 w 645795"/>
                    <a:gd name="connsiteY1" fmla="*/ 0 h 271462"/>
                    <a:gd name="connsiteX2" fmla="*/ 0 w 645795"/>
                    <a:gd name="connsiteY2" fmla="*/ 11430 h 271462"/>
                    <a:gd name="connsiteX3" fmla="*/ 312420 w 645795"/>
                    <a:gd name="connsiteY3" fmla="*/ 166688 h 271462"/>
                    <a:gd name="connsiteX4" fmla="*/ 641033 w 645795"/>
                    <a:gd name="connsiteY4" fmla="*/ 271463 h 271462"/>
                    <a:gd name="connsiteX5" fmla="*/ 645795 w 645795"/>
                    <a:gd name="connsiteY5" fmla="*/ 260033 h 271462"/>
                    <a:gd name="connsiteX6" fmla="*/ 329565 w 645795"/>
                    <a:gd name="connsiteY6" fmla="*/ 110490 h 271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5795" h="271462">
                      <a:moveTo>
                        <a:pt x="329565" y="110490"/>
                      </a:moveTo>
                      <a:cubicBezTo>
                        <a:pt x="221932" y="73343"/>
                        <a:pt x="113347" y="37148"/>
                        <a:pt x="4763" y="0"/>
                      </a:cubicBezTo>
                      <a:cubicBezTo>
                        <a:pt x="2857" y="3810"/>
                        <a:pt x="1905" y="7620"/>
                        <a:pt x="0" y="11430"/>
                      </a:cubicBezTo>
                      <a:lnTo>
                        <a:pt x="312420" y="166688"/>
                      </a:lnTo>
                      <a:lnTo>
                        <a:pt x="641033" y="271463"/>
                      </a:lnTo>
                      <a:cubicBezTo>
                        <a:pt x="642937" y="267653"/>
                        <a:pt x="643890" y="263843"/>
                        <a:pt x="645795" y="260033"/>
                      </a:cubicBezTo>
                      <a:cubicBezTo>
                        <a:pt x="541020" y="210503"/>
                        <a:pt x="435292" y="160020"/>
                        <a:pt x="329565" y="110490"/>
                      </a:cubicBezTo>
                      <a:close/>
                    </a:path>
                  </a:pathLst>
                </a:custGeom>
                <a:solidFill>
                  <a:srgbClr val="03005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46" name="图形 653"/>
                <p:cNvSpPr/>
                <p:nvPr/>
              </p:nvSpPr>
              <p:spPr>
                <a:xfrm>
                  <a:off x="7968614" y="2262187"/>
                  <a:ext cx="641032" cy="260032"/>
                </a:xfrm>
                <a:custGeom>
                  <a:avLst/>
                  <a:gdLst>
                    <a:gd name="connsiteX0" fmla="*/ 329565 w 641032"/>
                    <a:gd name="connsiteY0" fmla="*/ 99060 h 260032"/>
                    <a:gd name="connsiteX1" fmla="*/ 0 w 641032"/>
                    <a:gd name="connsiteY1" fmla="*/ 0 h 260032"/>
                    <a:gd name="connsiteX2" fmla="*/ 312420 w 641032"/>
                    <a:gd name="connsiteY2" fmla="*/ 155258 h 260032"/>
                    <a:gd name="connsiteX3" fmla="*/ 641033 w 641032"/>
                    <a:gd name="connsiteY3" fmla="*/ 260033 h 260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1032" h="260032">
                      <a:moveTo>
                        <a:pt x="329565" y="99060"/>
                      </a:moveTo>
                      <a:lnTo>
                        <a:pt x="0" y="0"/>
                      </a:lnTo>
                      <a:lnTo>
                        <a:pt x="312420" y="155258"/>
                      </a:lnTo>
                      <a:lnTo>
                        <a:pt x="641033" y="260033"/>
                      </a:lnTo>
                      <a:close/>
                    </a:path>
                  </a:pathLst>
                </a:custGeom>
                <a:solidFill>
                  <a:srgbClr val="848BD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747" name="图形 653"/>
                <p:cNvGrpSpPr/>
                <p:nvPr/>
              </p:nvGrpSpPr>
              <p:grpSpPr>
                <a:xfrm>
                  <a:off x="7867649" y="2327909"/>
                  <a:ext cx="425767" cy="282892"/>
                  <a:chOff x="7867649" y="2327909"/>
                  <a:chExt cx="425767" cy="282892"/>
                </a:xfrm>
              </p:grpSpPr>
              <p:sp>
                <p:nvSpPr>
                  <p:cNvPr id="748" name="图形 653"/>
                  <p:cNvSpPr/>
                  <p:nvPr/>
                </p:nvSpPr>
                <p:spPr>
                  <a:xfrm>
                    <a:off x="7876221" y="2327909"/>
                    <a:ext cx="417195" cy="263842"/>
                  </a:xfrm>
                  <a:custGeom>
                    <a:avLst/>
                    <a:gdLst>
                      <a:gd name="connsiteX0" fmla="*/ 417195 w 417195"/>
                      <a:gd name="connsiteY0" fmla="*/ 60007 h 263842"/>
                      <a:gd name="connsiteX1" fmla="*/ 243840 w 417195"/>
                      <a:gd name="connsiteY1" fmla="*/ 0 h 263842"/>
                      <a:gd name="connsiteX2" fmla="*/ 109538 w 417195"/>
                      <a:gd name="connsiteY2" fmla="*/ 118110 h 263842"/>
                      <a:gd name="connsiteX3" fmla="*/ 0 w 417195"/>
                      <a:gd name="connsiteY3" fmla="*/ 263843 h 263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7195" h="263842">
                        <a:moveTo>
                          <a:pt x="417195" y="60007"/>
                        </a:moveTo>
                        <a:lnTo>
                          <a:pt x="243840" y="0"/>
                        </a:lnTo>
                        <a:lnTo>
                          <a:pt x="109538" y="118110"/>
                        </a:lnTo>
                        <a:cubicBezTo>
                          <a:pt x="109538" y="118110"/>
                          <a:pt x="29528" y="198120"/>
                          <a:pt x="0" y="263843"/>
                        </a:cubicBezTo>
                      </a:path>
                    </a:pathLst>
                  </a:custGeom>
                  <a:noFill/>
                  <a:ln w="9525" cap="flat">
                    <a:solidFill>
                      <a:srgbClr val="FFB840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49" name="图形 653"/>
                  <p:cNvSpPr/>
                  <p:nvPr/>
                </p:nvSpPr>
                <p:spPr>
                  <a:xfrm>
                    <a:off x="7979092" y="2437447"/>
                    <a:ext cx="15240" cy="15240"/>
                  </a:xfrm>
                  <a:custGeom>
                    <a:avLst/>
                    <a:gdLst>
                      <a:gd name="connsiteX0" fmla="*/ 15240 w 15240"/>
                      <a:gd name="connsiteY0" fmla="*/ 7620 h 15240"/>
                      <a:gd name="connsiteX1" fmla="*/ 7620 w 15240"/>
                      <a:gd name="connsiteY1" fmla="*/ 15240 h 15240"/>
                      <a:gd name="connsiteX2" fmla="*/ 0 w 15240"/>
                      <a:gd name="connsiteY2" fmla="*/ 7620 h 15240"/>
                      <a:gd name="connsiteX3" fmla="*/ 7620 w 15240"/>
                      <a:gd name="connsiteY3" fmla="*/ 0 h 15240"/>
                      <a:gd name="connsiteX4" fmla="*/ 15240 w 15240"/>
                      <a:gd name="connsiteY4" fmla="*/ 7620 h 15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" h="15240">
                        <a:moveTo>
                          <a:pt x="15240" y="7620"/>
                        </a:moveTo>
                        <a:cubicBezTo>
                          <a:pt x="15240" y="11828"/>
                          <a:pt x="11828" y="15240"/>
                          <a:pt x="7620" y="15240"/>
                        </a:cubicBezTo>
                        <a:cubicBezTo>
                          <a:pt x="3412" y="15240"/>
                          <a:pt x="0" y="11828"/>
                          <a:pt x="0" y="7620"/>
                        </a:cubicBezTo>
                        <a:cubicBezTo>
                          <a:pt x="0" y="3412"/>
                          <a:pt x="3412" y="0"/>
                          <a:pt x="7620" y="0"/>
                        </a:cubicBezTo>
                        <a:cubicBezTo>
                          <a:pt x="11828" y="0"/>
                          <a:pt x="15240" y="3412"/>
                          <a:pt x="15240" y="7620"/>
                        </a:cubicBezTo>
                        <a:close/>
                      </a:path>
                    </a:pathLst>
                  </a:custGeom>
                  <a:solidFill>
                    <a:srgbClr val="FFB84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50" name="图形 653"/>
                  <p:cNvSpPr/>
                  <p:nvPr/>
                </p:nvSpPr>
                <p:spPr>
                  <a:xfrm>
                    <a:off x="7915274" y="2447924"/>
                    <a:ext cx="74294" cy="161925"/>
                  </a:xfrm>
                  <a:custGeom>
                    <a:avLst/>
                    <a:gdLst>
                      <a:gd name="connsiteX0" fmla="*/ 74295 w 74294"/>
                      <a:gd name="connsiteY0" fmla="*/ 0 h 161925"/>
                      <a:gd name="connsiteX1" fmla="*/ 0 w 74294"/>
                      <a:gd name="connsiteY1" fmla="*/ 161925 h 16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4294" h="161925">
                        <a:moveTo>
                          <a:pt x="74295" y="0"/>
                        </a:moveTo>
                        <a:cubicBezTo>
                          <a:pt x="74295" y="0"/>
                          <a:pt x="20003" y="79057"/>
                          <a:pt x="0" y="161925"/>
                        </a:cubicBezTo>
                      </a:path>
                    </a:pathLst>
                  </a:custGeom>
                  <a:noFill/>
                  <a:ln w="9525" cap="flat">
                    <a:solidFill>
                      <a:srgbClr val="FFB840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51" name="图形 653"/>
                  <p:cNvSpPr/>
                  <p:nvPr/>
                </p:nvSpPr>
                <p:spPr>
                  <a:xfrm>
                    <a:off x="7893367" y="2446019"/>
                    <a:ext cx="90487" cy="153352"/>
                  </a:xfrm>
                  <a:custGeom>
                    <a:avLst/>
                    <a:gdLst>
                      <a:gd name="connsiteX0" fmla="*/ 90488 w 90487"/>
                      <a:gd name="connsiteY0" fmla="*/ 0 h 153352"/>
                      <a:gd name="connsiteX1" fmla="*/ 0 w 90487"/>
                      <a:gd name="connsiteY1" fmla="*/ 153353 h 1533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0487" h="153352">
                        <a:moveTo>
                          <a:pt x="90488" y="0"/>
                        </a:moveTo>
                        <a:cubicBezTo>
                          <a:pt x="90488" y="0"/>
                          <a:pt x="26670" y="73343"/>
                          <a:pt x="0" y="153353"/>
                        </a:cubicBezTo>
                      </a:path>
                    </a:pathLst>
                  </a:custGeom>
                  <a:noFill/>
                  <a:ln w="9525" cap="flat">
                    <a:solidFill>
                      <a:srgbClr val="FFB840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52" name="图形 653"/>
                  <p:cNvSpPr/>
                  <p:nvPr/>
                </p:nvSpPr>
                <p:spPr>
                  <a:xfrm>
                    <a:off x="7904796" y="2446019"/>
                    <a:ext cx="83820" cy="159067"/>
                  </a:xfrm>
                  <a:custGeom>
                    <a:avLst/>
                    <a:gdLst>
                      <a:gd name="connsiteX0" fmla="*/ 83820 w 83820"/>
                      <a:gd name="connsiteY0" fmla="*/ 0 h 159067"/>
                      <a:gd name="connsiteX1" fmla="*/ 0 w 83820"/>
                      <a:gd name="connsiteY1" fmla="*/ 159068 h 159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3820" h="159067">
                        <a:moveTo>
                          <a:pt x="83820" y="0"/>
                        </a:moveTo>
                        <a:cubicBezTo>
                          <a:pt x="83820" y="0"/>
                          <a:pt x="20003" y="80963"/>
                          <a:pt x="0" y="159068"/>
                        </a:cubicBezTo>
                      </a:path>
                    </a:pathLst>
                  </a:custGeom>
                  <a:noFill/>
                  <a:ln w="9525" cap="flat">
                    <a:solidFill>
                      <a:srgbClr val="FFB840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53" name="图形 653"/>
                  <p:cNvSpPr/>
                  <p:nvPr/>
                </p:nvSpPr>
                <p:spPr>
                  <a:xfrm>
                    <a:off x="7867649" y="2442209"/>
                    <a:ext cx="120015" cy="138112"/>
                  </a:xfrm>
                  <a:custGeom>
                    <a:avLst/>
                    <a:gdLst>
                      <a:gd name="connsiteX0" fmla="*/ 0 w 120015"/>
                      <a:gd name="connsiteY0" fmla="*/ 138113 h 138112"/>
                      <a:gd name="connsiteX1" fmla="*/ 120015 w 120015"/>
                      <a:gd name="connsiteY1" fmla="*/ 0 h 138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0015" h="138112">
                        <a:moveTo>
                          <a:pt x="0" y="138113"/>
                        </a:moveTo>
                        <a:cubicBezTo>
                          <a:pt x="24765" y="72390"/>
                          <a:pt x="120015" y="0"/>
                          <a:pt x="120015" y="0"/>
                        </a:cubicBezTo>
                      </a:path>
                    </a:pathLst>
                  </a:custGeom>
                  <a:noFill/>
                  <a:ln w="9525" cap="flat">
                    <a:solidFill>
                      <a:srgbClr val="FFB840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54" name="图形 653"/>
                  <p:cNvSpPr/>
                  <p:nvPr/>
                </p:nvSpPr>
                <p:spPr>
                  <a:xfrm>
                    <a:off x="7922894" y="2442209"/>
                    <a:ext cx="66675" cy="168592"/>
                  </a:xfrm>
                  <a:custGeom>
                    <a:avLst/>
                    <a:gdLst>
                      <a:gd name="connsiteX0" fmla="*/ 66675 w 66675"/>
                      <a:gd name="connsiteY0" fmla="*/ 0 h 168592"/>
                      <a:gd name="connsiteX1" fmla="*/ 0 w 66675"/>
                      <a:gd name="connsiteY1" fmla="*/ 168592 h 168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6675" h="168592">
                        <a:moveTo>
                          <a:pt x="66675" y="0"/>
                        </a:moveTo>
                        <a:cubicBezTo>
                          <a:pt x="66675" y="0"/>
                          <a:pt x="1905" y="154305"/>
                          <a:pt x="0" y="168592"/>
                        </a:cubicBezTo>
                      </a:path>
                    </a:pathLst>
                  </a:custGeom>
                  <a:noFill/>
                  <a:ln w="9525" cap="flat">
                    <a:solidFill>
                      <a:srgbClr val="FFB840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55" name="图形 653"/>
                  <p:cNvSpPr/>
                  <p:nvPr/>
                </p:nvSpPr>
                <p:spPr>
                  <a:xfrm>
                    <a:off x="7884794" y="2440304"/>
                    <a:ext cx="107632" cy="156209"/>
                  </a:xfrm>
                  <a:custGeom>
                    <a:avLst/>
                    <a:gdLst>
                      <a:gd name="connsiteX0" fmla="*/ 107633 w 107632"/>
                      <a:gd name="connsiteY0" fmla="*/ 0 h 156209"/>
                      <a:gd name="connsiteX1" fmla="*/ 0 w 107632"/>
                      <a:gd name="connsiteY1" fmla="*/ 156210 h 156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7632" h="156209">
                        <a:moveTo>
                          <a:pt x="107633" y="0"/>
                        </a:moveTo>
                        <a:cubicBezTo>
                          <a:pt x="107633" y="0"/>
                          <a:pt x="34290" y="71438"/>
                          <a:pt x="0" y="156210"/>
                        </a:cubicBezTo>
                      </a:path>
                    </a:pathLst>
                  </a:custGeom>
                  <a:noFill/>
                  <a:ln w="9525" cap="flat">
                    <a:solidFill>
                      <a:srgbClr val="FFB840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56" name="图形 653"/>
                  <p:cNvSpPr/>
                  <p:nvPr/>
                </p:nvSpPr>
                <p:spPr>
                  <a:xfrm>
                    <a:off x="7899081" y="2441256"/>
                    <a:ext cx="86677" cy="160972"/>
                  </a:xfrm>
                  <a:custGeom>
                    <a:avLst/>
                    <a:gdLst>
                      <a:gd name="connsiteX0" fmla="*/ 86678 w 86677"/>
                      <a:gd name="connsiteY0" fmla="*/ 0 h 160972"/>
                      <a:gd name="connsiteX1" fmla="*/ 0 w 86677"/>
                      <a:gd name="connsiteY1" fmla="*/ 160973 h 160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6677" h="160972">
                        <a:moveTo>
                          <a:pt x="86678" y="0"/>
                        </a:moveTo>
                        <a:cubicBezTo>
                          <a:pt x="86678" y="0"/>
                          <a:pt x="31433" y="67628"/>
                          <a:pt x="0" y="160973"/>
                        </a:cubicBezTo>
                      </a:path>
                    </a:pathLst>
                  </a:custGeom>
                  <a:noFill/>
                  <a:ln w="9525" cap="flat">
                    <a:solidFill>
                      <a:srgbClr val="FFB840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57" name="图形 653"/>
              <p:cNvGrpSpPr/>
              <p:nvPr/>
            </p:nvGrpSpPr>
            <p:grpSpPr>
              <a:xfrm>
                <a:off x="8207603" y="2461788"/>
                <a:ext cx="263825" cy="426276"/>
                <a:chOff x="8207603" y="2461788"/>
                <a:chExt cx="263825" cy="426276"/>
              </a:xfrm>
            </p:grpSpPr>
            <p:sp>
              <p:nvSpPr>
                <p:cNvPr id="758" name="图形 653"/>
                <p:cNvSpPr/>
                <p:nvPr/>
              </p:nvSpPr>
              <p:spPr>
                <a:xfrm>
                  <a:off x="8219480" y="2461788"/>
                  <a:ext cx="234909" cy="392853"/>
                </a:xfrm>
                <a:custGeom>
                  <a:avLst/>
                  <a:gdLst>
                    <a:gd name="connsiteX0" fmla="*/ 234910 w 234909"/>
                    <a:gd name="connsiteY0" fmla="*/ 363326 h 392853"/>
                    <a:gd name="connsiteX1" fmla="*/ 192047 w 234909"/>
                    <a:gd name="connsiteY1" fmla="*/ 352848 h 392853"/>
                    <a:gd name="connsiteX2" fmla="*/ 173950 w 234909"/>
                    <a:gd name="connsiteY2" fmla="*/ 392853 h 392853"/>
                    <a:gd name="connsiteX3" fmla="*/ 594 w 234909"/>
                    <a:gd name="connsiteY3" fmla="*/ 42333 h 392853"/>
                    <a:gd name="connsiteX4" fmla="*/ 19644 w 234909"/>
                    <a:gd name="connsiteY4" fmla="*/ 3281 h 392853"/>
                    <a:gd name="connsiteX5" fmla="*/ 60602 w 234909"/>
                    <a:gd name="connsiteY5" fmla="*/ 11853 h 392853"/>
                    <a:gd name="connsiteX6" fmla="*/ 234910 w 234909"/>
                    <a:gd name="connsiteY6" fmla="*/ 363326 h 39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4909" h="392853">
                      <a:moveTo>
                        <a:pt x="234910" y="363326"/>
                      </a:moveTo>
                      <a:cubicBezTo>
                        <a:pt x="225385" y="349991"/>
                        <a:pt x="207287" y="346181"/>
                        <a:pt x="192047" y="352848"/>
                      </a:cubicBezTo>
                      <a:cubicBezTo>
                        <a:pt x="176807" y="360468"/>
                        <a:pt x="170139" y="376661"/>
                        <a:pt x="173950" y="392853"/>
                      </a:cubicBezTo>
                      <a:cubicBezTo>
                        <a:pt x="115847" y="275696"/>
                        <a:pt x="58697" y="158538"/>
                        <a:pt x="594" y="42333"/>
                      </a:cubicBezTo>
                      <a:cubicBezTo>
                        <a:pt x="-2263" y="26141"/>
                        <a:pt x="5357" y="9948"/>
                        <a:pt x="19644" y="3281"/>
                      </a:cubicBezTo>
                      <a:cubicBezTo>
                        <a:pt x="33932" y="-3387"/>
                        <a:pt x="50125" y="423"/>
                        <a:pt x="60602" y="11853"/>
                      </a:cubicBezTo>
                      <a:cubicBezTo>
                        <a:pt x="119657" y="129963"/>
                        <a:pt x="177760" y="246168"/>
                        <a:pt x="234910" y="363326"/>
                      </a:cubicBezTo>
                      <a:close/>
                    </a:path>
                  </a:pathLst>
                </a:custGeom>
                <a:solidFill>
                  <a:srgbClr val="C2EC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59" name="图形 653"/>
                <p:cNvSpPr/>
                <p:nvPr/>
              </p:nvSpPr>
              <p:spPr>
                <a:xfrm rot="-2993267">
                  <a:off x="8388601" y="2810264"/>
                  <a:ext cx="72391" cy="60961"/>
                </a:xfrm>
                <a:custGeom>
                  <a:avLst/>
                  <a:gdLst>
                    <a:gd name="connsiteX0" fmla="*/ 72391 w 72391"/>
                    <a:gd name="connsiteY0" fmla="*/ 30481 h 60961"/>
                    <a:gd name="connsiteX1" fmla="*/ 36196 w 72391"/>
                    <a:gd name="connsiteY1" fmla="*/ 60961 h 60961"/>
                    <a:gd name="connsiteX2" fmla="*/ 0 w 72391"/>
                    <a:gd name="connsiteY2" fmla="*/ 30481 h 60961"/>
                    <a:gd name="connsiteX3" fmla="*/ 36196 w 72391"/>
                    <a:gd name="connsiteY3" fmla="*/ 0 h 60961"/>
                    <a:gd name="connsiteX4" fmla="*/ 72391 w 72391"/>
                    <a:gd name="connsiteY4" fmla="*/ 30481 h 60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391" h="60961">
                      <a:moveTo>
                        <a:pt x="72391" y="30481"/>
                      </a:moveTo>
                      <a:cubicBezTo>
                        <a:pt x="72391" y="47315"/>
                        <a:pt x="56186" y="60961"/>
                        <a:pt x="36196" y="60961"/>
                      </a:cubicBezTo>
                      <a:cubicBezTo>
                        <a:pt x="16205" y="60961"/>
                        <a:pt x="0" y="47315"/>
                        <a:pt x="0" y="30481"/>
                      </a:cubicBezTo>
                      <a:cubicBezTo>
                        <a:pt x="0" y="13647"/>
                        <a:pt x="16206" y="0"/>
                        <a:pt x="36196" y="0"/>
                      </a:cubicBezTo>
                      <a:cubicBezTo>
                        <a:pt x="56186" y="0"/>
                        <a:pt x="72391" y="13647"/>
                        <a:pt x="72391" y="30481"/>
                      </a:cubicBezTo>
                      <a:close/>
                    </a:path>
                  </a:pathLst>
                </a:custGeom>
                <a:solidFill>
                  <a:srgbClr val="629E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60" name="图形 653"/>
                <p:cNvSpPr/>
                <p:nvPr/>
              </p:nvSpPr>
              <p:spPr>
                <a:xfrm>
                  <a:off x="8296289" y="2619883"/>
                  <a:ext cx="62525" cy="51715"/>
                </a:xfrm>
                <a:custGeom>
                  <a:avLst/>
                  <a:gdLst>
                    <a:gd name="connsiteX0" fmla="*/ 7604 w 62525"/>
                    <a:gd name="connsiteY0" fmla="*/ 49021 h 51715"/>
                    <a:gd name="connsiteX1" fmla="*/ 59040 w 62525"/>
                    <a:gd name="connsiteY1" fmla="*/ 9016 h 51715"/>
                    <a:gd name="connsiteX2" fmla="*/ 61897 w 62525"/>
                    <a:gd name="connsiteY2" fmla="*/ 7111 h 51715"/>
                    <a:gd name="connsiteX3" fmla="*/ 3795 w 62525"/>
                    <a:gd name="connsiteY3" fmla="*/ 50926 h 51715"/>
                    <a:gd name="connsiteX4" fmla="*/ 7604 w 62525"/>
                    <a:gd name="connsiteY4" fmla="*/ 49021 h 51715"/>
                    <a:gd name="connsiteX5" fmla="*/ 7604 w 62525"/>
                    <a:gd name="connsiteY5" fmla="*/ 49021 h 51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2525" h="51715">
                      <a:moveTo>
                        <a:pt x="7604" y="49021"/>
                      </a:moveTo>
                      <a:cubicBezTo>
                        <a:pt x="-7635" y="15684"/>
                        <a:pt x="31417" y="-10986"/>
                        <a:pt x="59040" y="9016"/>
                      </a:cubicBezTo>
                      <a:cubicBezTo>
                        <a:pt x="60945" y="9969"/>
                        <a:pt x="63802" y="8064"/>
                        <a:pt x="61897" y="7111"/>
                      </a:cubicBezTo>
                      <a:cubicBezTo>
                        <a:pt x="31417" y="-13844"/>
                        <a:pt x="-13350" y="14731"/>
                        <a:pt x="3795" y="50926"/>
                      </a:cubicBezTo>
                      <a:cubicBezTo>
                        <a:pt x="4747" y="52831"/>
                        <a:pt x="8557" y="50926"/>
                        <a:pt x="7604" y="49021"/>
                      </a:cubicBezTo>
                      <a:lnTo>
                        <a:pt x="7604" y="49021"/>
                      </a:lnTo>
                      <a:close/>
                    </a:path>
                  </a:pathLst>
                </a:custGeom>
                <a:solidFill>
                  <a:srgbClr val="FF6B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61" name="图形 653"/>
                <p:cNvSpPr/>
                <p:nvPr/>
              </p:nvSpPr>
              <p:spPr>
                <a:xfrm>
                  <a:off x="8207603" y="2551472"/>
                  <a:ext cx="98700" cy="86037"/>
                </a:xfrm>
                <a:custGeom>
                  <a:avLst/>
                  <a:gdLst>
                    <a:gd name="connsiteX0" fmla="*/ 97243 w 98700"/>
                    <a:gd name="connsiteY0" fmla="*/ 80284 h 86037"/>
                    <a:gd name="connsiteX1" fmla="*/ 33426 w 98700"/>
                    <a:gd name="connsiteY1" fmla="*/ 73617 h 86037"/>
                    <a:gd name="connsiteX2" fmla="*/ 4851 w 98700"/>
                    <a:gd name="connsiteY2" fmla="*/ 22182 h 86037"/>
                    <a:gd name="connsiteX3" fmla="*/ 12471 w 98700"/>
                    <a:gd name="connsiteY3" fmla="*/ 11704 h 86037"/>
                    <a:gd name="connsiteX4" fmla="*/ 23901 w 98700"/>
                    <a:gd name="connsiteY4" fmla="*/ 5989 h 86037"/>
                    <a:gd name="connsiteX5" fmla="*/ 37236 w 98700"/>
                    <a:gd name="connsiteY5" fmla="*/ 13609 h 86037"/>
                    <a:gd name="connsiteX6" fmla="*/ 61049 w 98700"/>
                    <a:gd name="connsiteY6" fmla="*/ 39327 h 86037"/>
                    <a:gd name="connsiteX7" fmla="*/ 94386 w 98700"/>
                    <a:gd name="connsiteY7" fmla="*/ 79332 h 86037"/>
                    <a:gd name="connsiteX8" fmla="*/ 97243 w 98700"/>
                    <a:gd name="connsiteY8" fmla="*/ 77427 h 86037"/>
                    <a:gd name="connsiteX9" fmla="*/ 2946 w 98700"/>
                    <a:gd name="connsiteY9" fmla="*/ 10752 h 86037"/>
                    <a:gd name="connsiteX10" fmla="*/ 24853 w 98700"/>
                    <a:gd name="connsiteY10" fmla="*/ 72664 h 86037"/>
                    <a:gd name="connsiteX11" fmla="*/ 96291 w 98700"/>
                    <a:gd name="connsiteY11" fmla="*/ 83142 h 86037"/>
                    <a:gd name="connsiteX12" fmla="*/ 97243 w 98700"/>
                    <a:gd name="connsiteY12" fmla="*/ 80284 h 86037"/>
                    <a:gd name="connsiteX13" fmla="*/ 97243 w 98700"/>
                    <a:gd name="connsiteY13" fmla="*/ 80284 h 86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8700" h="86037">
                      <a:moveTo>
                        <a:pt x="97243" y="80284"/>
                      </a:moveTo>
                      <a:cubicBezTo>
                        <a:pt x="74384" y="83142"/>
                        <a:pt x="53428" y="86952"/>
                        <a:pt x="33426" y="73617"/>
                      </a:cubicBezTo>
                      <a:cubicBezTo>
                        <a:pt x="18186" y="64092"/>
                        <a:pt x="1993" y="41232"/>
                        <a:pt x="4851" y="22182"/>
                      </a:cubicBezTo>
                      <a:cubicBezTo>
                        <a:pt x="3899" y="16467"/>
                        <a:pt x="6756" y="13609"/>
                        <a:pt x="12471" y="11704"/>
                      </a:cubicBezTo>
                      <a:cubicBezTo>
                        <a:pt x="15328" y="5037"/>
                        <a:pt x="19139" y="3132"/>
                        <a:pt x="23901" y="5989"/>
                      </a:cubicBezTo>
                      <a:cubicBezTo>
                        <a:pt x="28664" y="6942"/>
                        <a:pt x="33426" y="10752"/>
                        <a:pt x="37236" y="13609"/>
                      </a:cubicBezTo>
                      <a:cubicBezTo>
                        <a:pt x="46761" y="21229"/>
                        <a:pt x="54381" y="30754"/>
                        <a:pt x="61049" y="39327"/>
                      </a:cubicBezTo>
                      <a:cubicBezTo>
                        <a:pt x="70574" y="51709"/>
                        <a:pt x="80099" y="71712"/>
                        <a:pt x="94386" y="79332"/>
                      </a:cubicBezTo>
                      <a:cubicBezTo>
                        <a:pt x="95339" y="80284"/>
                        <a:pt x="99149" y="77427"/>
                        <a:pt x="97243" y="77427"/>
                      </a:cubicBezTo>
                      <a:cubicBezTo>
                        <a:pt x="83909" y="70759"/>
                        <a:pt x="23901" y="-33063"/>
                        <a:pt x="2946" y="10752"/>
                      </a:cubicBezTo>
                      <a:cubicBezTo>
                        <a:pt x="-6579" y="30754"/>
                        <a:pt x="8661" y="60282"/>
                        <a:pt x="24853" y="72664"/>
                      </a:cubicBezTo>
                      <a:cubicBezTo>
                        <a:pt x="46761" y="89809"/>
                        <a:pt x="70574" y="86952"/>
                        <a:pt x="96291" y="83142"/>
                      </a:cubicBezTo>
                      <a:cubicBezTo>
                        <a:pt x="98196" y="82189"/>
                        <a:pt x="100101" y="79332"/>
                        <a:pt x="97243" y="80284"/>
                      </a:cubicBezTo>
                      <a:lnTo>
                        <a:pt x="97243" y="80284"/>
                      </a:lnTo>
                      <a:close/>
                    </a:path>
                  </a:pathLst>
                </a:custGeom>
                <a:solidFill>
                  <a:srgbClr val="FF6B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62" name="图形 653"/>
                <p:cNvSpPr/>
                <p:nvPr/>
              </p:nvSpPr>
              <p:spPr>
                <a:xfrm>
                  <a:off x="8288287" y="2567682"/>
                  <a:ext cx="22036" cy="67326"/>
                </a:xfrm>
                <a:custGeom>
                  <a:avLst/>
                  <a:gdLst>
                    <a:gd name="connsiteX0" fmla="*/ 16559 w 22036"/>
                    <a:gd name="connsiteY0" fmla="*/ 64075 h 67326"/>
                    <a:gd name="connsiteX1" fmla="*/ 5130 w 22036"/>
                    <a:gd name="connsiteY1" fmla="*/ 36452 h 67326"/>
                    <a:gd name="connsiteX2" fmla="*/ 4177 w 22036"/>
                    <a:gd name="connsiteY2" fmla="*/ 20260 h 67326"/>
                    <a:gd name="connsiteX3" fmla="*/ 15607 w 22036"/>
                    <a:gd name="connsiteY3" fmla="*/ 5972 h 67326"/>
                    <a:gd name="connsiteX4" fmla="*/ 17512 w 22036"/>
                    <a:gd name="connsiteY4" fmla="*/ 34547 h 67326"/>
                    <a:gd name="connsiteX5" fmla="*/ 15607 w 22036"/>
                    <a:gd name="connsiteY5" fmla="*/ 66932 h 67326"/>
                    <a:gd name="connsiteX6" fmla="*/ 19417 w 22036"/>
                    <a:gd name="connsiteY6" fmla="*/ 65980 h 67326"/>
                    <a:gd name="connsiteX7" fmla="*/ 11797 w 22036"/>
                    <a:gd name="connsiteY7" fmla="*/ 257 h 67326"/>
                    <a:gd name="connsiteX8" fmla="*/ 367 w 22036"/>
                    <a:gd name="connsiteY8" fmla="*/ 21212 h 67326"/>
                    <a:gd name="connsiteX9" fmla="*/ 12750 w 22036"/>
                    <a:gd name="connsiteY9" fmla="*/ 65980 h 67326"/>
                    <a:gd name="connsiteX10" fmla="*/ 16559 w 22036"/>
                    <a:gd name="connsiteY10" fmla="*/ 64075 h 67326"/>
                    <a:gd name="connsiteX11" fmla="*/ 16559 w 22036"/>
                    <a:gd name="connsiteY11" fmla="*/ 64075 h 67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036" h="67326">
                      <a:moveTo>
                        <a:pt x="16559" y="64075"/>
                      </a:moveTo>
                      <a:cubicBezTo>
                        <a:pt x="10844" y="55502"/>
                        <a:pt x="7034" y="46930"/>
                        <a:pt x="5130" y="36452"/>
                      </a:cubicBezTo>
                      <a:cubicBezTo>
                        <a:pt x="4177" y="30737"/>
                        <a:pt x="4177" y="25975"/>
                        <a:pt x="4177" y="20260"/>
                      </a:cubicBezTo>
                      <a:cubicBezTo>
                        <a:pt x="5130" y="16450"/>
                        <a:pt x="7987" y="257"/>
                        <a:pt x="15607" y="5972"/>
                      </a:cubicBezTo>
                      <a:cubicBezTo>
                        <a:pt x="20369" y="8830"/>
                        <a:pt x="17512" y="29785"/>
                        <a:pt x="17512" y="34547"/>
                      </a:cubicBezTo>
                      <a:cubicBezTo>
                        <a:pt x="17512" y="45025"/>
                        <a:pt x="16559" y="56455"/>
                        <a:pt x="15607" y="66932"/>
                      </a:cubicBezTo>
                      <a:cubicBezTo>
                        <a:pt x="15607" y="67885"/>
                        <a:pt x="19417" y="66932"/>
                        <a:pt x="19417" y="65980"/>
                      </a:cubicBezTo>
                      <a:cubicBezTo>
                        <a:pt x="20369" y="58360"/>
                        <a:pt x="27990" y="-4505"/>
                        <a:pt x="11797" y="257"/>
                      </a:cubicBezTo>
                      <a:cubicBezTo>
                        <a:pt x="5130" y="3115"/>
                        <a:pt x="1319" y="15497"/>
                        <a:pt x="367" y="21212"/>
                      </a:cubicBezTo>
                      <a:cubicBezTo>
                        <a:pt x="-1538" y="37405"/>
                        <a:pt x="4177" y="52645"/>
                        <a:pt x="12750" y="65980"/>
                      </a:cubicBezTo>
                      <a:cubicBezTo>
                        <a:pt x="13702" y="66932"/>
                        <a:pt x="17512" y="65027"/>
                        <a:pt x="16559" y="64075"/>
                      </a:cubicBezTo>
                      <a:lnTo>
                        <a:pt x="16559" y="64075"/>
                      </a:lnTo>
                      <a:close/>
                    </a:path>
                  </a:pathLst>
                </a:custGeom>
                <a:solidFill>
                  <a:srgbClr val="FF6B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63" name="图形 653"/>
                <p:cNvSpPr/>
                <p:nvPr/>
              </p:nvSpPr>
              <p:spPr>
                <a:xfrm>
                  <a:off x="8305266" y="2634614"/>
                  <a:ext cx="145505" cy="78105"/>
                </a:xfrm>
                <a:custGeom>
                  <a:avLst/>
                  <a:gdLst>
                    <a:gd name="connsiteX0" fmla="*/ 533 w 145505"/>
                    <a:gd name="connsiteY0" fmla="*/ 1905 h 78105"/>
                    <a:gd name="connsiteX1" fmla="*/ 71018 w 145505"/>
                    <a:gd name="connsiteY1" fmla="*/ 47625 h 78105"/>
                    <a:gd name="connsiteX2" fmla="*/ 142456 w 145505"/>
                    <a:gd name="connsiteY2" fmla="*/ 78105 h 78105"/>
                    <a:gd name="connsiteX3" fmla="*/ 145314 w 145505"/>
                    <a:gd name="connsiteY3" fmla="*/ 76200 h 78105"/>
                    <a:gd name="connsiteX4" fmla="*/ 64351 w 145505"/>
                    <a:gd name="connsiteY4" fmla="*/ 37148 h 78105"/>
                    <a:gd name="connsiteX5" fmla="*/ 2439 w 145505"/>
                    <a:gd name="connsiteY5" fmla="*/ 0 h 78105"/>
                    <a:gd name="connsiteX6" fmla="*/ 533 w 145505"/>
                    <a:gd name="connsiteY6" fmla="*/ 1905 h 78105"/>
                    <a:gd name="connsiteX7" fmla="*/ 533 w 145505"/>
                    <a:gd name="connsiteY7" fmla="*/ 1905 h 78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5505" h="78105">
                      <a:moveTo>
                        <a:pt x="533" y="1905"/>
                      </a:moveTo>
                      <a:cubicBezTo>
                        <a:pt x="30061" y="7620"/>
                        <a:pt x="50064" y="28575"/>
                        <a:pt x="71018" y="47625"/>
                      </a:cubicBezTo>
                      <a:cubicBezTo>
                        <a:pt x="91973" y="65723"/>
                        <a:pt x="114833" y="77153"/>
                        <a:pt x="142456" y="78105"/>
                      </a:cubicBezTo>
                      <a:cubicBezTo>
                        <a:pt x="143408" y="78105"/>
                        <a:pt x="146266" y="76200"/>
                        <a:pt x="145314" y="76200"/>
                      </a:cubicBezTo>
                      <a:cubicBezTo>
                        <a:pt x="111976" y="74295"/>
                        <a:pt x="88164" y="58103"/>
                        <a:pt x="64351" y="37148"/>
                      </a:cubicBezTo>
                      <a:cubicBezTo>
                        <a:pt x="46253" y="20955"/>
                        <a:pt x="27203" y="4763"/>
                        <a:pt x="2439" y="0"/>
                      </a:cubicBezTo>
                      <a:cubicBezTo>
                        <a:pt x="2439" y="0"/>
                        <a:pt x="-1372" y="1905"/>
                        <a:pt x="533" y="1905"/>
                      </a:cubicBezTo>
                      <a:lnTo>
                        <a:pt x="533" y="1905"/>
                      </a:lnTo>
                      <a:close/>
                    </a:path>
                  </a:pathLst>
                </a:custGeom>
                <a:solidFill>
                  <a:srgbClr val="FF6B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64" name="图形 653"/>
                <p:cNvSpPr/>
                <p:nvPr/>
              </p:nvSpPr>
              <p:spPr>
                <a:xfrm>
                  <a:off x="8304138" y="2632529"/>
                  <a:ext cx="131287" cy="28821"/>
                </a:xfrm>
                <a:custGeom>
                  <a:avLst/>
                  <a:gdLst>
                    <a:gd name="connsiteX0" fmla="*/ 1661 w 131287"/>
                    <a:gd name="connsiteY0" fmla="*/ 3038 h 28821"/>
                    <a:gd name="connsiteX1" fmla="*/ 76909 w 131287"/>
                    <a:gd name="connsiteY1" fmla="*/ 14468 h 28821"/>
                    <a:gd name="connsiteX2" fmla="*/ 129296 w 131287"/>
                    <a:gd name="connsiteY2" fmla="*/ 28756 h 28821"/>
                    <a:gd name="connsiteX3" fmla="*/ 130249 w 131287"/>
                    <a:gd name="connsiteY3" fmla="*/ 25898 h 28821"/>
                    <a:gd name="connsiteX4" fmla="*/ 66431 w 131287"/>
                    <a:gd name="connsiteY4" fmla="*/ 7800 h 28821"/>
                    <a:gd name="connsiteX5" fmla="*/ 3567 w 131287"/>
                    <a:gd name="connsiteY5" fmla="*/ 181 h 28821"/>
                    <a:gd name="connsiteX6" fmla="*/ 1661 w 131287"/>
                    <a:gd name="connsiteY6" fmla="*/ 3038 h 28821"/>
                    <a:gd name="connsiteX7" fmla="*/ 1661 w 131287"/>
                    <a:gd name="connsiteY7" fmla="*/ 3038 h 28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1287" h="28821">
                      <a:moveTo>
                        <a:pt x="1661" y="3038"/>
                      </a:moveTo>
                      <a:cubicBezTo>
                        <a:pt x="27379" y="1133"/>
                        <a:pt x="52144" y="5895"/>
                        <a:pt x="76909" y="14468"/>
                      </a:cubicBezTo>
                      <a:cubicBezTo>
                        <a:pt x="94054" y="20183"/>
                        <a:pt x="110246" y="29708"/>
                        <a:pt x="129296" y="28756"/>
                      </a:cubicBezTo>
                      <a:cubicBezTo>
                        <a:pt x="131202" y="28756"/>
                        <a:pt x="132154" y="25898"/>
                        <a:pt x="130249" y="25898"/>
                      </a:cubicBezTo>
                      <a:cubicBezTo>
                        <a:pt x="108342" y="27803"/>
                        <a:pt x="87386" y="14468"/>
                        <a:pt x="66431" y="7800"/>
                      </a:cubicBezTo>
                      <a:cubicBezTo>
                        <a:pt x="45477" y="2085"/>
                        <a:pt x="24521" y="-772"/>
                        <a:pt x="3567" y="181"/>
                      </a:cubicBezTo>
                      <a:cubicBezTo>
                        <a:pt x="-244" y="181"/>
                        <a:pt x="-1196" y="3038"/>
                        <a:pt x="1661" y="3038"/>
                      </a:cubicBezTo>
                      <a:lnTo>
                        <a:pt x="1661" y="3038"/>
                      </a:lnTo>
                      <a:close/>
                    </a:path>
                  </a:pathLst>
                </a:custGeom>
                <a:solidFill>
                  <a:srgbClr val="FF6B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765" name="图形 653"/>
              <p:cNvSpPr/>
              <p:nvPr/>
            </p:nvSpPr>
            <p:spPr>
              <a:xfrm>
                <a:off x="4262437" y="2945129"/>
                <a:ext cx="4191952" cy="1594485"/>
              </a:xfrm>
              <a:custGeom>
                <a:avLst/>
                <a:gdLst>
                  <a:gd name="connsiteX0" fmla="*/ 4191953 w 4191952"/>
                  <a:gd name="connsiteY0" fmla="*/ 0 h 1594485"/>
                  <a:gd name="connsiteX1" fmla="*/ 4191953 w 4191952"/>
                  <a:gd name="connsiteY1" fmla="*/ 1594485 h 1594485"/>
                  <a:gd name="connsiteX2" fmla="*/ 0 w 4191952"/>
                  <a:gd name="connsiteY2" fmla="*/ 1594485 h 1594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91952" h="1594485">
                    <a:moveTo>
                      <a:pt x="4191953" y="0"/>
                    </a:moveTo>
                    <a:lnTo>
                      <a:pt x="4191953" y="1594485"/>
                    </a:lnTo>
                    <a:lnTo>
                      <a:pt x="0" y="1594485"/>
                    </a:lnTo>
                  </a:path>
                </a:pathLst>
              </a:custGeom>
              <a:noFill/>
              <a:ln w="19050" cap="flat">
                <a:solidFill>
                  <a:srgbClr val="0078E9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6" name="图形 653"/>
              <p:cNvSpPr/>
              <p:nvPr/>
            </p:nvSpPr>
            <p:spPr>
              <a:xfrm>
                <a:off x="3615689" y="2315526"/>
                <a:ext cx="4251960" cy="1537335"/>
              </a:xfrm>
              <a:custGeom>
                <a:avLst/>
                <a:gdLst>
                  <a:gd name="connsiteX0" fmla="*/ 0 w 4251960"/>
                  <a:gd name="connsiteY0" fmla="*/ 1537335 h 1537335"/>
                  <a:gd name="connsiteX1" fmla="*/ 0 w 4251960"/>
                  <a:gd name="connsiteY1" fmla="*/ 0 h 1537335"/>
                  <a:gd name="connsiteX2" fmla="*/ 4251960 w 4251960"/>
                  <a:gd name="connsiteY2" fmla="*/ 0 h 1537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51960" h="1537335">
                    <a:moveTo>
                      <a:pt x="0" y="1537335"/>
                    </a:moveTo>
                    <a:lnTo>
                      <a:pt x="0" y="0"/>
                    </a:lnTo>
                    <a:lnTo>
                      <a:pt x="4251960" y="0"/>
                    </a:lnTo>
                  </a:path>
                </a:pathLst>
              </a:custGeom>
              <a:noFill/>
              <a:ln w="19050" cap="flat">
                <a:solidFill>
                  <a:srgbClr val="0078E9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6713" y="4103"/>
              <a:ext cx="8333" cy="2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40000"/>
                </a:lnSpc>
              </a:pPr>
              <a:r>
                <a:rPr sz="2800" spc="200">
                  <a:solidFill>
                    <a:schemeClr val="tx1"/>
                  </a:solidFill>
                  <a:uFillTx/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4.比较下列小数的大小。</a:t>
              </a:r>
            </a:p>
            <a:p>
              <a:pPr algn="just">
                <a:lnSpc>
                  <a:spcPct val="140000"/>
                </a:lnSpc>
              </a:pPr>
              <a:r>
                <a:rPr sz="2800" spc="200">
                  <a:solidFill>
                    <a:schemeClr val="tx1"/>
                  </a:solidFill>
                  <a:uFillTx/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3.8○3.7	      5.32○5.23</a:t>
              </a:r>
            </a:p>
            <a:p>
              <a:pPr algn="just">
                <a:lnSpc>
                  <a:spcPct val="140000"/>
                </a:lnSpc>
              </a:pPr>
              <a:r>
                <a:rPr sz="2800" spc="200">
                  <a:solidFill>
                    <a:schemeClr val="tx1"/>
                  </a:solidFill>
                  <a:uFillTx/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0.75○0.95	 0.8○0.08</a:t>
              </a:r>
            </a:p>
            <a:p>
              <a:pPr algn="just">
                <a:lnSpc>
                  <a:spcPct val="140000"/>
                </a:lnSpc>
              </a:pPr>
              <a:r>
                <a:rPr sz="2800" spc="200">
                  <a:solidFill>
                    <a:schemeClr val="tx1"/>
                  </a:solidFill>
                  <a:uFillTx/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3.08○0.38	 2.05○2.02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888105" y="2720340"/>
            <a:ext cx="4533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58990" y="2708910"/>
            <a:ext cx="4533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051935" y="3303905"/>
            <a:ext cx="4533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33235" y="3305810"/>
            <a:ext cx="4533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088765" y="3923030"/>
            <a:ext cx="4533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038975" y="3914140"/>
            <a:ext cx="4533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 descr="7b0a202020202274657874626f78223a20227b5c2263617465676f72795f69645c223a31303530312c5c2269645c223a32303334323032357d220a7d0a"/>
          <p:cNvGrpSpPr/>
          <p:nvPr/>
        </p:nvGrpSpPr>
        <p:grpSpPr>
          <a:xfrm>
            <a:off x="2467610" y="1508125"/>
            <a:ext cx="7468870" cy="4574540"/>
            <a:chOff x="5370" y="3510"/>
            <a:chExt cx="8461" cy="3780"/>
          </a:xfrm>
        </p:grpSpPr>
        <p:sp>
          <p:nvSpPr>
            <p:cNvPr id="27" name="矩形 26"/>
            <p:cNvSpPr/>
            <p:nvPr/>
          </p:nvSpPr>
          <p:spPr>
            <a:xfrm>
              <a:off x="5370" y="3510"/>
              <a:ext cx="8461" cy="3780"/>
            </a:xfrm>
            <a:prstGeom prst="rect">
              <a:avLst/>
            </a:prstGeom>
            <a:noFill/>
            <a:ln w="25400">
              <a:solidFill>
                <a:srgbClr val="F2D1B6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" name="单圆角矩形 27"/>
            <p:cNvSpPr/>
            <p:nvPr/>
          </p:nvSpPr>
          <p:spPr>
            <a:xfrm flipV="1">
              <a:off x="5576" y="3717"/>
              <a:ext cx="8050" cy="3367"/>
            </a:xfrm>
            <a:prstGeom prst="round1Rect">
              <a:avLst/>
            </a:prstGeom>
            <a:solidFill>
              <a:srgbClr val="FDF5F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801" y="3960"/>
              <a:ext cx="349" cy="349"/>
            </a:xfrm>
            <a:prstGeom prst="ellipse">
              <a:avLst/>
            </a:prstGeom>
            <a:solidFill>
              <a:srgbClr val="ECBD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244" y="4167"/>
              <a:ext cx="7382" cy="10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5.算一算。</a:t>
              </a:r>
            </a:p>
            <a:p>
              <a:pPr fontAlgn="auto">
                <a:lnSpc>
                  <a:spcPct val="120000"/>
                </a:lnSpc>
              </a:pPr>
              <a:r>
                <a: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4.6+5.4=　　    0.6+0.8=　　   0.36+0.4=</a:t>
              </a:r>
            </a:p>
            <a:p>
              <a:pPr fontAlgn="auto">
                <a:lnSpc>
                  <a:spcPct val="120000"/>
                </a:lnSpc>
              </a:pPr>
              <a:endParaRPr lang="zh-CN" altLang="en-US"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9" name="图片 18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0" name="图片 19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15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638043" y="17319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215640" y="3485271"/>
            <a:ext cx="1569085" cy="1383951"/>
            <a:chOff x="6123" y="4555"/>
            <a:chExt cx="2471" cy="1776"/>
          </a:xfrm>
        </p:grpSpPr>
        <p:grpSp>
          <p:nvGrpSpPr>
            <p:cNvPr id="3" name="组合 2"/>
            <p:cNvGrpSpPr/>
            <p:nvPr/>
          </p:nvGrpSpPr>
          <p:grpSpPr>
            <a:xfrm>
              <a:off x="6123" y="4555"/>
              <a:ext cx="2471" cy="1776"/>
              <a:chOff x="6123" y="4555"/>
              <a:chExt cx="2471" cy="1776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6123" y="4555"/>
                <a:ext cx="2471" cy="1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800" b="1">
                    <a:solidFill>
                      <a:srgbClr val="FF0000"/>
                    </a:solidFill>
                  </a:rPr>
                  <a:t>    4.6</a:t>
                </a:r>
              </a:p>
              <a:p>
                <a:endParaRPr lang="en-US" altLang="zh-CN" sz="2800" b="1">
                  <a:solidFill>
                    <a:srgbClr val="FF0000"/>
                  </a:solidFill>
                </a:endParaRPr>
              </a:p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   10.0</a:t>
                </a: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6191" y="5033"/>
                <a:ext cx="1833" cy="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+  5.4</a:t>
                </a:r>
              </a:p>
            </p:txBody>
          </p:sp>
        </p:grpSp>
        <p:cxnSp>
          <p:nvCxnSpPr>
            <p:cNvPr id="31" name="直接连接符 30"/>
            <p:cNvCxnSpPr/>
            <p:nvPr/>
          </p:nvCxnSpPr>
          <p:spPr>
            <a:xfrm>
              <a:off x="6439" y="5721"/>
              <a:ext cx="1451" cy="1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直接连接符 5"/>
          <p:cNvCxnSpPr/>
          <p:nvPr/>
        </p:nvCxnSpPr>
        <p:spPr>
          <a:xfrm>
            <a:off x="3962400" y="4514215"/>
            <a:ext cx="252095" cy="20193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521200" y="2665730"/>
            <a:ext cx="629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10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405755" y="3535436"/>
            <a:ext cx="1569085" cy="1383951"/>
            <a:chOff x="6123" y="4555"/>
            <a:chExt cx="2471" cy="1776"/>
          </a:xfrm>
        </p:grpSpPr>
        <p:grpSp>
          <p:nvGrpSpPr>
            <p:cNvPr id="9" name="组合 8"/>
            <p:cNvGrpSpPr/>
            <p:nvPr/>
          </p:nvGrpSpPr>
          <p:grpSpPr>
            <a:xfrm>
              <a:off x="6123" y="4555"/>
              <a:ext cx="2471" cy="1776"/>
              <a:chOff x="6123" y="4555"/>
              <a:chExt cx="2471" cy="177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6123" y="4555"/>
                <a:ext cx="2471" cy="1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800" b="1">
                    <a:solidFill>
                      <a:srgbClr val="FF0000"/>
                    </a:solidFill>
                  </a:rPr>
                  <a:t>    0.6</a:t>
                </a:r>
              </a:p>
              <a:p>
                <a:endParaRPr lang="en-US" altLang="zh-CN" sz="2800" b="1">
                  <a:solidFill>
                    <a:srgbClr val="FF0000"/>
                  </a:solidFill>
                </a:endParaRPr>
              </a:p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     1.4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174" y="5033"/>
                <a:ext cx="1833" cy="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+  0.8</a:t>
                </a: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6439" y="5721"/>
              <a:ext cx="1451" cy="1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6602095" y="2696210"/>
            <a:ext cx="780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1.4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281545" y="3535436"/>
            <a:ext cx="1569085" cy="1383951"/>
            <a:chOff x="6123" y="4555"/>
            <a:chExt cx="2471" cy="1776"/>
          </a:xfrm>
        </p:grpSpPr>
        <p:grpSp>
          <p:nvGrpSpPr>
            <p:cNvPr id="16" name="组合 15"/>
            <p:cNvGrpSpPr/>
            <p:nvPr/>
          </p:nvGrpSpPr>
          <p:grpSpPr>
            <a:xfrm>
              <a:off x="6123" y="4555"/>
              <a:ext cx="2471" cy="1776"/>
              <a:chOff x="6123" y="4555"/>
              <a:chExt cx="2471" cy="1776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123" y="4555"/>
                <a:ext cx="2471" cy="1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800" b="1">
                    <a:solidFill>
                      <a:srgbClr val="FF0000"/>
                    </a:solidFill>
                  </a:rPr>
                  <a:t>    0.36</a:t>
                </a:r>
              </a:p>
              <a:p>
                <a:endParaRPr lang="en-US" altLang="zh-CN" sz="2800" b="1">
                  <a:solidFill>
                    <a:srgbClr val="FF0000"/>
                  </a:solidFill>
                </a:endParaRPr>
              </a:p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     0.76</a:t>
                </a: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174" y="5033"/>
                <a:ext cx="1833" cy="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+  0.4</a:t>
                </a: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6439" y="5721"/>
              <a:ext cx="1451" cy="1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8696960" y="2696210"/>
            <a:ext cx="944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0.76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 descr="7b0a202020202274657874626f78223a20227b5c2263617465676f72795f69645c223a31303530312c5c2269645c223a32303334323032357d220a7d0a"/>
          <p:cNvGrpSpPr/>
          <p:nvPr/>
        </p:nvGrpSpPr>
        <p:grpSpPr>
          <a:xfrm>
            <a:off x="2467610" y="1508125"/>
            <a:ext cx="7468870" cy="4574540"/>
            <a:chOff x="5370" y="3510"/>
            <a:chExt cx="8461" cy="3780"/>
          </a:xfrm>
        </p:grpSpPr>
        <p:sp>
          <p:nvSpPr>
            <p:cNvPr id="27" name="矩形 26"/>
            <p:cNvSpPr/>
            <p:nvPr/>
          </p:nvSpPr>
          <p:spPr>
            <a:xfrm>
              <a:off x="5370" y="3510"/>
              <a:ext cx="8461" cy="3780"/>
            </a:xfrm>
            <a:prstGeom prst="rect">
              <a:avLst/>
            </a:prstGeom>
            <a:noFill/>
            <a:ln w="25400">
              <a:solidFill>
                <a:srgbClr val="F2D1B6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" name="单圆角矩形 27"/>
            <p:cNvSpPr/>
            <p:nvPr/>
          </p:nvSpPr>
          <p:spPr>
            <a:xfrm flipV="1">
              <a:off x="5576" y="3717"/>
              <a:ext cx="8050" cy="3367"/>
            </a:xfrm>
            <a:prstGeom prst="round1Rect">
              <a:avLst/>
            </a:prstGeom>
            <a:solidFill>
              <a:srgbClr val="FDF5F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801" y="3960"/>
              <a:ext cx="349" cy="349"/>
            </a:xfrm>
            <a:prstGeom prst="ellipse">
              <a:avLst/>
            </a:prstGeom>
            <a:solidFill>
              <a:srgbClr val="ECBD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244" y="4167"/>
              <a:ext cx="7382" cy="10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5.算一算。</a:t>
              </a:r>
            </a:p>
            <a:p>
              <a:pPr fontAlgn="auto">
                <a:lnSpc>
                  <a:spcPct val="120000"/>
                </a:lnSpc>
              </a:pPr>
              <a:r>
                <a: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  <a:sym typeface="+mn-ea"/>
                </a:rPr>
                <a:t>0.9-0.7=	    13.8-1.8=	           1-0.6=</a:t>
              </a:r>
              <a:endParaRPr lang="zh-CN" altLang="en-US"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endParaRPr lang="zh-CN" altLang="en-US"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9" name="图片 18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0" name="图片 19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15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638043" y="17319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215640" y="3485271"/>
            <a:ext cx="1569085" cy="1383951"/>
            <a:chOff x="6123" y="4555"/>
            <a:chExt cx="2471" cy="1776"/>
          </a:xfrm>
        </p:grpSpPr>
        <p:grpSp>
          <p:nvGrpSpPr>
            <p:cNvPr id="3" name="组合 2"/>
            <p:cNvGrpSpPr/>
            <p:nvPr/>
          </p:nvGrpSpPr>
          <p:grpSpPr>
            <a:xfrm>
              <a:off x="6123" y="4555"/>
              <a:ext cx="2471" cy="1776"/>
              <a:chOff x="6123" y="4555"/>
              <a:chExt cx="2471" cy="1776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6123" y="4555"/>
                <a:ext cx="2471" cy="1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800" b="1">
                    <a:solidFill>
                      <a:srgbClr val="FF0000"/>
                    </a:solidFill>
                  </a:rPr>
                  <a:t>    0.9</a:t>
                </a:r>
              </a:p>
              <a:p>
                <a:endParaRPr lang="en-US" altLang="zh-CN" sz="2800" b="1">
                  <a:solidFill>
                    <a:srgbClr val="FF0000"/>
                  </a:solidFill>
                </a:endParaRPr>
              </a:p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     0.2</a:t>
                </a: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6123" y="5033"/>
                <a:ext cx="1833" cy="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solidFill>
                      <a:srgbClr val="FF0000"/>
                    </a:solidFill>
                    <a:latin typeface="汉仪晓波折纸体简" panose="00020600040101010101" charset="-122"/>
                    <a:ea typeface="汉仪晓波折纸体简" panose="00020600040101010101" charset="-122"/>
                    <a:cs typeface="汉仪晓波折纸体简" panose="00020600040101010101" charset="-122"/>
                    <a:sym typeface="+mn-ea"/>
                  </a:rPr>
                  <a:t>-</a:t>
                </a:r>
                <a:r>
                  <a:rPr lang="en-US" altLang="zh-CN" sz="2800" b="1">
                    <a:solidFill>
                      <a:srgbClr val="FF0000"/>
                    </a:solidFill>
                  </a:rPr>
                  <a:t>  0.7</a:t>
                </a:r>
              </a:p>
            </p:txBody>
          </p:sp>
        </p:grpSp>
        <p:cxnSp>
          <p:nvCxnSpPr>
            <p:cNvPr id="31" name="直接连接符 30"/>
            <p:cNvCxnSpPr/>
            <p:nvPr/>
          </p:nvCxnSpPr>
          <p:spPr>
            <a:xfrm>
              <a:off x="6439" y="5721"/>
              <a:ext cx="1451" cy="1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4521200" y="2665730"/>
            <a:ext cx="885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0.2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405755" y="3535436"/>
            <a:ext cx="1569085" cy="1383951"/>
            <a:chOff x="6123" y="4555"/>
            <a:chExt cx="2471" cy="1776"/>
          </a:xfrm>
        </p:grpSpPr>
        <p:grpSp>
          <p:nvGrpSpPr>
            <p:cNvPr id="9" name="组合 8"/>
            <p:cNvGrpSpPr/>
            <p:nvPr/>
          </p:nvGrpSpPr>
          <p:grpSpPr>
            <a:xfrm>
              <a:off x="6123" y="4555"/>
              <a:ext cx="2471" cy="1776"/>
              <a:chOff x="6123" y="4555"/>
              <a:chExt cx="2471" cy="177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6123" y="4555"/>
                <a:ext cx="2471" cy="1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800" b="1">
                    <a:solidFill>
                      <a:srgbClr val="FF0000"/>
                    </a:solidFill>
                  </a:rPr>
                  <a:t>  13.8</a:t>
                </a:r>
              </a:p>
              <a:p>
                <a:endParaRPr lang="en-US" altLang="zh-CN" sz="2800" b="1">
                  <a:solidFill>
                    <a:srgbClr val="FF0000"/>
                  </a:solidFill>
                </a:endParaRPr>
              </a:p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   12.0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140" y="5033"/>
                <a:ext cx="1833" cy="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solidFill>
                      <a:srgbClr val="FF0000"/>
                    </a:solidFill>
                    <a:latin typeface="汉仪晓波折纸体简" panose="00020600040101010101" charset="-122"/>
                    <a:ea typeface="汉仪晓波折纸体简" panose="00020600040101010101" charset="-122"/>
                    <a:cs typeface="汉仪晓波折纸体简" panose="00020600040101010101" charset="-122"/>
                    <a:sym typeface="+mn-ea"/>
                  </a:rPr>
                  <a:t>-</a:t>
                </a:r>
                <a:r>
                  <a:rPr lang="en-US" altLang="zh-CN" sz="2800" b="1">
                    <a:solidFill>
                      <a:srgbClr val="FF0000"/>
                    </a:solidFill>
                  </a:rPr>
                  <a:t>  1.8</a:t>
                </a: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6439" y="5721"/>
              <a:ext cx="1451" cy="1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6701790" y="2676525"/>
            <a:ext cx="780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12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281545" y="3535436"/>
            <a:ext cx="1569085" cy="1383951"/>
            <a:chOff x="6123" y="4555"/>
            <a:chExt cx="2471" cy="1776"/>
          </a:xfrm>
        </p:grpSpPr>
        <p:grpSp>
          <p:nvGrpSpPr>
            <p:cNvPr id="16" name="组合 15"/>
            <p:cNvGrpSpPr/>
            <p:nvPr/>
          </p:nvGrpSpPr>
          <p:grpSpPr>
            <a:xfrm>
              <a:off x="6123" y="4555"/>
              <a:ext cx="2471" cy="1776"/>
              <a:chOff x="6123" y="4555"/>
              <a:chExt cx="2471" cy="1776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123" y="4555"/>
                <a:ext cx="2471" cy="1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800" b="1">
                    <a:solidFill>
                      <a:srgbClr val="FF0000"/>
                    </a:solidFill>
                  </a:rPr>
                  <a:t>    1</a:t>
                </a:r>
              </a:p>
              <a:p>
                <a:endParaRPr lang="en-US" altLang="zh-CN" sz="2800" b="1">
                  <a:solidFill>
                    <a:srgbClr val="FF0000"/>
                  </a:solidFill>
                </a:endParaRPr>
              </a:p>
              <a:p>
                <a:r>
                  <a:rPr lang="en-US" altLang="zh-CN" sz="2800" b="1">
                    <a:solidFill>
                      <a:srgbClr val="FF0000"/>
                    </a:solidFill>
                  </a:rPr>
                  <a:t>     0.4</a:t>
                </a: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123" y="5033"/>
                <a:ext cx="1833" cy="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solidFill>
                      <a:srgbClr val="FF0000"/>
                    </a:solidFill>
                    <a:latin typeface="汉仪晓波折纸体简" panose="00020600040101010101" charset="-122"/>
                    <a:ea typeface="汉仪晓波折纸体简" panose="00020600040101010101" charset="-122"/>
                    <a:cs typeface="汉仪晓波折纸体简" panose="00020600040101010101" charset="-122"/>
                    <a:sym typeface="+mn-ea"/>
                  </a:rPr>
                  <a:t>-</a:t>
                </a:r>
                <a:r>
                  <a:rPr lang="en-US" altLang="zh-CN" sz="2800" b="1">
                    <a:solidFill>
                      <a:srgbClr val="FF0000"/>
                    </a:solidFill>
                  </a:rPr>
                  <a:t>  0.6</a:t>
                </a: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6439" y="5721"/>
              <a:ext cx="1451" cy="1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8696960" y="2696210"/>
            <a:ext cx="944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0.4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6181725" y="4547870"/>
            <a:ext cx="252095" cy="20193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9" name="图片 18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0" name="图片 19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15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638043" y="17319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 descr="7b0a202020202274657874626f78223a20227b5c2263617465676f72795f69645c223a31303530312c5c2269645c223a32303334303536357d220a7d0a"/>
          <p:cNvGrpSpPr/>
          <p:nvPr/>
        </p:nvGrpSpPr>
        <p:grpSpPr>
          <a:xfrm>
            <a:off x="1768475" y="922020"/>
            <a:ext cx="10144760" cy="5514975"/>
            <a:chOff x="5370" y="3510"/>
            <a:chExt cx="8460" cy="6627"/>
          </a:xfrm>
        </p:grpSpPr>
        <p:pic>
          <p:nvPicPr>
            <p:cNvPr id="5" name="图形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370" y="3510"/>
              <a:ext cx="8460" cy="6627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6188" y="4536"/>
              <a:ext cx="6382" cy="1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6.解决问题。</a:t>
              </a:r>
            </a:p>
            <a:p>
              <a:pPr algn="l"/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请你算一算,下面的商品便宜了多少钱?</a:t>
              </a:r>
            </a:p>
            <a:p>
              <a:pPr algn="l"/>
              <a:endPara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1554" name="JJ8.EPS" descr="id:2147515105;FounderCES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9115" y="2895600"/>
            <a:ext cx="3893185" cy="12871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42970" y="4182745"/>
            <a:ext cx="3201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62.8-50.5=12.3</a:t>
            </a:r>
            <a:r>
              <a: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（</a:t>
            </a:r>
            <a:r>
              <a:rPr lang="en-US" altLang="zh-CN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元</a:t>
            </a:r>
            <a:r>
              <a: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55670" y="4876800"/>
            <a:ext cx="3679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答：便宜了</a:t>
            </a:r>
            <a:r>
              <a:rPr lang="en-US" altLang="zh-CN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12.3元</a:t>
            </a:r>
            <a:r>
              <a: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01535" y="4182745"/>
            <a:ext cx="3201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8.4-6.5=1.9</a:t>
            </a:r>
            <a:r>
              <a: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（</a:t>
            </a:r>
            <a:r>
              <a:rPr lang="en-US" altLang="zh-CN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元</a:t>
            </a:r>
            <a:r>
              <a: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01535" y="4826635"/>
            <a:ext cx="3679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答：便宜了</a:t>
            </a:r>
            <a:r>
              <a:rPr lang="en-US" altLang="zh-CN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1.9元</a:t>
            </a:r>
            <a:r>
              <a: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25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459734" y="169271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2"/>
          <p:cNvSpPr txBox="1"/>
          <p:nvPr/>
        </p:nvSpPr>
        <p:spPr>
          <a:xfrm flipH="1">
            <a:off x="3444273" y="1513941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0" y="1664970"/>
            <a:ext cx="6283325" cy="3769995"/>
            <a:chOff x="4979" y="2810"/>
            <a:chExt cx="9895" cy="5937"/>
          </a:xfrm>
        </p:grpSpPr>
        <p:pic>
          <p:nvPicPr>
            <p:cNvPr id="4" name="图形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979" y="2810"/>
              <a:ext cx="9895" cy="5937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 rot="21245315">
              <a:off x="6491" y="3456"/>
              <a:ext cx="2841" cy="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spc="160">
                  <a:solidFill>
                    <a:schemeClr val="bg1"/>
                  </a:solidFill>
                  <a:uFillTx/>
                  <a:latin typeface="汉仪夏日体W" panose="00020600040101010101" charset="-122"/>
                  <a:ea typeface="汉仪夏日体W" panose="00020600040101010101" charset="-122"/>
                  <a:cs typeface="宋体" panose="02010600030101010101" pitchFamily="2" charset="-122"/>
                </a:rPr>
                <a:t>小数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819" y="4717"/>
              <a:ext cx="6215" cy="2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 spc="160">
                  <a:solidFill>
                    <a:srgbClr val="002060"/>
                  </a:solidFill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我们在商店里经常看到的5.98元、0.85元等价签,像这样的数就叫做小数。</a:t>
              </a:r>
            </a:p>
          </p:txBody>
        </p:sp>
      </p:grpSp>
      <p:grpSp>
        <p:nvGrpSpPr>
          <p:cNvPr id="2" name="花瓣框"/>
          <p:cNvGrpSpPr/>
          <p:nvPr/>
        </p:nvGrpSpPr>
        <p:grpSpPr>
          <a:xfrm>
            <a:off x="3337560" y="173355"/>
            <a:ext cx="6963161" cy="1491615"/>
            <a:chOff x="6788" y="3698"/>
            <a:chExt cx="9341" cy="2349"/>
          </a:xfrm>
        </p:grpSpPr>
        <p:pic>
          <p:nvPicPr>
            <p:cNvPr id="14" name="图片 13" descr="F:\稻壳-阿源设计\H活动供稿\2020-01-07-文本框\SVG-横着\横着_商务 4.svg横着_商务 4"/>
            <p:cNvPicPr>
              <a:picLocks noChangeAspect="1"/>
            </p:cNvPicPr>
            <p:nvPr/>
          </p:nvPicPr>
          <p:blipFill>
            <a:blip r:embed="rId8" cstate="print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6788" y="3698"/>
              <a:ext cx="9341" cy="2349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7697" y="4428"/>
              <a:ext cx="8432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3200" b="1">
                  <a:solidFill>
                    <a:srgbClr val="FF0000"/>
                  </a:solidFill>
                  <a:latin typeface="汉仪晓波钢古W" panose="00020600040101010101" charset="-122"/>
                  <a:ea typeface="汉仪晓波钢古W" panose="00020600040101010101" charset="-122"/>
                  <a:cs typeface="汉仪君黑-55W" panose="00020600040101010101" charset="-122"/>
                </a:rPr>
                <a:t>谁能说说生活中见到的小数?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61785" y="1937385"/>
            <a:ext cx="4262755" cy="847725"/>
            <a:chOff x="5360" y="3268"/>
            <a:chExt cx="8133" cy="3941"/>
          </a:xfrm>
        </p:grpSpPr>
        <p:pic>
          <p:nvPicPr>
            <p:cNvPr id="80" name="图形 79"/>
            <p:cNvPicPr>
              <a:picLocks noChangeAspect="1"/>
            </p:cNvPicPr>
            <p:nvPr/>
          </p:nvPicPr>
          <p:blipFill>
            <a:blip r:embed="rId10" cstate="print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360" y="3268"/>
              <a:ext cx="8133" cy="3941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176" y="4273"/>
              <a:ext cx="6500" cy="24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>
                  <a:solidFill>
                    <a:srgbClr val="002060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这些小数有什么特点?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877560" y="3270250"/>
            <a:ext cx="5692775" cy="2727960"/>
            <a:chOff x="3408" y="2605"/>
            <a:chExt cx="10291" cy="5543"/>
          </a:xfrm>
        </p:grpSpPr>
        <p:pic>
          <p:nvPicPr>
            <p:cNvPr id="36" name="图形 35"/>
            <p:cNvPicPr>
              <a:picLocks noChangeAspect="1"/>
            </p:cNvPicPr>
            <p:nvPr/>
          </p:nvPicPr>
          <p:blipFill>
            <a:blip r:embed="rId12" cstate="print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3408" y="2605"/>
              <a:ext cx="10291" cy="5543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5996" y="3772"/>
              <a:ext cx="177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800">
                <a:gradFill>
                  <a:gsLst>
                    <a:gs pos="0">
                      <a:srgbClr val="EFD06E"/>
                    </a:gs>
                    <a:gs pos="50000">
                      <a:srgbClr val="F7E7B5"/>
                    </a:gs>
                    <a:gs pos="100000">
                      <a:srgbClr val="EFD06E"/>
                    </a:gs>
                  </a:gsLst>
                  <a:lin scaled="0"/>
                </a:gradFill>
                <a:latin typeface="汉仪大黑简" panose="02010600000101010101" charset="-122"/>
                <a:ea typeface="汉仪大黑简" panose="02010600000101010101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959090" y="3688715"/>
            <a:ext cx="1802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5  .  98 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元</a:t>
            </a:r>
          </a:p>
        </p:txBody>
      </p:sp>
      <p:sp>
        <p:nvSpPr>
          <p:cNvPr id="22" name="圆角矩形标注 21"/>
          <p:cNvSpPr/>
          <p:nvPr/>
        </p:nvSpPr>
        <p:spPr>
          <a:xfrm rot="10800000" flipV="1">
            <a:off x="6786880" y="4699000"/>
            <a:ext cx="1050925" cy="1008380"/>
          </a:xfrm>
          <a:prstGeom prst="wedgeRoundRectCallout">
            <a:avLst>
              <a:gd name="adj1" fmla="val -66785"/>
              <a:gd name="adj2" fmla="val -84445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表示整元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7914005" y="3721100"/>
            <a:ext cx="389890" cy="45783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8589010" y="3721100"/>
            <a:ext cx="466090" cy="48958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标注 25"/>
          <p:cNvSpPr/>
          <p:nvPr/>
        </p:nvSpPr>
        <p:spPr>
          <a:xfrm rot="10800000" flipV="1">
            <a:off x="8869680" y="4699000"/>
            <a:ext cx="2054860" cy="1008380"/>
          </a:xfrm>
          <a:prstGeom prst="wedgeRoundRectCallout">
            <a:avLst>
              <a:gd name="adj1" fmla="val 42205"/>
              <a:gd name="adj2" fmla="val -93450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表示比</a:t>
            </a:r>
            <a:r>
              <a:rPr lang="en-US" altLang="zh-CN" sz="2400" b="1">
                <a:solidFill>
                  <a:srgbClr val="FF0000"/>
                </a:solidFill>
              </a:rPr>
              <a:t>1</a:t>
            </a:r>
            <a:r>
              <a:rPr lang="zh-CN" altLang="en-US" sz="2400" b="1">
                <a:solidFill>
                  <a:srgbClr val="FF0000"/>
                </a:solidFill>
              </a:rPr>
              <a:t>元更小的量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27" name="图片 26" descr="图片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28" name="图片 27" descr="ktxj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29" name="圆角矩形 28"/>
          <p:cNvSpPr/>
          <p:nvPr/>
        </p:nvSpPr>
        <p:spPr>
          <a:xfrm>
            <a:off x="1241425" y="1625600"/>
            <a:ext cx="8697595" cy="71691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我学会了有关小数的知识。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241425" y="2592070"/>
            <a:ext cx="8996045" cy="62928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我知道了哪些数是小数。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241425" y="3460750"/>
            <a:ext cx="8697595" cy="6032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我能熟练的读写小数。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241425" y="4368165"/>
            <a:ext cx="8697595" cy="152654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数学世界是奇妙的,在其中蕴含着许多科学知识,而且在我们的身边有着广泛的应用。同时,数学世界中还有更多的奥妙等待着我们去探究。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" grpId="0" bldLvl="0" animBg="1"/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173863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173863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22"/>
          <p:cNvSpPr txBox="1"/>
          <p:nvPr/>
        </p:nvSpPr>
        <p:spPr>
          <a:xfrm flipH="1">
            <a:off x="2859405" y="1810385"/>
            <a:ext cx="925639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教材第111页练习二十三第10,11题。</a:t>
            </a:r>
          </a:p>
        </p:txBody>
      </p:sp>
      <p:sp>
        <p:nvSpPr>
          <p:cNvPr id="14" name="文本框 22"/>
          <p:cNvSpPr txBox="1"/>
          <p:nvPr/>
        </p:nvSpPr>
        <p:spPr>
          <a:xfrm flipH="1">
            <a:off x="2859167" y="279838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5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17" name="图片 16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8" name="图片 17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2218055" y="2228850"/>
            <a:ext cx="6915150" cy="3957320"/>
            <a:chOff x="5370" y="3510"/>
            <a:chExt cx="8461" cy="3780"/>
          </a:xfrm>
        </p:grpSpPr>
        <p:sp>
          <p:nvSpPr>
            <p:cNvPr id="42" name="圆角矩形 41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743"/>
              </a:avLst>
            </a:prstGeom>
            <a:pattFill prst="wdUpDiag">
              <a:fgClr>
                <a:srgbClr val="C2E6E3"/>
              </a:fgClr>
              <a:bgClr>
                <a:srgbClr val="B3E0D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5912" y="3977"/>
              <a:ext cx="7377" cy="2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2700000">
              <a:off x="12386" y="4019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2700000">
              <a:off x="5554" y="6434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205" y="4133"/>
              <a:ext cx="3531" cy="65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32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0  . 8 5 元</a:t>
              </a:r>
            </a:p>
          </p:txBody>
        </p:sp>
      </p:grpSp>
      <p:sp>
        <p:nvSpPr>
          <p:cNvPr id="6" name="圆角矩形标注 5"/>
          <p:cNvSpPr/>
          <p:nvPr/>
        </p:nvSpPr>
        <p:spPr>
          <a:xfrm>
            <a:off x="4872355" y="3913505"/>
            <a:ext cx="656590" cy="1634490"/>
          </a:xfrm>
          <a:prstGeom prst="wedgeRoundRectCallout">
            <a:avLst>
              <a:gd name="adj1" fmla="val -13829"/>
              <a:gd name="adj2" fmla="val -74902"/>
              <a:gd name="adj3" fmla="val 16667"/>
            </a:avLst>
          </a:prstGeom>
          <a:gradFill>
            <a:gsLst>
              <a:gs pos="100000">
                <a:srgbClr val="EEC988"/>
              </a:gs>
              <a:gs pos="0">
                <a:srgbClr val="CB954D"/>
              </a:gs>
            </a:gsLst>
            <a:lin scaled="1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小数点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70780" y="2960370"/>
            <a:ext cx="3067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  <a:sym typeface="+mn-ea"/>
              </a:rPr>
              <a:t>.</a:t>
            </a:r>
            <a:r>
              <a:rPr lang="zh-CN" altLang="en-US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8" name="圆角矩形标注 7"/>
          <p:cNvSpPr/>
          <p:nvPr/>
        </p:nvSpPr>
        <p:spPr>
          <a:xfrm>
            <a:off x="4017010" y="3837305"/>
            <a:ext cx="656590" cy="1094740"/>
          </a:xfrm>
          <a:prstGeom prst="wedgeRoundRectCallout">
            <a:avLst>
              <a:gd name="adj1" fmla="val 55996"/>
              <a:gd name="adj2" fmla="val -76767"/>
              <a:gd name="adj3" fmla="val 16667"/>
            </a:avLst>
          </a:prstGeom>
          <a:gradFill>
            <a:gsLst>
              <a:gs pos="100000">
                <a:srgbClr val="EEC988"/>
              </a:gs>
              <a:gs pos="0">
                <a:srgbClr val="CB954D"/>
              </a:gs>
            </a:gsLst>
            <a:lin scaled="1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整数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4535170" y="2960370"/>
            <a:ext cx="389890" cy="45783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262245" y="2960370"/>
            <a:ext cx="588645" cy="45783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5767705" y="3913505"/>
            <a:ext cx="656590" cy="1094740"/>
          </a:xfrm>
          <a:prstGeom prst="wedgeRoundRectCallout">
            <a:avLst>
              <a:gd name="adj1" fmla="val -58027"/>
              <a:gd name="adj2" fmla="val -94895"/>
              <a:gd name="adj3" fmla="val 16667"/>
            </a:avLst>
          </a:prstGeom>
          <a:gradFill>
            <a:gsLst>
              <a:gs pos="100000">
                <a:srgbClr val="EEC988"/>
              </a:gs>
              <a:gs pos="0">
                <a:srgbClr val="CB954D"/>
              </a:gs>
            </a:gsLst>
            <a:lin scaled="1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小数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3761105" y="401955"/>
            <a:ext cx="5231765" cy="923559"/>
            <a:chOff x="5370" y="3513"/>
            <a:chExt cx="8461" cy="3773"/>
          </a:xfrm>
        </p:grpSpPr>
        <p:sp>
          <p:nvSpPr>
            <p:cNvPr id="54" name="矩形 53"/>
            <p:cNvSpPr/>
            <p:nvPr/>
          </p:nvSpPr>
          <p:spPr>
            <a:xfrm>
              <a:off x="5370" y="3825"/>
              <a:ext cx="7755" cy="227"/>
            </a:xfrm>
            <a:prstGeom prst="rect">
              <a:avLst/>
            </a:prstGeom>
            <a:solidFill>
              <a:srgbClr val="C6E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6076" y="6750"/>
              <a:ext cx="7755" cy="227"/>
            </a:xfrm>
            <a:prstGeom prst="rect">
              <a:avLst/>
            </a:prstGeom>
            <a:solidFill>
              <a:srgbClr val="F9DB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660000">
              <a:off x="5557" y="3513"/>
              <a:ext cx="227" cy="1980"/>
            </a:xfrm>
            <a:prstGeom prst="rect">
              <a:avLst/>
            </a:prstGeom>
            <a:solidFill>
              <a:srgbClr val="F9DB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660000">
              <a:off x="13418" y="5306"/>
              <a:ext cx="227" cy="1980"/>
            </a:xfrm>
            <a:prstGeom prst="rect">
              <a:avLst/>
            </a:prstGeom>
            <a:solidFill>
              <a:srgbClr val="C6E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622" y="4183"/>
              <a:ext cx="6504" cy="278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3200" b="1">
                  <a:solidFill>
                    <a:srgbClr val="7030A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小数由三部分组成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bldLvl="0" animBg="1"/>
      <p:bldP spid="24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2439035" y="621665"/>
            <a:ext cx="8043545" cy="1384300"/>
            <a:chOff x="5001" y="2992"/>
            <a:chExt cx="9198" cy="4415"/>
          </a:xfrm>
        </p:grpSpPr>
        <p:pic>
          <p:nvPicPr>
            <p:cNvPr id="5" name="图形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001" y="2992"/>
              <a:ext cx="9198" cy="441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444" y="3680"/>
              <a:ext cx="6811" cy="3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800" b="1">
                  <a:solidFill>
                    <a:srgbClr val="7030A0"/>
                  </a:solidFill>
                  <a:latin typeface="汉仪刚艺体-35W" panose="00020600040101010101" charset="-122"/>
                  <a:ea typeface="汉仪刚艺体-35W" panose="00020600040101010101" charset="-122"/>
                  <a:cs typeface="汉仪刚艺体-35W" panose="00020600040101010101" charset="-122"/>
                </a:rPr>
                <a:t>    </a:t>
              </a:r>
              <a:r>
                <a:rPr sz="2800" b="1">
                  <a:solidFill>
                    <a:srgbClr val="7030A0"/>
                  </a:solidFill>
                  <a:latin typeface="汉仪刚艺体-35W" panose="00020600040101010101" charset="-122"/>
                  <a:ea typeface="汉仪刚艺体-35W" panose="00020600040101010101" charset="-122"/>
                  <a:cs typeface="汉仪刚艺体-35W" panose="00020600040101010101" charset="-122"/>
                </a:rPr>
                <a:t>在读这些小数时,小数点左边的数和小数点右边的数读法一样吗?</a:t>
              </a:r>
            </a:p>
          </p:txBody>
        </p:sp>
      </p:grpSp>
      <p:grpSp>
        <p:nvGrpSpPr>
          <p:cNvPr id="16" name="商务风轻松办公"/>
          <p:cNvGrpSpPr/>
          <p:nvPr/>
        </p:nvGrpSpPr>
        <p:grpSpPr>
          <a:xfrm>
            <a:off x="2094865" y="3062605"/>
            <a:ext cx="8074025" cy="2310765"/>
            <a:chOff x="5666" y="3321"/>
            <a:chExt cx="8145" cy="4091"/>
          </a:xfrm>
        </p:grpSpPr>
        <p:grpSp>
          <p:nvGrpSpPr>
            <p:cNvPr id="420" name="组合 419"/>
            <p:cNvGrpSpPr/>
            <p:nvPr/>
          </p:nvGrpSpPr>
          <p:grpSpPr>
            <a:xfrm>
              <a:off x="5666" y="3321"/>
              <a:ext cx="8145" cy="4091"/>
              <a:chOff x="6572603" y="3884167"/>
              <a:chExt cx="6695015" cy="3362420"/>
            </a:xfrm>
          </p:grpSpPr>
          <p:grpSp>
            <p:nvGrpSpPr>
              <p:cNvPr id="419" name="组合 418"/>
              <p:cNvGrpSpPr/>
              <p:nvPr/>
            </p:nvGrpSpPr>
            <p:grpSpPr>
              <a:xfrm>
                <a:off x="6572603" y="3884167"/>
                <a:ext cx="6695015" cy="3362420"/>
                <a:chOff x="600942" y="2379123"/>
                <a:chExt cx="6695015" cy="3362420"/>
              </a:xfrm>
            </p:grpSpPr>
            <p:sp>
              <p:nvSpPr>
                <p:cNvPr id="403" name="矩形 402"/>
                <p:cNvSpPr/>
                <p:nvPr/>
              </p:nvSpPr>
              <p:spPr>
                <a:xfrm>
                  <a:off x="609984" y="2379123"/>
                  <a:ext cx="6617815" cy="335527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grpSp>
              <p:nvGrpSpPr>
                <p:cNvPr id="412" name="组合 411"/>
                <p:cNvGrpSpPr/>
                <p:nvPr/>
              </p:nvGrpSpPr>
              <p:grpSpPr>
                <a:xfrm>
                  <a:off x="601008" y="5479292"/>
                  <a:ext cx="6626791" cy="262251"/>
                  <a:chOff x="601008" y="5479292"/>
                  <a:chExt cx="6626791" cy="262251"/>
                </a:xfrm>
              </p:grpSpPr>
              <p:sp>
                <p:nvSpPr>
                  <p:cNvPr id="404" name="矩形 403"/>
                  <p:cNvSpPr/>
                  <p:nvPr/>
                </p:nvSpPr>
                <p:spPr>
                  <a:xfrm>
                    <a:off x="601008" y="5479292"/>
                    <a:ext cx="4619949" cy="262251"/>
                  </a:xfrm>
                  <a:custGeom>
                    <a:avLst/>
                    <a:gdLst>
                      <a:gd name="connsiteX0" fmla="*/ 0 w 4619949"/>
                      <a:gd name="connsiteY0" fmla="*/ 0 h 252091"/>
                      <a:gd name="connsiteX1" fmla="*/ 4619949 w 4619949"/>
                      <a:gd name="connsiteY1" fmla="*/ 0 h 252091"/>
                      <a:gd name="connsiteX2" fmla="*/ 4619949 w 4619949"/>
                      <a:gd name="connsiteY2" fmla="*/ 252091 h 252091"/>
                      <a:gd name="connsiteX3" fmla="*/ 0 w 4619949"/>
                      <a:gd name="connsiteY3" fmla="*/ 252091 h 252091"/>
                      <a:gd name="connsiteX4" fmla="*/ 0 w 4619949"/>
                      <a:gd name="connsiteY4" fmla="*/ 0 h 252091"/>
                      <a:gd name="connsiteX0-1" fmla="*/ 0 w 4619949"/>
                      <a:gd name="connsiteY0-2" fmla="*/ 10160 h 262251"/>
                      <a:gd name="connsiteX1-3" fmla="*/ 4325309 w 4619949"/>
                      <a:gd name="connsiteY1-4" fmla="*/ 0 h 262251"/>
                      <a:gd name="connsiteX2-5" fmla="*/ 4619949 w 4619949"/>
                      <a:gd name="connsiteY2-6" fmla="*/ 262251 h 262251"/>
                      <a:gd name="connsiteX3-7" fmla="*/ 0 w 4619949"/>
                      <a:gd name="connsiteY3-8" fmla="*/ 262251 h 262251"/>
                      <a:gd name="connsiteX4-9" fmla="*/ 0 w 4619949"/>
                      <a:gd name="connsiteY4-10" fmla="*/ 10160 h 262251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</a:cxnLst>
                    <a:rect l="l" t="t" r="r" b="b"/>
                    <a:pathLst>
                      <a:path w="4619949" h="262251">
                        <a:moveTo>
                          <a:pt x="0" y="10160"/>
                        </a:moveTo>
                        <a:lnTo>
                          <a:pt x="4325309" y="0"/>
                        </a:lnTo>
                        <a:lnTo>
                          <a:pt x="4619949" y="262251"/>
                        </a:lnTo>
                        <a:lnTo>
                          <a:pt x="0" y="262251"/>
                        </a:lnTo>
                        <a:lnTo>
                          <a:pt x="0" y="10160"/>
                        </a:lnTo>
                        <a:close/>
                      </a:path>
                    </a:pathLst>
                  </a:custGeom>
                  <a:solidFill>
                    <a:srgbClr val="00284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9" name="任意多边形: 形状 408"/>
                  <p:cNvSpPr/>
                  <p:nvPr/>
                </p:nvSpPr>
                <p:spPr>
                  <a:xfrm flipH="1" flipV="1">
                    <a:off x="5222246" y="5581551"/>
                    <a:ext cx="2005553" cy="159369"/>
                  </a:xfrm>
                  <a:custGeom>
                    <a:avLst/>
                    <a:gdLst>
                      <a:gd name="connsiteX0" fmla="*/ 2005553 w 2005553"/>
                      <a:gd name="connsiteY0" fmla="*/ 159369 h 159369"/>
                      <a:gd name="connsiteX1" fmla="*/ 0 w 2005553"/>
                      <a:gd name="connsiteY1" fmla="*/ 159369 h 159369"/>
                      <a:gd name="connsiteX2" fmla="*/ 0 w 2005553"/>
                      <a:gd name="connsiteY2" fmla="*/ 4290 h 159369"/>
                      <a:gd name="connsiteX3" fmla="*/ 1826501 w 2005553"/>
                      <a:gd name="connsiteY3" fmla="*/ 0 h 159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05553" h="159369">
                        <a:moveTo>
                          <a:pt x="2005553" y="159369"/>
                        </a:moveTo>
                        <a:lnTo>
                          <a:pt x="0" y="159369"/>
                        </a:lnTo>
                        <a:lnTo>
                          <a:pt x="0" y="4290"/>
                        </a:lnTo>
                        <a:lnTo>
                          <a:pt x="1826501" y="0"/>
                        </a:lnTo>
                        <a:close/>
                      </a:path>
                    </a:pathLst>
                  </a:custGeom>
                  <a:solidFill>
                    <a:srgbClr val="DBDB4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13" name="组合 412"/>
                <p:cNvGrpSpPr/>
                <p:nvPr/>
              </p:nvGrpSpPr>
              <p:grpSpPr>
                <a:xfrm rot="10800000">
                  <a:off x="600942" y="2414879"/>
                  <a:ext cx="6695015" cy="262450"/>
                  <a:chOff x="541826" y="5478470"/>
                  <a:chExt cx="6695015" cy="262450"/>
                </a:xfrm>
              </p:grpSpPr>
              <p:sp>
                <p:nvSpPr>
                  <p:cNvPr id="414" name="矩形 403"/>
                  <p:cNvSpPr/>
                  <p:nvPr/>
                </p:nvSpPr>
                <p:spPr>
                  <a:xfrm>
                    <a:off x="541826" y="5478470"/>
                    <a:ext cx="4619949" cy="262251"/>
                  </a:xfrm>
                  <a:custGeom>
                    <a:avLst/>
                    <a:gdLst>
                      <a:gd name="connsiteX0" fmla="*/ 0 w 4619949"/>
                      <a:gd name="connsiteY0" fmla="*/ 0 h 252091"/>
                      <a:gd name="connsiteX1" fmla="*/ 4619949 w 4619949"/>
                      <a:gd name="connsiteY1" fmla="*/ 0 h 252091"/>
                      <a:gd name="connsiteX2" fmla="*/ 4619949 w 4619949"/>
                      <a:gd name="connsiteY2" fmla="*/ 252091 h 252091"/>
                      <a:gd name="connsiteX3" fmla="*/ 0 w 4619949"/>
                      <a:gd name="connsiteY3" fmla="*/ 252091 h 252091"/>
                      <a:gd name="connsiteX4" fmla="*/ 0 w 4619949"/>
                      <a:gd name="connsiteY4" fmla="*/ 0 h 252091"/>
                      <a:gd name="connsiteX0-1" fmla="*/ 0 w 4619949"/>
                      <a:gd name="connsiteY0-2" fmla="*/ 10160 h 262251"/>
                      <a:gd name="connsiteX1-3" fmla="*/ 4325309 w 4619949"/>
                      <a:gd name="connsiteY1-4" fmla="*/ 0 h 262251"/>
                      <a:gd name="connsiteX2-5" fmla="*/ 4619949 w 4619949"/>
                      <a:gd name="connsiteY2-6" fmla="*/ 262251 h 262251"/>
                      <a:gd name="connsiteX3-7" fmla="*/ 0 w 4619949"/>
                      <a:gd name="connsiteY3-8" fmla="*/ 262251 h 262251"/>
                      <a:gd name="connsiteX4-9" fmla="*/ 0 w 4619949"/>
                      <a:gd name="connsiteY4-10" fmla="*/ 10160 h 262251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</a:cxnLst>
                    <a:rect l="l" t="t" r="r" b="b"/>
                    <a:pathLst>
                      <a:path w="4619949" h="262251">
                        <a:moveTo>
                          <a:pt x="0" y="10160"/>
                        </a:moveTo>
                        <a:lnTo>
                          <a:pt x="4325309" y="0"/>
                        </a:lnTo>
                        <a:lnTo>
                          <a:pt x="4619949" y="262251"/>
                        </a:lnTo>
                        <a:lnTo>
                          <a:pt x="0" y="262251"/>
                        </a:lnTo>
                        <a:lnTo>
                          <a:pt x="0" y="10160"/>
                        </a:lnTo>
                        <a:close/>
                      </a:path>
                    </a:pathLst>
                  </a:custGeom>
                  <a:solidFill>
                    <a:srgbClr val="00284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5" name="任意多边形: 形状 414"/>
                  <p:cNvSpPr/>
                  <p:nvPr/>
                </p:nvSpPr>
                <p:spPr>
                  <a:xfrm flipH="1" flipV="1">
                    <a:off x="5231288" y="5581551"/>
                    <a:ext cx="2005553" cy="159369"/>
                  </a:xfrm>
                  <a:custGeom>
                    <a:avLst/>
                    <a:gdLst>
                      <a:gd name="connsiteX0" fmla="*/ 2005553 w 2005553"/>
                      <a:gd name="connsiteY0" fmla="*/ 159369 h 159369"/>
                      <a:gd name="connsiteX1" fmla="*/ 0 w 2005553"/>
                      <a:gd name="connsiteY1" fmla="*/ 159369 h 159369"/>
                      <a:gd name="connsiteX2" fmla="*/ 0 w 2005553"/>
                      <a:gd name="connsiteY2" fmla="*/ 4290 h 159369"/>
                      <a:gd name="connsiteX3" fmla="*/ 1826501 w 2005553"/>
                      <a:gd name="connsiteY3" fmla="*/ 0 h 159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05553" h="159369">
                        <a:moveTo>
                          <a:pt x="2005553" y="159369"/>
                        </a:moveTo>
                        <a:lnTo>
                          <a:pt x="0" y="159369"/>
                        </a:lnTo>
                        <a:lnTo>
                          <a:pt x="0" y="4290"/>
                        </a:lnTo>
                        <a:lnTo>
                          <a:pt x="1826501" y="0"/>
                        </a:lnTo>
                        <a:close/>
                      </a:path>
                    </a:pathLst>
                  </a:custGeom>
                  <a:solidFill>
                    <a:srgbClr val="DBDB4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418" name="矩形 417"/>
              <p:cNvSpPr/>
              <p:nvPr/>
            </p:nvSpPr>
            <p:spPr>
              <a:xfrm>
                <a:off x="6693949" y="4009865"/>
                <a:ext cx="6393207" cy="3111025"/>
              </a:xfrm>
              <a:prstGeom prst="rect">
                <a:avLst/>
              </a:prstGeom>
              <a:noFill/>
              <a:ln w="15875">
                <a:solidFill>
                  <a:schemeClr val="bg1"/>
                </a:solidFill>
              </a:ln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5968" y="4085"/>
              <a:ext cx="7843" cy="2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800">
                  <a:solidFill>
                    <a:srgbClr val="002747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    </a:t>
              </a:r>
              <a:r>
                <a:rPr lang="zh-CN" altLang="en-US" sz="2800">
                  <a:solidFill>
                    <a:srgbClr val="002747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读小数时,小数点左边的数按我们以前读整数的方法去读,小数点右边的数只要把每一个数字依次读出来就可以。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sp>
        <p:nvSpPr>
          <p:cNvPr id="60" name="椭圆 59"/>
          <p:cNvSpPr/>
          <p:nvPr/>
        </p:nvSpPr>
        <p:spPr>
          <a:xfrm>
            <a:off x="3057962" y="50920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11195" y="2334895"/>
            <a:ext cx="5372735" cy="2983865"/>
            <a:chOff x="3409632" y="1901209"/>
            <a:chExt cx="5372735" cy="2403262"/>
          </a:xfrm>
        </p:grpSpPr>
        <p:sp>
          <p:nvSpPr>
            <p:cNvPr id="7" name="矩形: 折角 6"/>
            <p:cNvSpPr/>
            <p:nvPr/>
          </p:nvSpPr>
          <p:spPr>
            <a:xfrm>
              <a:off x="3409632" y="1904171"/>
              <a:ext cx="5372735" cy="2400300"/>
            </a:xfrm>
            <a:prstGeom prst="foldedCorner">
              <a:avLst>
                <a:gd name="adj" fmla="val 20608"/>
              </a:avLst>
            </a:prstGeom>
            <a:solidFill>
              <a:srgbClr val="E6ED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601262" y="2073349"/>
              <a:ext cx="1080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888408" y="2073349"/>
              <a:ext cx="1080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175554" y="2073349"/>
              <a:ext cx="1080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462700" y="2073349"/>
              <a:ext cx="1080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749846" y="2073349"/>
              <a:ext cx="1080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036992" y="2073349"/>
              <a:ext cx="1080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324138" y="2073349"/>
              <a:ext cx="1080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611284" y="2073349"/>
              <a:ext cx="1080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898430" y="2073349"/>
              <a:ext cx="1080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185576" y="2073349"/>
              <a:ext cx="1080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472722" y="2073349"/>
              <a:ext cx="1080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759868" y="2073349"/>
              <a:ext cx="1080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047014" y="2067312"/>
              <a:ext cx="1080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7334160" y="2067312"/>
              <a:ext cx="1080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621306" y="2067312"/>
              <a:ext cx="1080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7908452" y="2067312"/>
              <a:ext cx="1080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195598" y="2067312"/>
              <a:ext cx="1080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8482736" y="2067312"/>
              <a:ext cx="108000" cy="1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图形 2"/>
            <p:cNvSpPr/>
            <p:nvPr/>
          </p:nvSpPr>
          <p:spPr>
            <a:xfrm rot="20966657">
              <a:off x="8061187" y="1901209"/>
              <a:ext cx="485169" cy="539353"/>
            </a:xfrm>
            <a:custGeom>
              <a:avLst/>
              <a:gdLst>
                <a:gd name="connsiteX0" fmla="*/ 822880 w 1499210"/>
                <a:gd name="connsiteY0" fmla="*/ 732141 h 1666642"/>
                <a:gd name="connsiteX1" fmla="*/ 822880 w 1499210"/>
                <a:gd name="connsiteY1" fmla="*/ 620334 h 1666642"/>
                <a:gd name="connsiteX2" fmla="*/ 711073 w 1499210"/>
                <a:gd name="connsiteY2" fmla="*/ 620334 h 1666642"/>
                <a:gd name="connsiteX3" fmla="*/ 313330 w 1499210"/>
                <a:gd name="connsiteY3" fmla="*/ 1018264 h 1666642"/>
                <a:gd name="connsiteX4" fmla="*/ 275565 w 1499210"/>
                <a:gd name="connsiteY4" fmla="*/ 1323733 h 1666642"/>
                <a:gd name="connsiteX5" fmla="*/ 641124 w 1499210"/>
                <a:gd name="connsiteY5" fmla="*/ 1360940 h 1666642"/>
                <a:gd name="connsiteX6" fmla="*/ 976173 w 1499210"/>
                <a:gd name="connsiteY6" fmla="*/ 1025891 h 1666642"/>
                <a:gd name="connsiteX7" fmla="*/ 1046308 w 1499210"/>
                <a:gd name="connsiteY7" fmla="*/ 955756 h 1666642"/>
                <a:gd name="connsiteX8" fmla="*/ 1395124 w 1499210"/>
                <a:gd name="connsiteY8" fmla="*/ 606754 h 1666642"/>
                <a:gd name="connsiteX9" fmla="*/ 1395124 w 1499210"/>
                <a:gd name="connsiteY9" fmla="*/ 104087 h 1666642"/>
                <a:gd name="connsiteX10" fmla="*/ 892457 w 1499210"/>
                <a:gd name="connsiteY10" fmla="*/ 104087 h 1666642"/>
                <a:gd name="connsiteX11" fmla="*/ 473320 w 1499210"/>
                <a:gd name="connsiteY11" fmla="*/ 523038 h 1666642"/>
                <a:gd name="connsiteX12" fmla="*/ 417509 w 1499210"/>
                <a:gd name="connsiteY12" fmla="*/ 578848 h 1666642"/>
                <a:gd name="connsiteX13" fmla="*/ 138271 w 1499210"/>
                <a:gd name="connsiteY13" fmla="*/ 858087 h 1666642"/>
                <a:gd name="connsiteX14" fmla="*/ 138271 w 1499210"/>
                <a:gd name="connsiteY14" fmla="*/ 1528372 h 1666642"/>
                <a:gd name="connsiteX15" fmla="*/ 808555 w 1499210"/>
                <a:gd name="connsiteY15" fmla="*/ 1528372 h 1666642"/>
                <a:gd name="connsiteX16" fmla="*/ 1199601 w 1499210"/>
                <a:gd name="connsiteY16" fmla="*/ 1137326 h 1666642"/>
                <a:gd name="connsiteX17" fmla="*/ 1199601 w 1499210"/>
                <a:gd name="connsiteY17" fmla="*/ 1025519 h 1666642"/>
                <a:gd name="connsiteX18" fmla="*/ 1087794 w 1499210"/>
                <a:gd name="connsiteY18" fmla="*/ 1025519 h 1666642"/>
                <a:gd name="connsiteX19" fmla="*/ 696748 w 1499210"/>
                <a:gd name="connsiteY19" fmla="*/ 1416751 h 1666642"/>
                <a:gd name="connsiteX20" fmla="*/ 228684 w 1499210"/>
                <a:gd name="connsiteY20" fmla="*/ 1393310 h 1666642"/>
                <a:gd name="connsiteX21" fmla="*/ 259938 w 1499210"/>
                <a:gd name="connsiteY21" fmla="*/ 959848 h 1666642"/>
                <a:gd name="connsiteX22" fmla="*/ 529317 w 1499210"/>
                <a:gd name="connsiteY22" fmla="*/ 690470 h 1666642"/>
                <a:gd name="connsiteX23" fmla="*/ 585127 w 1499210"/>
                <a:gd name="connsiteY23" fmla="*/ 634659 h 1666642"/>
                <a:gd name="connsiteX24" fmla="*/ 1004078 w 1499210"/>
                <a:gd name="connsiteY24" fmla="*/ 215708 h 1666642"/>
                <a:gd name="connsiteX25" fmla="*/ 1283317 w 1499210"/>
                <a:gd name="connsiteY25" fmla="*/ 215708 h 1666642"/>
                <a:gd name="connsiteX26" fmla="*/ 1283317 w 1499210"/>
                <a:gd name="connsiteY26" fmla="*/ 494947 h 1666642"/>
                <a:gd name="connsiteX27" fmla="*/ 934501 w 1499210"/>
                <a:gd name="connsiteY27" fmla="*/ 843949 h 1666642"/>
                <a:gd name="connsiteX28" fmla="*/ 864366 w 1499210"/>
                <a:gd name="connsiteY28" fmla="*/ 914084 h 1666642"/>
                <a:gd name="connsiteX29" fmla="*/ 529317 w 1499210"/>
                <a:gd name="connsiteY29" fmla="*/ 1249133 h 1666642"/>
                <a:gd name="connsiteX30" fmla="*/ 417509 w 1499210"/>
                <a:gd name="connsiteY30" fmla="*/ 1249133 h 1666642"/>
                <a:gd name="connsiteX31" fmla="*/ 417509 w 1499210"/>
                <a:gd name="connsiteY31" fmla="*/ 1137326 h 1666642"/>
                <a:gd name="connsiteX32" fmla="*/ 822880 w 1499210"/>
                <a:gd name="connsiteY32" fmla="*/ 732141 h 166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499210" h="1666642">
                  <a:moveTo>
                    <a:pt x="822880" y="732141"/>
                  </a:moveTo>
                  <a:cubicBezTo>
                    <a:pt x="853762" y="701260"/>
                    <a:pt x="853762" y="651216"/>
                    <a:pt x="822880" y="620334"/>
                  </a:cubicBezTo>
                  <a:cubicBezTo>
                    <a:pt x="791998" y="589452"/>
                    <a:pt x="741955" y="589452"/>
                    <a:pt x="711073" y="620334"/>
                  </a:cubicBezTo>
                  <a:lnTo>
                    <a:pt x="313330" y="1018264"/>
                  </a:lnTo>
                  <a:cubicBezTo>
                    <a:pt x="232218" y="1099375"/>
                    <a:pt x="211755" y="1228297"/>
                    <a:pt x="275565" y="1323733"/>
                  </a:cubicBezTo>
                  <a:cubicBezTo>
                    <a:pt x="361141" y="1451725"/>
                    <a:pt x="537874" y="1464004"/>
                    <a:pt x="641124" y="1360940"/>
                  </a:cubicBezTo>
                  <a:lnTo>
                    <a:pt x="976173" y="1025891"/>
                  </a:lnTo>
                  <a:lnTo>
                    <a:pt x="1046308" y="955756"/>
                  </a:lnTo>
                  <a:lnTo>
                    <a:pt x="1395124" y="606754"/>
                  </a:lnTo>
                  <a:cubicBezTo>
                    <a:pt x="1533906" y="467971"/>
                    <a:pt x="1533906" y="242869"/>
                    <a:pt x="1395124" y="104087"/>
                  </a:cubicBezTo>
                  <a:cubicBezTo>
                    <a:pt x="1256342" y="-34696"/>
                    <a:pt x="1031239" y="-34696"/>
                    <a:pt x="892457" y="104087"/>
                  </a:cubicBezTo>
                  <a:lnTo>
                    <a:pt x="473320" y="523038"/>
                  </a:lnTo>
                  <a:lnTo>
                    <a:pt x="417509" y="578848"/>
                  </a:lnTo>
                  <a:lnTo>
                    <a:pt x="138271" y="858087"/>
                  </a:lnTo>
                  <a:cubicBezTo>
                    <a:pt x="-46090" y="1042448"/>
                    <a:pt x="-46090" y="1344011"/>
                    <a:pt x="138271" y="1528372"/>
                  </a:cubicBezTo>
                  <a:cubicBezTo>
                    <a:pt x="322631" y="1712733"/>
                    <a:pt x="624194" y="1712733"/>
                    <a:pt x="808555" y="1528372"/>
                  </a:cubicBezTo>
                  <a:lnTo>
                    <a:pt x="1199601" y="1137326"/>
                  </a:lnTo>
                  <a:cubicBezTo>
                    <a:pt x="1230483" y="1106444"/>
                    <a:pt x="1230483" y="1056401"/>
                    <a:pt x="1199601" y="1025519"/>
                  </a:cubicBezTo>
                  <a:cubicBezTo>
                    <a:pt x="1168719" y="994637"/>
                    <a:pt x="1118676" y="994637"/>
                    <a:pt x="1087794" y="1025519"/>
                  </a:cubicBezTo>
                  <a:lnTo>
                    <a:pt x="696748" y="1416751"/>
                  </a:lnTo>
                  <a:cubicBezTo>
                    <a:pt x="566152" y="1547347"/>
                    <a:pt x="348862" y="1539534"/>
                    <a:pt x="228684" y="1393310"/>
                  </a:cubicBezTo>
                  <a:cubicBezTo>
                    <a:pt x="123946" y="1265876"/>
                    <a:pt x="143294" y="1076493"/>
                    <a:pt x="259938" y="959848"/>
                  </a:cubicBezTo>
                  <a:lnTo>
                    <a:pt x="529317" y="690470"/>
                  </a:lnTo>
                  <a:lnTo>
                    <a:pt x="585127" y="634659"/>
                  </a:lnTo>
                  <a:lnTo>
                    <a:pt x="1004078" y="215708"/>
                  </a:lnTo>
                  <a:cubicBezTo>
                    <a:pt x="1081097" y="138689"/>
                    <a:pt x="1206299" y="138689"/>
                    <a:pt x="1283317" y="215708"/>
                  </a:cubicBezTo>
                  <a:cubicBezTo>
                    <a:pt x="1360336" y="292726"/>
                    <a:pt x="1360336" y="417928"/>
                    <a:pt x="1283317" y="494947"/>
                  </a:cubicBezTo>
                  <a:lnTo>
                    <a:pt x="934501" y="843949"/>
                  </a:lnTo>
                  <a:lnTo>
                    <a:pt x="864366" y="914084"/>
                  </a:lnTo>
                  <a:lnTo>
                    <a:pt x="529317" y="1249133"/>
                  </a:lnTo>
                  <a:cubicBezTo>
                    <a:pt x="498993" y="1279457"/>
                    <a:pt x="447833" y="1279457"/>
                    <a:pt x="417509" y="1249133"/>
                  </a:cubicBezTo>
                  <a:cubicBezTo>
                    <a:pt x="387186" y="1218809"/>
                    <a:pt x="387186" y="1167650"/>
                    <a:pt x="417509" y="1137326"/>
                  </a:cubicBezTo>
                  <a:lnTo>
                    <a:pt x="822880" y="732141"/>
                  </a:lnTo>
                  <a:close/>
                </a:path>
              </a:pathLst>
            </a:custGeom>
            <a:solidFill>
              <a:srgbClr val="4A71A8"/>
            </a:solidFill>
            <a:ln w="1860" cap="flat">
              <a:noFill/>
              <a:prstDash val="solid"/>
              <a:miter/>
            </a:ln>
            <a:effectLst>
              <a:outerShdw blurRad="25400" dist="25400" dir="5400000" algn="t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07560" y="350520"/>
            <a:ext cx="5372735" cy="829310"/>
            <a:chOff x="5370" y="3510"/>
            <a:chExt cx="8461" cy="3780"/>
          </a:xfrm>
        </p:grpSpPr>
        <p:grpSp>
          <p:nvGrpSpPr>
            <p:cNvPr id="9" name="组合 8"/>
            <p:cNvGrpSpPr/>
            <p:nvPr/>
          </p:nvGrpSpPr>
          <p:grpSpPr>
            <a:xfrm>
              <a:off x="5370" y="3510"/>
              <a:ext cx="8461" cy="3780"/>
              <a:chOff x="3409633" y="2228850"/>
              <a:chExt cx="5372735" cy="24003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409633" y="2228850"/>
                <a:ext cx="5372735" cy="2400300"/>
              </a:xfrm>
              <a:prstGeom prst="rect">
                <a:avLst/>
              </a:prstGeom>
              <a:solidFill>
                <a:srgbClr val="C26A4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552508" y="2377440"/>
                <a:ext cx="5086985" cy="2103120"/>
              </a:xfrm>
              <a:prstGeom prst="rect">
                <a:avLst/>
              </a:prstGeom>
              <a:solidFill>
                <a:schemeClr val="bg1"/>
              </a:solidFill>
              <a:ln w="254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0" name="任意多边形: 形状 4"/>
              <p:cNvSpPr/>
              <p:nvPr/>
            </p:nvSpPr>
            <p:spPr>
              <a:xfrm>
                <a:off x="3409633" y="2228850"/>
                <a:ext cx="675503" cy="675503"/>
              </a:xfrm>
              <a:custGeom>
                <a:avLst/>
                <a:gdLst>
                  <a:gd name="connsiteX0" fmla="*/ 0 w 675503"/>
                  <a:gd name="connsiteY0" fmla="*/ 0 h 675503"/>
                  <a:gd name="connsiteX1" fmla="*/ 675503 w 675503"/>
                  <a:gd name="connsiteY1" fmla="*/ 0 h 675503"/>
                  <a:gd name="connsiteX2" fmla="*/ 0 w 675503"/>
                  <a:gd name="connsiteY2" fmla="*/ 675503 h 675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5503" h="675503">
                    <a:moveTo>
                      <a:pt x="0" y="0"/>
                    </a:moveTo>
                    <a:lnTo>
                      <a:pt x="675503" y="0"/>
                    </a:lnTo>
                    <a:cubicBezTo>
                      <a:pt x="675503" y="373070"/>
                      <a:pt x="373070" y="675503"/>
                      <a:pt x="0" y="675503"/>
                    </a:cubicBezTo>
                    <a:close/>
                  </a:path>
                </a:pathLst>
              </a:custGeom>
              <a:solidFill>
                <a:srgbClr val="F1B91B">
                  <a:alpha val="2588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1" name="任意多边形: 形状 10"/>
              <p:cNvSpPr/>
              <p:nvPr/>
            </p:nvSpPr>
            <p:spPr>
              <a:xfrm rot="10800000">
                <a:off x="8106865" y="3953647"/>
                <a:ext cx="675503" cy="675503"/>
              </a:xfrm>
              <a:custGeom>
                <a:avLst/>
                <a:gdLst>
                  <a:gd name="connsiteX0" fmla="*/ 0 w 675503"/>
                  <a:gd name="connsiteY0" fmla="*/ 0 h 675503"/>
                  <a:gd name="connsiteX1" fmla="*/ 675503 w 675503"/>
                  <a:gd name="connsiteY1" fmla="*/ 0 h 675503"/>
                  <a:gd name="connsiteX2" fmla="*/ 0 w 675503"/>
                  <a:gd name="connsiteY2" fmla="*/ 675503 h 675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5503" h="675503">
                    <a:moveTo>
                      <a:pt x="0" y="0"/>
                    </a:moveTo>
                    <a:lnTo>
                      <a:pt x="675503" y="0"/>
                    </a:lnTo>
                    <a:cubicBezTo>
                      <a:pt x="675503" y="373070"/>
                      <a:pt x="373070" y="675503"/>
                      <a:pt x="0" y="675503"/>
                    </a:cubicBezTo>
                    <a:close/>
                  </a:path>
                </a:pathLst>
              </a:custGeom>
              <a:solidFill>
                <a:srgbClr val="C26A42">
                  <a:alpha val="1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6217" y="4268"/>
              <a:ext cx="7194" cy="23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rgbClr val="7030A0"/>
                  </a:solidFill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在○里填上“&gt;”或“&lt;”。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4010660" y="2952115"/>
            <a:ext cx="4381500" cy="17532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4.7米</a:t>
            </a:r>
            <a:r>
              <a:rPr lang="zh-CN" altLang="en-US" sz="40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○</a:t>
            </a:r>
            <a:r>
              <a:rPr lang="zh-CN" altLang="en-US" sz="28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5.1米　　</a:t>
            </a:r>
          </a:p>
          <a:p>
            <a:endParaRPr lang="zh-CN" altLang="en-US" sz="2800" dirty="0">
              <a:latin typeface="汉仪旗黑-55简" panose="00020600040101010101" charset="-122"/>
              <a:ea typeface="汉仪旗黑-55简" panose="00020600040101010101" charset="-122"/>
              <a:cs typeface="汉仪旗黑-55简" panose="00020600040101010101" charset="-122"/>
              <a:sym typeface="+mn-ea"/>
            </a:endParaRPr>
          </a:p>
          <a:p>
            <a:r>
              <a:rPr lang="zh-CN" altLang="en-US" sz="28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2.7元</a:t>
            </a:r>
            <a:r>
              <a:rPr lang="zh-CN" altLang="en-US" sz="40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○</a:t>
            </a:r>
            <a:r>
              <a:rPr lang="zh-CN" altLang="en-US" sz="28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2.2元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946650" y="2967355"/>
            <a:ext cx="4883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&lt;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992370" y="4029710"/>
            <a:ext cx="4883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bldLvl="0" animBg="1"/>
      <p:bldP spid="33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 descr="7b0a202020202274657874626f78223a20227b5c2263617465676f72795f69645c223a31303530312c5c2269645c223a32303334303835357d220a7d0a"/>
          <p:cNvGrpSpPr/>
          <p:nvPr/>
        </p:nvGrpSpPr>
        <p:grpSpPr>
          <a:xfrm>
            <a:off x="3308985" y="175260"/>
            <a:ext cx="6868160" cy="1783715"/>
            <a:chOff x="3441383" y="2154704"/>
            <a:chExt cx="5309235" cy="2548592"/>
          </a:xfrm>
        </p:grpSpPr>
        <p:pic>
          <p:nvPicPr>
            <p:cNvPr id="5" name="图形 4" descr="C:\Users\juziuu\Desktop\非模\文本框\小清新文本框6.15\小清新孟菲斯.svg小清新孟菲斯"/>
            <p:cNvPicPr>
              <a:picLocks noChangeAspect="1"/>
            </p:cNvPicPr>
            <p:nvPr/>
          </p:nvPicPr>
          <p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3441383" y="2154704"/>
              <a:ext cx="5309235" cy="2548592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3840950" y="2345236"/>
              <a:ext cx="4169438" cy="1976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2800">
                  <a:solidFill>
                    <a:srgbClr val="FF0000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       </a:t>
              </a:r>
              <a:r>
                <a:rPr lang="zh-CN" altLang="en-US" sz="2800">
                  <a:solidFill>
                    <a:srgbClr val="FF0000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我们在比较小数的大小时,可以采用什么方法来比较?</a:t>
              </a:r>
            </a:p>
          </p:txBody>
        </p:sp>
      </p:grpSp>
      <p:pic>
        <p:nvPicPr>
          <p:cNvPr id="1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637203" y="73343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86690" y="17526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grpSp>
        <p:nvGrpSpPr>
          <p:cNvPr id="6" name="浏览器" descr="7b0a202020202274657874626f78223a20227b5c2263617465676f72795f69645c223a31303530312c5c2269645c223a32303239363237327d220a7d0a"/>
          <p:cNvGrpSpPr/>
          <p:nvPr/>
        </p:nvGrpSpPr>
        <p:grpSpPr>
          <a:xfrm>
            <a:off x="3162935" y="2348865"/>
            <a:ext cx="6055995" cy="1517650"/>
            <a:chOff x="6588" y="3155"/>
            <a:chExt cx="6024" cy="3402"/>
          </a:xfrm>
        </p:grpSpPr>
        <p:pic>
          <p:nvPicPr>
            <p:cNvPr id="13" name="图片 12" descr="F:\稻壳-阿源设计\H活动供稿\2020-01-07-文本框\SVG-横着\横着-15.svg横着-15"/>
            <p:cNvPicPr>
              <a:picLocks noChangeAspect="1"/>
            </p:cNvPicPr>
            <p:nvPr/>
          </p:nvPicPr>
          <p:blipFill>
            <a:blip r:embed="rId8" cstate="print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6588" y="3155"/>
              <a:ext cx="6024" cy="3402"/>
            </a:xfrm>
            <a:prstGeom prst="rect">
              <a:avLst/>
            </a:prstGeom>
          </p:spPr>
        </p:pic>
        <p:sp>
          <p:nvSpPr>
            <p:cNvPr id="16" name="文字"/>
            <p:cNvSpPr txBox="1"/>
            <p:nvPr/>
          </p:nvSpPr>
          <p:spPr>
            <a:xfrm>
              <a:off x="7329" y="4027"/>
              <a:ext cx="4763" cy="1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2500">
                  <a:solidFill>
                    <a:srgbClr val="7779C3"/>
                  </a:solidFill>
                  <a:latin typeface="汉仪晓波画报黑W" panose="00020600040101010101" charset="-122"/>
                  <a:ea typeface="汉仪晓波画报黑W" panose="00020600040101010101" charset="-122"/>
                  <a:cs typeface="汉仪晓波画报黑W" panose="00020600040101010101" charset="-122"/>
                </a:rPr>
                <a:t>采用换算单位法,把高级单位换算成低级单位,再比较大小。</a:t>
              </a:r>
            </a:p>
          </p:txBody>
        </p:sp>
      </p:grpSp>
      <p:grpSp>
        <p:nvGrpSpPr>
          <p:cNvPr id="7" name="浏览器" descr="7b0a202020202274657874626f78223a20227b5c2263617465676f72795f69645c223a31303530312c5c2269645c223a32303239363237327d220a7d0a"/>
          <p:cNvGrpSpPr/>
          <p:nvPr/>
        </p:nvGrpSpPr>
        <p:grpSpPr>
          <a:xfrm>
            <a:off x="3163570" y="4035425"/>
            <a:ext cx="6776720" cy="1517438"/>
            <a:chOff x="6588" y="3155"/>
            <a:chExt cx="6024" cy="3402"/>
          </a:xfrm>
        </p:grpSpPr>
        <p:pic>
          <p:nvPicPr>
            <p:cNvPr id="8" name="图片 7" descr="F:\稻壳-阿源设计\H活动供稿\2020-01-07-文本框\SVG-横着\横着-15.svg横着-15"/>
            <p:cNvPicPr>
              <a:picLocks noChangeAspect="1"/>
            </p:cNvPicPr>
            <p:nvPr/>
          </p:nvPicPr>
          <p:blipFill>
            <a:blip r:embed="rId8" cstate="print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6588" y="3155"/>
              <a:ext cx="6024" cy="3402"/>
            </a:xfrm>
            <a:prstGeom prst="rect">
              <a:avLst/>
            </a:prstGeom>
          </p:spPr>
        </p:pic>
        <p:sp>
          <p:nvSpPr>
            <p:cNvPr id="9" name="文字"/>
            <p:cNvSpPr txBox="1"/>
            <p:nvPr/>
          </p:nvSpPr>
          <p:spPr>
            <a:xfrm>
              <a:off x="7329" y="4027"/>
              <a:ext cx="4763" cy="1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2500">
                  <a:solidFill>
                    <a:srgbClr val="7779C3"/>
                  </a:solidFill>
                  <a:latin typeface="汉仪晓波画报黑W" panose="00020600040101010101" charset="-122"/>
                  <a:ea typeface="汉仪晓波画报黑W" panose="00020600040101010101" charset="-122"/>
                  <a:cs typeface="汉仪晓波画报黑W" panose="00020600040101010101" charset="-122"/>
                </a:rPr>
                <a:t>数、线比较法,先把这些数依次在数轴或米尺上标出,然后比较其大小。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2889250" y="914400"/>
            <a:ext cx="8391525" cy="5312410"/>
            <a:chOff x="3251200" y="2097088"/>
            <a:chExt cx="5720277" cy="2693759"/>
          </a:xfrm>
        </p:grpSpPr>
        <p:grpSp>
          <p:nvGrpSpPr>
            <p:cNvPr id="14" name="组合 13"/>
            <p:cNvGrpSpPr/>
            <p:nvPr/>
          </p:nvGrpSpPr>
          <p:grpSpPr>
            <a:xfrm>
              <a:off x="3442786" y="2097088"/>
              <a:ext cx="5306429" cy="2591321"/>
              <a:chOff x="3427123" y="2097088"/>
              <a:chExt cx="4929187" cy="1905000"/>
            </a:xfrm>
          </p:grpSpPr>
          <p:sp>
            <p:nvSpPr>
              <p:cNvPr id="15" name="矩形: 圆角 18"/>
              <p:cNvSpPr/>
              <p:nvPr/>
            </p:nvSpPr>
            <p:spPr>
              <a:xfrm>
                <a:off x="3427123" y="2097088"/>
                <a:ext cx="4929187" cy="1905000"/>
              </a:xfrm>
              <a:prstGeom prst="roundRect">
                <a:avLst>
                  <a:gd name="adj" fmla="val 4167"/>
                </a:avLst>
              </a:prstGeom>
              <a:solidFill>
                <a:srgbClr val="925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" name="矩形: 圆角 19"/>
              <p:cNvSpPr/>
              <p:nvPr/>
            </p:nvSpPr>
            <p:spPr>
              <a:xfrm>
                <a:off x="3549191" y="2182253"/>
                <a:ext cx="4685053" cy="1721224"/>
              </a:xfrm>
              <a:prstGeom prst="roundRect">
                <a:avLst>
                  <a:gd name="adj" fmla="val 4167"/>
                </a:avLst>
              </a:prstGeom>
              <a:solidFill>
                <a:srgbClr val="076F50"/>
              </a:solidFill>
              <a:ln w="57150">
                <a:solidFill>
                  <a:srgbClr val="7040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7" name="Group 133"/>
            <p:cNvGrpSpPr>
              <a:grpSpLocks noChangeAspect="1"/>
            </p:cNvGrpSpPr>
            <p:nvPr/>
          </p:nvGrpSpPr>
          <p:grpSpPr bwMode="auto">
            <a:xfrm>
              <a:off x="8107831" y="4050400"/>
              <a:ext cx="826001" cy="740447"/>
              <a:chOff x="2924" y="2206"/>
              <a:chExt cx="811" cy="727"/>
            </a:xfrm>
          </p:grpSpPr>
          <p:sp>
            <p:nvSpPr>
              <p:cNvPr id="18" name="Freeform 134"/>
              <p:cNvSpPr/>
              <p:nvPr/>
            </p:nvSpPr>
            <p:spPr bwMode="auto">
              <a:xfrm>
                <a:off x="3461" y="2826"/>
                <a:ext cx="141" cy="107"/>
              </a:xfrm>
              <a:custGeom>
                <a:avLst/>
                <a:gdLst>
                  <a:gd name="T0" fmla="*/ 27 w 137"/>
                  <a:gd name="T1" fmla="*/ 9 h 104"/>
                  <a:gd name="T2" fmla="*/ 2 w 137"/>
                  <a:gd name="T3" fmla="*/ 40 h 104"/>
                  <a:gd name="T4" fmla="*/ 7 w 137"/>
                  <a:gd name="T5" fmla="*/ 56 h 104"/>
                  <a:gd name="T6" fmla="*/ 18 w 137"/>
                  <a:gd name="T7" fmla="*/ 64 h 104"/>
                  <a:gd name="T8" fmla="*/ 18 w 137"/>
                  <a:gd name="T9" fmla="*/ 77 h 104"/>
                  <a:gd name="T10" fmla="*/ 27 w 137"/>
                  <a:gd name="T11" fmla="*/ 101 h 104"/>
                  <a:gd name="T12" fmla="*/ 45 w 137"/>
                  <a:gd name="T13" fmla="*/ 103 h 104"/>
                  <a:gd name="T14" fmla="*/ 60 w 137"/>
                  <a:gd name="T15" fmla="*/ 86 h 104"/>
                  <a:gd name="T16" fmla="*/ 70 w 137"/>
                  <a:gd name="T17" fmla="*/ 67 h 104"/>
                  <a:gd name="T18" fmla="*/ 99 w 137"/>
                  <a:gd name="T19" fmla="*/ 61 h 104"/>
                  <a:gd name="T20" fmla="*/ 125 w 137"/>
                  <a:gd name="T21" fmla="*/ 62 h 104"/>
                  <a:gd name="T22" fmla="*/ 135 w 137"/>
                  <a:gd name="T23" fmla="*/ 40 h 104"/>
                  <a:gd name="T24" fmla="*/ 120 w 137"/>
                  <a:gd name="T25" fmla="*/ 23 h 104"/>
                  <a:gd name="T26" fmla="*/ 92 w 137"/>
                  <a:gd name="T27" fmla="*/ 24 h 104"/>
                  <a:gd name="T28" fmla="*/ 81 w 137"/>
                  <a:gd name="T29" fmla="*/ 12 h 104"/>
                  <a:gd name="T30" fmla="*/ 55 w 137"/>
                  <a:gd name="T31" fmla="*/ 0 h 104"/>
                  <a:gd name="T32" fmla="*/ 27 w 137"/>
                  <a:gd name="T33" fmla="*/ 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7" h="104">
                    <a:moveTo>
                      <a:pt x="27" y="9"/>
                    </a:moveTo>
                    <a:cubicBezTo>
                      <a:pt x="10" y="22"/>
                      <a:pt x="3" y="34"/>
                      <a:pt x="2" y="40"/>
                    </a:cubicBezTo>
                    <a:cubicBezTo>
                      <a:pt x="0" y="46"/>
                      <a:pt x="2" y="52"/>
                      <a:pt x="7" y="56"/>
                    </a:cubicBezTo>
                    <a:cubicBezTo>
                      <a:pt x="11" y="58"/>
                      <a:pt x="16" y="60"/>
                      <a:pt x="18" y="64"/>
                    </a:cubicBezTo>
                    <a:cubicBezTo>
                      <a:pt x="20" y="68"/>
                      <a:pt x="18" y="72"/>
                      <a:pt x="18" y="77"/>
                    </a:cubicBezTo>
                    <a:cubicBezTo>
                      <a:pt x="18" y="85"/>
                      <a:pt x="17" y="98"/>
                      <a:pt x="27" y="101"/>
                    </a:cubicBezTo>
                    <a:cubicBezTo>
                      <a:pt x="36" y="104"/>
                      <a:pt x="41" y="104"/>
                      <a:pt x="45" y="103"/>
                    </a:cubicBezTo>
                    <a:cubicBezTo>
                      <a:pt x="56" y="101"/>
                      <a:pt x="57" y="92"/>
                      <a:pt x="60" y="86"/>
                    </a:cubicBezTo>
                    <a:cubicBezTo>
                      <a:pt x="63" y="79"/>
                      <a:pt x="65" y="72"/>
                      <a:pt x="70" y="67"/>
                    </a:cubicBezTo>
                    <a:cubicBezTo>
                      <a:pt x="78" y="59"/>
                      <a:pt x="89" y="58"/>
                      <a:pt x="99" y="61"/>
                    </a:cubicBezTo>
                    <a:cubicBezTo>
                      <a:pt x="108" y="63"/>
                      <a:pt x="117" y="66"/>
                      <a:pt x="125" y="62"/>
                    </a:cubicBezTo>
                    <a:cubicBezTo>
                      <a:pt x="131" y="58"/>
                      <a:pt x="137" y="52"/>
                      <a:pt x="135" y="40"/>
                    </a:cubicBezTo>
                    <a:cubicBezTo>
                      <a:pt x="134" y="28"/>
                      <a:pt x="128" y="24"/>
                      <a:pt x="120" y="23"/>
                    </a:cubicBezTo>
                    <a:cubicBezTo>
                      <a:pt x="111" y="22"/>
                      <a:pt x="100" y="28"/>
                      <a:pt x="92" y="24"/>
                    </a:cubicBezTo>
                    <a:cubicBezTo>
                      <a:pt x="87" y="22"/>
                      <a:pt x="85" y="16"/>
                      <a:pt x="81" y="12"/>
                    </a:cubicBezTo>
                    <a:cubicBezTo>
                      <a:pt x="75" y="4"/>
                      <a:pt x="65" y="0"/>
                      <a:pt x="55" y="0"/>
                    </a:cubicBezTo>
                    <a:cubicBezTo>
                      <a:pt x="45" y="0"/>
                      <a:pt x="35" y="4"/>
                      <a:pt x="27" y="9"/>
                    </a:cubicBezTo>
                  </a:path>
                </a:pathLst>
              </a:custGeom>
              <a:solidFill>
                <a:srgbClr val="DB3F2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135"/>
              <p:cNvSpPr/>
              <p:nvPr/>
            </p:nvSpPr>
            <p:spPr bwMode="auto">
              <a:xfrm>
                <a:off x="3549" y="2892"/>
                <a:ext cx="28" cy="14"/>
              </a:xfrm>
              <a:custGeom>
                <a:avLst/>
                <a:gdLst>
                  <a:gd name="T0" fmla="*/ 8 w 27"/>
                  <a:gd name="T1" fmla="*/ 2 h 14"/>
                  <a:gd name="T2" fmla="*/ 1 w 27"/>
                  <a:gd name="T3" fmla="*/ 8 h 14"/>
                  <a:gd name="T4" fmla="*/ 20 w 27"/>
                  <a:gd name="T5" fmla="*/ 12 h 14"/>
                  <a:gd name="T6" fmla="*/ 8 w 27"/>
                  <a:gd name="T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4">
                    <a:moveTo>
                      <a:pt x="8" y="2"/>
                    </a:moveTo>
                    <a:cubicBezTo>
                      <a:pt x="8" y="2"/>
                      <a:pt x="0" y="3"/>
                      <a:pt x="1" y="8"/>
                    </a:cubicBezTo>
                    <a:cubicBezTo>
                      <a:pt x="2" y="13"/>
                      <a:pt x="13" y="10"/>
                      <a:pt x="20" y="12"/>
                    </a:cubicBezTo>
                    <a:cubicBezTo>
                      <a:pt x="27" y="14"/>
                      <a:pt x="23" y="0"/>
                      <a:pt x="8" y="2"/>
                    </a:cubicBezTo>
                    <a:close/>
                  </a:path>
                </a:pathLst>
              </a:custGeom>
              <a:solidFill>
                <a:srgbClr val="DB3F2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136"/>
              <p:cNvSpPr>
                <a:spLocks noEditPoints="1"/>
              </p:cNvSpPr>
              <p:nvPr/>
            </p:nvSpPr>
            <p:spPr bwMode="auto">
              <a:xfrm>
                <a:off x="2933" y="2215"/>
                <a:ext cx="802" cy="714"/>
              </a:xfrm>
              <a:custGeom>
                <a:avLst/>
                <a:gdLst>
                  <a:gd name="T0" fmla="*/ 763 w 780"/>
                  <a:gd name="T1" fmla="*/ 347 h 693"/>
                  <a:gd name="T2" fmla="*/ 403 w 780"/>
                  <a:gd name="T3" fmla="*/ 107 h 693"/>
                  <a:gd name="T4" fmla="*/ 148 w 780"/>
                  <a:gd name="T5" fmla="*/ 277 h 693"/>
                  <a:gd name="T6" fmla="*/ 25 w 780"/>
                  <a:gd name="T7" fmla="*/ 380 h 693"/>
                  <a:gd name="T8" fmla="*/ 214 w 780"/>
                  <a:gd name="T9" fmla="*/ 653 h 693"/>
                  <a:gd name="T10" fmla="*/ 763 w 780"/>
                  <a:gd name="T11" fmla="*/ 347 h 693"/>
                  <a:gd name="T12" fmla="*/ 430 w 780"/>
                  <a:gd name="T13" fmla="*/ 318 h 693"/>
                  <a:gd name="T14" fmla="*/ 288 w 780"/>
                  <a:gd name="T15" fmla="*/ 434 h 693"/>
                  <a:gd name="T16" fmla="*/ 163 w 780"/>
                  <a:gd name="T17" fmla="*/ 383 h 693"/>
                  <a:gd name="T18" fmla="*/ 241 w 780"/>
                  <a:gd name="T19" fmla="*/ 315 h 693"/>
                  <a:gd name="T20" fmla="*/ 335 w 780"/>
                  <a:gd name="T21" fmla="*/ 274 h 693"/>
                  <a:gd name="T22" fmla="*/ 430 w 780"/>
                  <a:gd name="T23" fmla="*/ 318 h 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0" h="693">
                    <a:moveTo>
                      <a:pt x="763" y="347"/>
                    </a:moveTo>
                    <a:cubicBezTo>
                      <a:pt x="780" y="50"/>
                      <a:pt x="517" y="0"/>
                      <a:pt x="403" y="107"/>
                    </a:cubicBezTo>
                    <a:cubicBezTo>
                      <a:pt x="347" y="160"/>
                      <a:pt x="351" y="252"/>
                      <a:pt x="148" y="277"/>
                    </a:cubicBezTo>
                    <a:cubicBezTo>
                      <a:pt x="98" y="283"/>
                      <a:pt x="41" y="321"/>
                      <a:pt x="25" y="380"/>
                    </a:cubicBezTo>
                    <a:cubicBezTo>
                      <a:pt x="0" y="475"/>
                      <a:pt x="38" y="611"/>
                      <a:pt x="214" y="653"/>
                    </a:cubicBezTo>
                    <a:cubicBezTo>
                      <a:pt x="377" y="693"/>
                      <a:pt x="746" y="643"/>
                      <a:pt x="763" y="347"/>
                    </a:cubicBezTo>
                    <a:close/>
                    <a:moveTo>
                      <a:pt x="430" y="318"/>
                    </a:moveTo>
                    <a:cubicBezTo>
                      <a:pt x="428" y="389"/>
                      <a:pt x="358" y="427"/>
                      <a:pt x="288" y="434"/>
                    </a:cubicBezTo>
                    <a:cubicBezTo>
                      <a:pt x="217" y="441"/>
                      <a:pt x="167" y="416"/>
                      <a:pt x="163" y="383"/>
                    </a:cubicBezTo>
                    <a:cubicBezTo>
                      <a:pt x="160" y="350"/>
                      <a:pt x="183" y="330"/>
                      <a:pt x="241" y="315"/>
                    </a:cubicBezTo>
                    <a:cubicBezTo>
                      <a:pt x="299" y="300"/>
                      <a:pt x="335" y="274"/>
                      <a:pt x="335" y="274"/>
                    </a:cubicBezTo>
                    <a:cubicBezTo>
                      <a:pt x="372" y="249"/>
                      <a:pt x="432" y="247"/>
                      <a:pt x="430" y="318"/>
                    </a:cubicBezTo>
                    <a:close/>
                  </a:path>
                </a:pathLst>
              </a:custGeom>
              <a:solidFill>
                <a:srgbClr val="F4AE4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137"/>
              <p:cNvSpPr>
                <a:spLocks noEditPoints="1"/>
              </p:cNvSpPr>
              <p:nvPr/>
            </p:nvSpPr>
            <p:spPr bwMode="auto">
              <a:xfrm>
                <a:off x="2924" y="2206"/>
                <a:ext cx="803" cy="714"/>
              </a:xfrm>
              <a:custGeom>
                <a:avLst/>
                <a:gdLst>
                  <a:gd name="T0" fmla="*/ 763 w 780"/>
                  <a:gd name="T1" fmla="*/ 346 h 692"/>
                  <a:gd name="T2" fmla="*/ 403 w 780"/>
                  <a:gd name="T3" fmla="*/ 106 h 692"/>
                  <a:gd name="T4" fmla="*/ 148 w 780"/>
                  <a:gd name="T5" fmla="*/ 276 h 692"/>
                  <a:gd name="T6" fmla="*/ 25 w 780"/>
                  <a:gd name="T7" fmla="*/ 380 h 692"/>
                  <a:gd name="T8" fmla="*/ 214 w 780"/>
                  <a:gd name="T9" fmla="*/ 653 h 692"/>
                  <a:gd name="T10" fmla="*/ 763 w 780"/>
                  <a:gd name="T11" fmla="*/ 346 h 692"/>
                  <a:gd name="T12" fmla="*/ 430 w 780"/>
                  <a:gd name="T13" fmla="*/ 318 h 692"/>
                  <a:gd name="T14" fmla="*/ 287 w 780"/>
                  <a:gd name="T15" fmla="*/ 434 h 692"/>
                  <a:gd name="T16" fmla="*/ 163 w 780"/>
                  <a:gd name="T17" fmla="*/ 383 h 692"/>
                  <a:gd name="T18" fmla="*/ 240 w 780"/>
                  <a:gd name="T19" fmla="*/ 315 h 692"/>
                  <a:gd name="T20" fmla="*/ 335 w 780"/>
                  <a:gd name="T21" fmla="*/ 274 h 692"/>
                  <a:gd name="T22" fmla="*/ 430 w 780"/>
                  <a:gd name="T23" fmla="*/ 318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0" h="692">
                    <a:moveTo>
                      <a:pt x="763" y="346"/>
                    </a:moveTo>
                    <a:cubicBezTo>
                      <a:pt x="780" y="50"/>
                      <a:pt x="516" y="0"/>
                      <a:pt x="403" y="106"/>
                    </a:cubicBezTo>
                    <a:cubicBezTo>
                      <a:pt x="346" y="159"/>
                      <a:pt x="351" y="251"/>
                      <a:pt x="148" y="276"/>
                    </a:cubicBezTo>
                    <a:cubicBezTo>
                      <a:pt x="98" y="282"/>
                      <a:pt x="40" y="321"/>
                      <a:pt x="25" y="380"/>
                    </a:cubicBezTo>
                    <a:cubicBezTo>
                      <a:pt x="0" y="475"/>
                      <a:pt x="37" y="610"/>
                      <a:pt x="214" y="653"/>
                    </a:cubicBezTo>
                    <a:cubicBezTo>
                      <a:pt x="376" y="692"/>
                      <a:pt x="746" y="643"/>
                      <a:pt x="763" y="346"/>
                    </a:cubicBezTo>
                    <a:close/>
                    <a:moveTo>
                      <a:pt x="430" y="318"/>
                    </a:moveTo>
                    <a:cubicBezTo>
                      <a:pt x="428" y="389"/>
                      <a:pt x="358" y="427"/>
                      <a:pt x="287" y="434"/>
                    </a:cubicBezTo>
                    <a:cubicBezTo>
                      <a:pt x="217" y="441"/>
                      <a:pt x="166" y="416"/>
                      <a:pt x="163" y="383"/>
                    </a:cubicBezTo>
                    <a:cubicBezTo>
                      <a:pt x="159" y="350"/>
                      <a:pt x="182" y="329"/>
                      <a:pt x="240" y="315"/>
                    </a:cubicBezTo>
                    <a:cubicBezTo>
                      <a:pt x="299" y="300"/>
                      <a:pt x="335" y="274"/>
                      <a:pt x="335" y="274"/>
                    </a:cubicBezTo>
                    <a:cubicBezTo>
                      <a:pt x="372" y="248"/>
                      <a:pt x="432" y="246"/>
                      <a:pt x="430" y="318"/>
                    </a:cubicBezTo>
                    <a:close/>
                  </a:path>
                </a:pathLst>
              </a:custGeom>
              <a:solidFill>
                <a:srgbClr val="FFC86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Oval 138"/>
              <p:cNvSpPr>
                <a:spLocks noChangeArrowheads="1"/>
              </p:cNvSpPr>
              <p:nvPr/>
            </p:nvSpPr>
            <p:spPr bwMode="auto">
              <a:xfrm>
                <a:off x="3070" y="2702"/>
                <a:ext cx="123" cy="124"/>
              </a:xfrm>
              <a:prstGeom prst="ellipse">
                <a:avLst/>
              </a:prstGeom>
              <a:solidFill>
                <a:srgbClr val="3E9E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Oval 139"/>
              <p:cNvSpPr>
                <a:spLocks noChangeArrowheads="1"/>
              </p:cNvSpPr>
              <p:nvPr/>
            </p:nvSpPr>
            <p:spPr bwMode="auto">
              <a:xfrm>
                <a:off x="3078" y="2710"/>
                <a:ext cx="107" cy="108"/>
              </a:xfrm>
              <a:prstGeom prst="ellipse">
                <a:avLst/>
              </a:prstGeom>
              <a:solidFill>
                <a:srgbClr val="50B1D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140"/>
              <p:cNvSpPr/>
              <p:nvPr/>
            </p:nvSpPr>
            <p:spPr bwMode="auto">
              <a:xfrm>
                <a:off x="3111" y="2718"/>
                <a:ext cx="70" cy="85"/>
              </a:xfrm>
              <a:custGeom>
                <a:avLst/>
                <a:gdLst>
                  <a:gd name="T0" fmla="*/ 17 w 68"/>
                  <a:gd name="T1" fmla="*/ 2 h 83"/>
                  <a:gd name="T2" fmla="*/ 44 w 68"/>
                  <a:gd name="T3" fmla="*/ 6 h 83"/>
                  <a:gd name="T4" fmla="*/ 59 w 68"/>
                  <a:gd name="T5" fmla="*/ 22 h 83"/>
                  <a:gd name="T6" fmla="*/ 55 w 68"/>
                  <a:gd name="T7" fmla="*/ 75 h 83"/>
                  <a:gd name="T8" fmla="*/ 37 w 68"/>
                  <a:gd name="T9" fmla="*/ 61 h 83"/>
                  <a:gd name="T10" fmla="*/ 18 w 68"/>
                  <a:gd name="T11" fmla="*/ 30 h 83"/>
                  <a:gd name="T12" fmla="*/ 17 w 68"/>
                  <a:gd name="T13" fmla="*/ 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83">
                    <a:moveTo>
                      <a:pt x="17" y="2"/>
                    </a:moveTo>
                    <a:cubicBezTo>
                      <a:pt x="25" y="0"/>
                      <a:pt x="37" y="1"/>
                      <a:pt x="44" y="6"/>
                    </a:cubicBezTo>
                    <a:cubicBezTo>
                      <a:pt x="49" y="9"/>
                      <a:pt x="55" y="15"/>
                      <a:pt x="59" y="22"/>
                    </a:cubicBezTo>
                    <a:cubicBezTo>
                      <a:pt x="68" y="39"/>
                      <a:pt x="67" y="60"/>
                      <a:pt x="55" y="75"/>
                    </a:cubicBezTo>
                    <a:cubicBezTo>
                      <a:pt x="47" y="83"/>
                      <a:pt x="35" y="78"/>
                      <a:pt x="37" y="61"/>
                    </a:cubicBezTo>
                    <a:cubicBezTo>
                      <a:pt x="39" y="44"/>
                      <a:pt x="37" y="36"/>
                      <a:pt x="18" y="30"/>
                    </a:cubicBezTo>
                    <a:cubicBezTo>
                      <a:pt x="2" y="25"/>
                      <a:pt x="0" y="7"/>
                      <a:pt x="17" y="2"/>
                    </a:cubicBezTo>
                    <a:close/>
                  </a:path>
                </a:pathLst>
              </a:custGeom>
              <a:solidFill>
                <a:srgbClr val="66C7E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Oval 141"/>
              <p:cNvSpPr>
                <a:spLocks noChangeArrowheads="1"/>
              </p:cNvSpPr>
              <p:nvPr/>
            </p:nvSpPr>
            <p:spPr bwMode="auto">
              <a:xfrm>
                <a:off x="3282" y="2710"/>
                <a:ext cx="123" cy="124"/>
              </a:xfrm>
              <a:prstGeom prst="ellipse">
                <a:avLst/>
              </a:prstGeom>
              <a:solidFill>
                <a:srgbClr val="CC321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Oval 142"/>
              <p:cNvSpPr>
                <a:spLocks noChangeArrowheads="1"/>
              </p:cNvSpPr>
              <p:nvPr/>
            </p:nvSpPr>
            <p:spPr bwMode="auto">
              <a:xfrm>
                <a:off x="3290" y="2719"/>
                <a:ext cx="107" cy="107"/>
              </a:xfrm>
              <a:prstGeom prst="ellipse">
                <a:avLst/>
              </a:prstGeom>
              <a:solidFill>
                <a:srgbClr val="DB3F2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143"/>
              <p:cNvSpPr/>
              <p:nvPr/>
            </p:nvSpPr>
            <p:spPr bwMode="auto">
              <a:xfrm>
                <a:off x="3323" y="2726"/>
                <a:ext cx="70" cy="85"/>
              </a:xfrm>
              <a:custGeom>
                <a:avLst/>
                <a:gdLst>
                  <a:gd name="T0" fmla="*/ 17 w 68"/>
                  <a:gd name="T1" fmla="*/ 2 h 83"/>
                  <a:gd name="T2" fmla="*/ 44 w 68"/>
                  <a:gd name="T3" fmla="*/ 5 h 83"/>
                  <a:gd name="T4" fmla="*/ 60 w 68"/>
                  <a:gd name="T5" fmla="*/ 22 h 83"/>
                  <a:gd name="T6" fmla="*/ 55 w 68"/>
                  <a:gd name="T7" fmla="*/ 74 h 83"/>
                  <a:gd name="T8" fmla="*/ 37 w 68"/>
                  <a:gd name="T9" fmla="*/ 61 h 83"/>
                  <a:gd name="T10" fmla="*/ 18 w 68"/>
                  <a:gd name="T11" fmla="*/ 29 h 83"/>
                  <a:gd name="T12" fmla="*/ 17 w 68"/>
                  <a:gd name="T13" fmla="*/ 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83">
                    <a:moveTo>
                      <a:pt x="17" y="2"/>
                    </a:moveTo>
                    <a:cubicBezTo>
                      <a:pt x="25" y="0"/>
                      <a:pt x="37" y="1"/>
                      <a:pt x="44" y="5"/>
                    </a:cubicBezTo>
                    <a:cubicBezTo>
                      <a:pt x="49" y="9"/>
                      <a:pt x="56" y="14"/>
                      <a:pt x="60" y="22"/>
                    </a:cubicBezTo>
                    <a:cubicBezTo>
                      <a:pt x="68" y="38"/>
                      <a:pt x="67" y="60"/>
                      <a:pt x="55" y="74"/>
                    </a:cubicBezTo>
                    <a:cubicBezTo>
                      <a:pt x="47" y="83"/>
                      <a:pt x="35" y="78"/>
                      <a:pt x="37" y="61"/>
                    </a:cubicBezTo>
                    <a:cubicBezTo>
                      <a:pt x="39" y="44"/>
                      <a:pt x="37" y="35"/>
                      <a:pt x="18" y="29"/>
                    </a:cubicBezTo>
                    <a:cubicBezTo>
                      <a:pt x="2" y="24"/>
                      <a:pt x="0" y="7"/>
                      <a:pt x="17" y="2"/>
                    </a:cubicBezTo>
                    <a:close/>
                  </a:path>
                </a:pathLst>
              </a:custGeom>
              <a:solidFill>
                <a:srgbClr val="ED5A4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Oval 144"/>
              <p:cNvSpPr>
                <a:spLocks noChangeArrowheads="1"/>
              </p:cNvSpPr>
              <p:nvPr/>
            </p:nvSpPr>
            <p:spPr bwMode="auto">
              <a:xfrm>
                <a:off x="3473" y="2601"/>
                <a:ext cx="124" cy="124"/>
              </a:xfrm>
              <a:prstGeom prst="ellipse">
                <a:avLst/>
              </a:prstGeom>
              <a:solidFill>
                <a:srgbClr val="D1681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Oval 145"/>
              <p:cNvSpPr>
                <a:spLocks noChangeArrowheads="1"/>
              </p:cNvSpPr>
              <p:nvPr/>
            </p:nvSpPr>
            <p:spPr bwMode="auto">
              <a:xfrm>
                <a:off x="3481" y="2609"/>
                <a:ext cx="107" cy="109"/>
              </a:xfrm>
              <a:prstGeom prst="ellipse">
                <a:avLst/>
              </a:prstGeom>
              <a:solidFill>
                <a:srgbClr val="EB80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Freeform 146"/>
              <p:cNvSpPr/>
              <p:nvPr/>
            </p:nvSpPr>
            <p:spPr bwMode="auto">
              <a:xfrm>
                <a:off x="3514" y="2617"/>
                <a:ext cx="70" cy="86"/>
              </a:xfrm>
              <a:custGeom>
                <a:avLst/>
                <a:gdLst>
                  <a:gd name="T0" fmla="*/ 17 w 68"/>
                  <a:gd name="T1" fmla="*/ 2 h 84"/>
                  <a:gd name="T2" fmla="*/ 44 w 68"/>
                  <a:gd name="T3" fmla="*/ 6 h 84"/>
                  <a:gd name="T4" fmla="*/ 59 w 68"/>
                  <a:gd name="T5" fmla="*/ 23 h 84"/>
                  <a:gd name="T6" fmla="*/ 55 w 68"/>
                  <a:gd name="T7" fmla="*/ 75 h 84"/>
                  <a:gd name="T8" fmla="*/ 37 w 68"/>
                  <a:gd name="T9" fmla="*/ 61 h 84"/>
                  <a:gd name="T10" fmla="*/ 18 w 68"/>
                  <a:gd name="T11" fmla="*/ 30 h 84"/>
                  <a:gd name="T12" fmla="*/ 17 w 68"/>
                  <a:gd name="T13" fmla="*/ 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84">
                    <a:moveTo>
                      <a:pt x="17" y="2"/>
                    </a:moveTo>
                    <a:cubicBezTo>
                      <a:pt x="25" y="0"/>
                      <a:pt x="37" y="1"/>
                      <a:pt x="44" y="6"/>
                    </a:cubicBezTo>
                    <a:cubicBezTo>
                      <a:pt x="49" y="9"/>
                      <a:pt x="55" y="15"/>
                      <a:pt x="59" y="23"/>
                    </a:cubicBezTo>
                    <a:cubicBezTo>
                      <a:pt x="68" y="39"/>
                      <a:pt x="67" y="60"/>
                      <a:pt x="55" y="75"/>
                    </a:cubicBezTo>
                    <a:cubicBezTo>
                      <a:pt x="47" y="84"/>
                      <a:pt x="35" y="78"/>
                      <a:pt x="37" y="61"/>
                    </a:cubicBezTo>
                    <a:cubicBezTo>
                      <a:pt x="39" y="44"/>
                      <a:pt x="37" y="36"/>
                      <a:pt x="18" y="30"/>
                    </a:cubicBezTo>
                    <a:cubicBezTo>
                      <a:pt x="2" y="25"/>
                      <a:pt x="0" y="7"/>
                      <a:pt x="17" y="2"/>
                    </a:cubicBezTo>
                    <a:close/>
                  </a:path>
                </a:pathLst>
              </a:custGeom>
              <a:solidFill>
                <a:srgbClr val="FF964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Oval 147"/>
              <p:cNvSpPr>
                <a:spLocks noChangeArrowheads="1"/>
              </p:cNvSpPr>
              <p:nvPr/>
            </p:nvSpPr>
            <p:spPr bwMode="auto">
              <a:xfrm>
                <a:off x="3482" y="2372"/>
                <a:ext cx="160" cy="160"/>
              </a:xfrm>
              <a:prstGeom prst="ellipse">
                <a:avLst/>
              </a:prstGeom>
              <a:solidFill>
                <a:srgbClr val="025B4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Oval 148"/>
              <p:cNvSpPr>
                <a:spLocks noChangeArrowheads="1"/>
              </p:cNvSpPr>
              <p:nvPr/>
            </p:nvSpPr>
            <p:spPr bwMode="auto">
              <a:xfrm>
                <a:off x="3493" y="2383"/>
                <a:ext cx="139" cy="139"/>
              </a:xfrm>
              <a:prstGeom prst="ellipse">
                <a:avLst/>
              </a:prstGeom>
              <a:solidFill>
                <a:srgbClr val="006A4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Freeform 149"/>
              <p:cNvSpPr/>
              <p:nvPr/>
            </p:nvSpPr>
            <p:spPr bwMode="auto">
              <a:xfrm>
                <a:off x="3536" y="2392"/>
                <a:ext cx="90" cy="111"/>
              </a:xfrm>
              <a:custGeom>
                <a:avLst/>
                <a:gdLst>
                  <a:gd name="T0" fmla="*/ 22 w 88"/>
                  <a:gd name="T1" fmla="*/ 3 h 108"/>
                  <a:gd name="T2" fmla="*/ 57 w 88"/>
                  <a:gd name="T3" fmla="*/ 7 h 108"/>
                  <a:gd name="T4" fmla="*/ 77 w 88"/>
                  <a:gd name="T5" fmla="*/ 29 h 108"/>
                  <a:gd name="T6" fmla="*/ 71 w 88"/>
                  <a:gd name="T7" fmla="*/ 96 h 108"/>
                  <a:gd name="T8" fmla="*/ 48 w 88"/>
                  <a:gd name="T9" fmla="*/ 79 h 108"/>
                  <a:gd name="T10" fmla="*/ 23 w 88"/>
                  <a:gd name="T11" fmla="*/ 38 h 108"/>
                  <a:gd name="T12" fmla="*/ 22 w 88"/>
                  <a:gd name="T13" fmla="*/ 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08">
                    <a:moveTo>
                      <a:pt x="22" y="3"/>
                    </a:moveTo>
                    <a:cubicBezTo>
                      <a:pt x="32" y="0"/>
                      <a:pt x="48" y="1"/>
                      <a:pt x="57" y="7"/>
                    </a:cubicBezTo>
                    <a:cubicBezTo>
                      <a:pt x="64" y="12"/>
                      <a:pt x="72" y="19"/>
                      <a:pt x="77" y="29"/>
                    </a:cubicBezTo>
                    <a:cubicBezTo>
                      <a:pt x="88" y="50"/>
                      <a:pt x="87" y="78"/>
                      <a:pt x="71" y="96"/>
                    </a:cubicBezTo>
                    <a:cubicBezTo>
                      <a:pt x="61" y="108"/>
                      <a:pt x="46" y="101"/>
                      <a:pt x="48" y="79"/>
                    </a:cubicBezTo>
                    <a:cubicBezTo>
                      <a:pt x="50" y="57"/>
                      <a:pt x="48" y="46"/>
                      <a:pt x="23" y="38"/>
                    </a:cubicBezTo>
                    <a:cubicBezTo>
                      <a:pt x="3" y="32"/>
                      <a:pt x="0" y="9"/>
                      <a:pt x="22" y="3"/>
                    </a:cubicBezTo>
                    <a:close/>
                  </a:path>
                </a:pathLst>
              </a:custGeom>
              <a:solidFill>
                <a:srgbClr val="047C5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7490067" y="2157808"/>
              <a:ext cx="774381" cy="1034248"/>
              <a:chOff x="6396076" y="2326190"/>
              <a:chExt cx="774381" cy="1034248"/>
            </a:xfrm>
          </p:grpSpPr>
          <p:sp>
            <p:nvSpPr>
              <p:cNvPr id="120" name="Oval 170"/>
              <p:cNvSpPr>
                <a:spLocks noChangeArrowheads="1"/>
              </p:cNvSpPr>
              <p:nvPr/>
            </p:nvSpPr>
            <p:spPr bwMode="auto">
              <a:xfrm>
                <a:off x="6396076" y="2326190"/>
                <a:ext cx="27843" cy="29003"/>
              </a:xfrm>
              <a:prstGeom prst="ellipse">
                <a:avLst/>
              </a:prstGeom>
              <a:solidFill>
                <a:srgbClr val="50B1D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Oval 172"/>
              <p:cNvSpPr>
                <a:spLocks noChangeArrowheads="1"/>
              </p:cNvSpPr>
              <p:nvPr/>
            </p:nvSpPr>
            <p:spPr bwMode="auto">
              <a:xfrm>
                <a:off x="7113611" y="2873187"/>
                <a:ext cx="27843" cy="27263"/>
              </a:xfrm>
              <a:prstGeom prst="ellipse">
                <a:avLst/>
              </a:prstGeom>
              <a:solidFill>
                <a:srgbClr val="F5AD3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Oval 174"/>
              <p:cNvSpPr>
                <a:spLocks noChangeArrowheads="1"/>
              </p:cNvSpPr>
              <p:nvPr/>
            </p:nvSpPr>
            <p:spPr bwMode="auto">
              <a:xfrm>
                <a:off x="6992378" y="2606939"/>
                <a:ext cx="42925" cy="42925"/>
              </a:xfrm>
              <a:prstGeom prst="ellipse">
                <a:avLst/>
              </a:prstGeom>
              <a:solidFill>
                <a:srgbClr val="50B1D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176"/>
              <p:cNvSpPr/>
              <p:nvPr/>
            </p:nvSpPr>
            <p:spPr bwMode="auto">
              <a:xfrm>
                <a:off x="6908269" y="2717151"/>
                <a:ext cx="122973" cy="127033"/>
              </a:xfrm>
              <a:custGeom>
                <a:avLst/>
                <a:gdLst>
                  <a:gd name="T0" fmla="*/ 61 w 89"/>
                  <a:gd name="T1" fmla="*/ 6 h 92"/>
                  <a:gd name="T2" fmla="*/ 63 w 89"/>
                  <a:gd name="T3" fmla="*/ 28 h 92"/>
                  <a:gd name="T4" fmla="*/ 66 w 89"/>
                  <a:gd name="T5" fmla="*/ 32 h 92"/>
                  <a:gd name="T6" fmla="*/ 85 w 89"/>
                  <a:gd name="T7" fmla="*/ 43 h 92"/>
                  <a:gd name="T8" fmla="*/ 85 w 89"/>
                  <a:gd name="T9" fmla="*/ 52 h 92"/>
                  <a:gd name="T10" fmla="*/ 65 w 89"/>
                  <a:gd name="T11" fmla="*/ 61 h 92"/>
                  <a:gd name="T12" fmla="*/ 62 w 89"/>
                  <a:gd name="T13" fmla="*/ 65 h 92"/>
                  <a:gd name="T14" fmla="*/ 57 w 89"/>
                  <a:gd name="T15" fmla="*/ 86 h 92"/>
                  <a:gd name="T16" fmla="*/ 49 w 89"/>
                  <a:gd name="T17" fmla="*/ 89 h 92"/>
                  <a:gd name="T18" fmla="*/ 34 w 89"/>
                  <a:gd name="T19" fmla="*/ 72 h 92"/>
                  <a:gd name="T20" fmla="*/ 29 w 89"/>
                  <a:gd name="T21" fmla="*/ 70 h 92"/>
                  <a:gd name="T22" fmla="*/ 7 w 89"/>
                  <a:gd name="T23" fmla="*/ 73 h 92"/>
                  <a:gd name="T24" fmla="*/ 2 w 89"/>
                  <a:gd name="T25" fmla="*/ 66 h 92"/>
                  <a:gd name="T26" fmla="*/ 14 w 89"/>
                  <a:gd name="T27" fmla="*/ 46 h 92"/>
                  <a:gd name="T28" fmla="*/ 14 w 89"/>
                  <a:gd name="T29" fmla="*/ 42 h 92"/>
                  <a:gd name="T30" fmla="*/ 4 w 89"/>
                  <a:gd name="T31" fmla="*/ 22 h 92"/>
                  <a:gd name="T32" fmla="*/ 10 w 89"/>
                  <a:gd name="T33" fmla="*/ 14 h 92"/>
                  <a:gd name="T34" fmla="*/ 32 w 89"/>
                  <a:gd name="T35" fmla="*/ 19 h 92"/>
                  <a:gd name="T36" fmla="*/ 36 w 89"/>
                  <a:gd name="T37" fmla="*/ 18 h 92"/>
                  <a:gd name="T38" fmla="*/ 52 w 89"/>
                  <a:gd name="T39" fmla="*/ 3 h 92"/>
                  <a:gd name="T40" fmla="*/ 61 w 89"/>
                  <a:gd name="T41" fmla="*/ 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92">
                    <a:moveTo>
                      <a:pt x="61" y="6"/>
                    </a:move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30"/>
                      <a:pt x="64" y="31"/>
                      <a:pt x="66" y="32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9" y="45"/>
                      <a:pt x="89" y="50"/>
                      <a:pt x="85" y="52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63" y="61"/>
                      <a:pt x="62" y="63"/>
                      <a:pt x="62" y="65"/>
                    </a:cubicBezTo>
                    <a:cubicBezTo>
                      <a:pt x="57" y="86"/>
                      <a:pt x="57" y="86"/>
                      <a:pt x="57" y="86"/>
                    </a:cubicBezTo>
                    <a:cubicBezTo>
                      <a:pt x="57" y="90"/>
                      <a:pt x="51" y="92"/>
                      <a:pt x="49" y="89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3" y="71"/>
                      <a:pt x="31" y="70"/>
                      <a:pt x="29" y="70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3" y="74"/>
                      <a:pt x="0" y="69"/>
                      <a:pt x="2" y="6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4" y="45"/>
                      <a:pt x="14" y="43"/>
                      <a:pt x="14" y="4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" y="18"/>
                      <a:pt x="6" y="14"/>
                      <a:pt x="10" y="14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3" y="20"/>
                      <a:pt x="35" y="19"/>
                      <a:pt x="36" y="18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6" y="0"/>
                      <a:pt x="61" y="2"/>
                      <a:pt x="61" y="6"/>
                    </a:cubicBezTo>
                    <a:close/>
                  </a:path>
                </a:pathLst>
              </a:custGeom>
              <a:solidFill>
                <a:srgbClr val="EB80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Freeform 180"/>
              <p:cNvSpPr/>
              <p:nvPr/>
            </p:nvSpPr>
            <p:spPr bwMode="auto">
              <a:xfrm>
                <a:off x="7068366" y="3309393"/>
                <a:ext cx="51045" cy="51045"/>
              </a:xfrm>
              <a:custGeom>
                <a:avLst/>
                <a:gdLst>
                  <a:gd name="T0" fmla="*/ 27 w 37"/>
                  <a:gd name="T1" fmla="*/ 3 h 37"/>
                  <a:gd name="T2" fmla="*/ 27 w 37"/>
                  <a:gd name="T3" fmla="*/ 12 h 37"/>
                  <a:gd name="T4" fmla="*/ 28 w 37"/>
                  <a:gd name="T5" fmla="*/ 13 h 37"/>
                  <a:gd name="T6" fmla="*/ 36 w 37"/>
                  <a:gd name="T7" fmla="*/ 18 h 37"/>
                  <a:gd name="T8" fmla="*/ 35 w 37"/>
                  <a:gd name="T9" fmla="*/ 22 h 37"/>
                  <a:gd name="T10" fmla="*/ 27 w 37"/>
                  <a:gd name="T11" fmla="*/ 25 h 37"/>
                  <a:gd name="T12" fmla="*/ 25 w 37"/>
                  <a:gd name="T13" fmla="*/ 26 h 37"/>
                  <a:gd name="T14" fmla="*/ 23 w 37"/>
                  <a:gd name="T15" fmla="*/ 35 h 37"/>
                  <a:gd name="T16" fmla="*/ 19 w 37"/>
                  <a:gd name="T17" fmla="*/ 36 h 37"/>
                  <a:gd name="T18" fmla="*/ 14 w 37"/>
                  <a:gd name="T19" fmla="*/ 29 h 37"/>
                  <a:gd name="T20" fmla="*/ 12 w 37"/>
                  <a:gd name="T21" fmla="*/ 28 h 37"/>
                  <a:gd name="T22" fmla="*/ 3 w 37"/>
                  <a:gd name="T23" fmla="*/ 28 h 37"/>
                  <a:gd name="T24" fmla="*/ 1 w 37"/>
                  <a:gd name="T25" fmla="*/ 25 h 37"/>
                  <a:gd name="T26" fmla="*/ 6 w 37"/>
                  <a:gd name="T27" fmla="*/ 18 h 37"/>
                  <a:gd name="T28" fmla="*/ 7 w 37"/>
                  <a:gd name="T29" fmla="*/ 16 h 37"/>
                  <a:gd name="T30" fmla="*/ 3 w 37"/>
                  <a:gd name="T31" fmla="*/ 7 h 37"/>
                  <a:gd name="T32" fmla="*/ 6 w 37"/>
                  <a:gd name="T33" fmla="*/ 5 h 37"/>
                  <a:gd name="T34" fmla="*/ 15 w 37"/>
                  <a:gd name="T35" fmla="*/ 7 h 37"/>
                  <a:gd name="T36" fmla="*/ 16 w 37"/>
                  <a:gd name="T37" fmla="*/ 7 h 37"/>
                  <a:gd name="T38" fmla="*/ 23 w 37"/>
                  <a:gd name="T39" fmla="*/ 1 h 37"/>
                  <a:gd name="T40" fmla="*/ 27 w 37"/>
                  <a:gd name="T41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7" h="37">
                    <a:moveTo>
                      <a:pt x="27" y="3"/>
                    </a:move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3"/>
                      <a:pt x="28" y="13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7" y="19"/>
                      <a:pt x="37" y="21"/>
                      <a:pt x="35" y="22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6" y="25"/>
                      <a:pt x="26" y="26"/>
                      <a:pt x="25" y="26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7"/>
                      <a:pt x="20" y="37"/>
                      <a:pt x="19" y="36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8"/>
                      <a:pt x="13" y="28"/>
                      <a:pt x="12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2" y="28"/>
                      <a:pt x="0" y="26"/>
                      <a:pt x="1" y="25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7"/>
                      <a:pt x="7" y="16"/>
                      <a:pt x="7" y="1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4" y="4"/>
                      <a:pt x="6" y="5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6" y="7"/>
                      <a:pt x="16" y="7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0"/>
                      <a:pt x="27" y="1"/>
                      <a:pt x="27" y="3"/>
                    </a:cubicBezTo>
                    <a:close/>
                  </a:path>
                </a:pathLst>
              </a:custGeom>
              <a:solidFill>
                <a:srgbClr val="ED746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Oval 184"/>
              <p:cNvSpPr>
                <a:spLocks noChangeArrowheads="1"/>
              </p:cNvSpPr>
              <p:nvPr/>
            </p:nvSpPr>
            <p:spPr bwMode="auto">
              <a:xfrm>
                <a:off x="7127532" y="3022843"/>
                <a:ext cx="42925" cy="42925"/>
              </a:xfrm>
              <a:prstGeom prst="ellipse">
                <a:avLst/>
              </a:prstGeom>
              <a:solidFill>
                <a:srgbClr val="ED746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26" name="Group 325"/>
            <p:cNvGrpSpPr>
              <a:grpSpLocks noChangeAspect="1"/>
            </p:cNvGrpSpPr>
            <p:nvPr/>
          </p:nvGrpSpPr>
          <p:grpSpPr bwMode="auto">
            <a:xfrm>
              <a:off x="3253049" y="2232959"/>
              <a:ext cx="670632" cy="753289"/>
              <a:chOff x="3263" y="1522"/>
              <a:chExt cx="1144" cy="1285"/>
            </a:xfrm>
          </p:grpSpPr>
          <p:sp>
            <p:nvSpPr>
              <p:cNvPr id="127" name="Freeform 326"/>
              <p:cNvSpPr/>
              <p:nvPr/>
            </p:nvSpPr>
            <p:spPr bwMode="auto">
              <a:xfrm>
                <a:off x="3389" y="1699"/>
                <a:ext cx="880" cy="958"/>
              </a:xfrm>
              <a:custGeom>
                <a:avLst/>
                <a:gdLst>
                  <a:gd name="T0" fmla="*/ 170 w 880"/>
                  <a:gd name="T1" fmla="*/ 958 h 958"/>
                  <a:gd name="T2" fmla="*/ 0 w 880"/>
                  <a:gd name="T3" fmla="*/ 810 h 958"/>
                  <a:gd name="T4" fmla="*/ 713 w 880"/>
                  <a:gd name="T5" fmla="*/ 0 h 958"/>
                  <a:gd name="T6" fmla="*/ 880 w 880"/>
                  <a:gd name="T7" fmla="*/ 148 h 958"/>
                  <a:gd name="T8" fmla="*/ 170 w 880"/>
                  <a:gd name="T9" fmla="*/ 958 h 9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0" h="958">
                    <a:moveTo>
                      <a:pt x="170" y="958"/>
                    </a:moveTo>
                    <a:lnTo>
                      <a:pt x="0" y="810"/>
                    </a:lnTo>
                    <a:lnTo>
                      <a:pt x="713" y="0"/>
                    </a:lnTo>
                    <a:lnTo>
                      <a:pt x="880" y="148"/>
                    </a:lnTo>
                    <a:lnTo>
                      <a:pt x="170" y="958"/>
                    </a:lnTo>
                    <a:close/>
                  </a:path>
                </a:pathLst>
              </a:custGeom>
              <a:solidFill>
                <a:srgbClr val="F5AD3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Freeform 327"/>
              <p:cNvSpPr/>
              <p:nvPr/>
            </p:nvSpPr>
            <p:spPr bwMode="auto">
              <a:xfrm>
                <a:off x="3389" y="1699"/>
                <a:ext cx="763" cy="853"/>
              </a:xfrm>
              <a:custGeom>
                <a:avLst/>
                <a:gdLst>
                  <a:gd name="T0" fmla="*/ 763 w 763"/>
                  <a:gd name="T1" fmla="*/ 43 h 853"/>
                  <a:gd name="T2" fmla="*/ 51 w 763"/>
                  <a:gd name="T3" fmla="*/ 853 h 853"/>
                  <a:gd name="T4" fmla="*/ 0 w 763"/>
                  <a:gd name="T5" fmla="*/ 810 h 853"/>
                  <a:gd name="T6" fmla="*/ 713 w 763"/>
                  <a:gd name="T7" fmla="*/ 0 h 853"/>
                  <a:gd name="T8" fmla="*/ 763 w 763"/>
                  <a:gd name="T9" fmla="*/ 4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3" h="853">
                    <a:moveTo>
                      <a:pt x="763" y="43"/>
                    </a:moveTo>
                    <a:lnTo>
                      <a:pt x="51" y="853"/>
                    </a:lnTo>
                    <a:lnTo>
                      <a:pt x="0" y="810"/>
                    </a:lnTo>
                    <a:lnTo>
                      <a:pt x="713" y="0"/>
                    </a:lnTo>
                    <a:lnTo>
                      <a:pt x="763" y="43"/>
                    </a:lnTo>
                    <a:close/>
                  </a:path>
                </a:pathLst>
              </a:custGeom>
              <a:solidFill>
                <a:srgbClr val="FBC44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328"/>
              <p:cNvSpPr/>
              <p:nvPr/>
            </p:nvSpPr>
            <p:spPr bwMode="auto">
              <a:xfrm>
                <a:off x="3509" y="1804"/>
                <a:ext cx="760" cy="853"/>
              </a:xfrm>
              <a:custGeom>
                <a:avLst/>
                <a:gdLst>
                  <a:gd name="T0" fmla="*/ 50 w 760"/>
                  <a:gd name="T1" fmla="*/ 853 h 853"/>
                  <a:gd name="T2" fmla="*/ 0 w 760"/>
                  <a:gd name="T3" fmla="*/ 810 h 853"/>
                  <a:gd name="T4" fmla="*/ 712 w 760"/>
                  <a:gd name="T5" fmla="*/ 0 h 853"/>
                  <a:gd name="T6" fmla="*/ 760 w 760"/>
                  <a:gd name="T7" fmla="*/ 43 h 853"/>
                  <a:gd name="T8" fmla="*/ 50 w 760"/>
                  <a:gd name="T9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0" h="853">
                    <a:moveTo>
                      <a:pt x="50" y="853"/>
                    </a:moveTo>
                    <a:lnTo>
                      <a:pt x="0" y="810"/>
                    </a:lnTo>
                    <a:lnTo>
                      <a:pt x="712" y="0"/>
                    </a:lnTo>
                    <a:lnTo>
                      <a:pt x="760" y="43"/>
                    </a:lnTo>
                    <a:lnTo>
                      <a:pt x="50" y="853"/>
                    </a:lnTo>
                    <a:close/>
                  </a:path>
                </a:pathLst>
              </a:custGeom>
              <a:solidFill>
                <a:srgbClr val="FBC44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329"/>
              <p:cNvSpPr/>
              <p:nvPr/>
            </p:nvSpPr>
            <p:spPr bwMode="auto">
              <a:xfrm>
                <a:off x="3368" y="2509"/>
                <a:ext cx="191" cy="172"/>
              </a:xfrm>
              <a:custGeom>
                <a:avLst/>
                <a:gdLst>
                  <a:gd name="T0" fmla="*/ 169 w 191"/>
                  <a:gd name="T1" fmla="*/ 172 h 172"/>
                  <a:gd name="T2" fmla="*/ 0 w 191"/>
                  <a:gd name="T3" fmla="*/ 24 h 172"/>
                  <a:gd name="T4" fmla="*/ 21 w 191"/>
                  <a:gd name="T5" fmla="*/ 0 h 172"/>
                  <a:gd name="T6" fmla="*/ 191 w 191"/>
                  <a:gd name="T7" fmla="*/ 148 h 172"/>
                  <a:gd name="T8" fmla="*/ 169 w 191"/>
                  <a:gd name="T9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72">
                    <a:moveTo>
                      <a:pt x="169" y="172"/>
                    </a:moveTo>
                    <a:lnTo>
                      <a:pt x="0" y="24"/>
                    </a:lnTo>
                    <a:lnTo>
                      <a:pt x="21" y="0"/>
                    </a:lnTo>
                    <a:lnTo>
                      <a:pt x="191" y="148"/>
                    </a:lnTo>
                    <a:lnTo>
                      <a:pt x="169" y="172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Freeform 330"/>
              <p:cNvSpPr/>
              <p:nvPr/>
            </p:nvSpPr>
            <p:spPr bwMode="auto">
              <a:xfrm>
                <a:off x="3325" y="2560"/>
                <a:ext cx="191" cy="171"/>
              </a:xfrm>
              <a:custGeom>
                <a:avLst/>
                <a:gdLst>
                  <a:gd name="T0" fmla="*/ 169 w 191"/>
                  <a:gd name="T1" fmla="*/ 171 h 171"/>
                  <a:gd name="T2" fmla="*/ 0 w 191"/>
                  <a:gd name="T3" fmla="*/ 23 h 171"/>
                  <a:gd name="T4" fmla="*/ 22 w 191"/>
                  <a:gd name="T5" fmla="*/ 0 h 171"/>
                  <a:gd name="T6" fmla="*/ 191 w 191"/>
                  <a:gd name="T7" fmla="*/ 145 h 171"/>
                  <a:gd name="T8" fmla="*/ 169 w 191"/>
                  <a:gd name="T9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71">
                    <a:moveTo>
                      <a:pt x="169" y="171"/>
                    </a:moveTo>
                    <a:lnTo>
                      <a:pt x="0" y="23"/>
                    </a:lnTo>
                    <a:lnTo>
                      <a:pt x="22" y="0"/>
                    </a:lnTo>
                    <a:lnTo>
                      <a:pt x="191" y="145"/>
                    </a:lnTo>
                    <a:lnTo>
                      <a:pt x="169" y="171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331"/>
              <p:cNvSpPr/>
              <p:nvPr/>
            </p:nvSpPr>
            <p:spPr bwMode="auto">
              <a:xfrm>
                <a:off x="3347" y="2533"/>
                <a:ext cx="190" cy="172"/>
              </a:xfrm>
              <a:custGeom>
                <a:avLst/>
                <a:gdLst>
                  <a:gd name="T0" fmla="*/ 169 w 190"/>
                  <a:gd name="T1" fmla="*/ 172 h 172"/>
                  <a:gd name="T2" fmla="*/ 0 w 190"/>
                  <a:gd name="T3" fmla="*/ 27 h 172"/>
                  <a:gd name="T4" fmla="*/ 21 w 190"/>
                  <a:gd name="T5" fmla="*/ 0 h 172"/>
                  <a:gd name="T6" fmla="*/ 190 w 190"/>
                  <a:gd name="T7" fmla="*/ 148 h 172"/>
                  <a:gd name="T8" fmla="*/ 169 w 190"/>
                  <a:gd name="T9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172">
                    <a:moveTo>
                      <a:pt x="169" y="172"/>
                    </a:moveTo>
                    <a:lnTo>
                      <a:pt x="0" y="27"/>
                    </a:lnTo>
                    <a:lnTo>
                      <a:pt x="21" y="0"/>
                    </a:lnTo>
                    <a:lnTo>
                      <a:pt x="190" y="148"/>
                    </a:lnTo>
                    <a:lnTo>
                      <a:pt x="169" y="172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332"/>
              <p:cNvSpPr/>
              <p:nvPr/>
            </p:nvSpPr>
            <p:spPr bwMode="auto">
              <a:xfrm>
                <a:off x="3263" y="2583"/>
                <a:ext cx="231" cy="224"/>
              </a:xfrm>
              <a:custGeom>
                <a:avLst/>
                <a:gdLst>
                  <a:gd name="T0" fmla="*/ 21 w 97"/>
                  <a:gd name="T1" fmla="*/ 77 h 94"/>
                  <a:gd name="T2" fmla="*/ 21 w 97"/>
                  <a:gd name="T3" fmla="*/ 77 h 94"/>
                  <a:gd name="T4" fmla="*/ 17 w 97"/>
                  <a:gd name="T5" fmla="*/ 11 h 94"/>
                  <a:gd name="T6" fmla="*/ 26 w 97"/>
                  <a:gd name="T7" fmla="*/ 0 h 94"/>
                  <a:gd name="T8" fmla="*/ 97 w 97"/>
                  <a:gd name="T9" fmla="*/ 62 h 94"/>
                  <a:gd name="T10" fmla="*/ 87 w 97"/>
                  <a:gd name="T11" fmla="*/ 73 h 94"/>
                  <a:gd name="T12" fmla="*/ 21 w 97"/>
                  <a:gd name="T13" fmla="*/ 7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94">
                    <a:moveTo>
                      <a:pt x="21" y="77"/>
                    </a:moveTo>
                    <a:cubicBezTo>
                      <a:pt x="21" y="77"/>
                      <a:pt x="21" y="77"/>
                      <a:pt x="21" y="77"/>
                    </a:cubicBezTo>
                    <a:cubicBezTo>
                      <a:pt x="1" y="60"/>
                      <a:pt x="0" y="30"/>
                      <a:pt x="17" y="1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97" y="62"/>
                      <a:pt x="97" y="62"/>
                      <a:pt x="97" y="62"/>
                    </a:cubicBezTo>
                    <a:cubicBezTo>
                      <a:pt x="87" y="73"/>
                      <a:pt x="87" y="73"/>
                      <a:pt x="87" y="73"/>
                    </a:cubicBezTo>
                    <a:cubicBezTo>
                      <a:pt x="70" y="92"/>
                      <a:pt x="40" y="94"/>
                      <a:pt x="21" y="77"/>
                    </a:cubicBezTo>
                    <a:close/>
                  </a:path>
                </a:pathLst>
              </a:custGeom>
              <a:solidFill>
                <a:srgbClr val="ED746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333"/>
              <p:cNvSpPr/>
              <p:nvPr/>
            </p:nvSpPr>
            <p:spPr bwMode="auto">
              <a:xfrm>
                <a:off x="4102" y="1522"/>
                <a:ext cx="305" cy="325"/>
              </a:xfrm>
              <a:custGeom>
                <a:avLst/>
                <a:gdLst>
                  <a:gd name="T0" fmla="*/ 70 w 128"/>
                  <a:gd name="T1" fmla="*/ 136 h 136"/>
                  <a:gd name="T2" fmla="*/ 0 w 128"/>
                  <a:gd name="T3" fmla="*/ 74 h 136"/>
                  <a:gd name="T4" fmla="*/ 18 w 128"/>
                  <a:gd name="T5" fmla="*/ 64 h 136"/>
                  <a:gd name="T6" fmla="*/ 81 w 128"/>
                  <a:gd name="T7" fmla="*/ 27 h 136"/>
                  <a:gd name="T8" fmla="*/ 123 w 128"/>
                  <a:gd name="T9" fmla="*/ 2 h 136"/>
                  <a:gd name="T10" fmla="*/ 127 w 128"/>
                  <a:gd name="T11" fmla="*/ 5 h 136"/>
                  <a:gd name="T12" fmla="*/ 107 w 128"/>
                  <a:gd name="T13" fmla="*/ 50 h 136"/>
                  <a:gd name="T14" fmla="*/ 70 w 128"/>
                  <a:gd name="T1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8" h="136">
                    <a:moveTo>
                      <a:pt x="70" y="136"/>
                    </a:moveTo>
                    <a:cubicBezTo>
                      <a:pt x="0" y="74"/>
                      <a:pt x="0" y="74"/>
                      <a:pt x="0" y="7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123" y="2"/>
                      <a:pt x="123" y="2"/>
                      <a:pt x="123" y="2"/>
                    </a:cubicBezTo>
                    <a:cubicBezTo>
                      <a:pt x="125" y="0"/>
                      <a:pt x="128" y="2"/>
                      <a:pt x="127" y="5"/>
                    </a:cubicBezTo>
                    <a:cubicBezTo>
                      <a:pt x="107" y="50"/>
                      <a:pt x="107" y="50"/>
                      <a:pt x="107" y="50"/>
                    </a:cubicBezTo>
                    <a:lnTo>
                      <a:pt x="70" y="136"/>
                    </a:lnTo>
                    <a:close/>
                  </a:path>
                </a:pathLst>
              </a:custGeom>
              <a:solidFill>
                <a:srgbClr val="FFD48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334"/>
              <p:cNvSpPr/>
              <p:nvPr/>
            </p:nvSpPr>
            <p:spPr bwMode="auto">
              <a:xfrm>
                <a:off x="4133" y="1720"/>
                <a:ext cx="105" cy="105"/>
              </a:xfrm>
              <a:custGeom>
                <a:avLst/>
                <a:gdLst>
                  <a:gd name="T0" fmla="*/ 37 w 44"/>
                  <a:gd name="T1" fmla="*/ 35 h 44"/>
                  <a:gd name="T2" fmla="*/ 9 w 44"/>
                  <a:gd name="T3" fmla="*/ 37 h 44"/>
                  <a:gd name="T4" fmla="*/ 8 w 44"/>
                  <a:gd name="T5" fmla="*/ 9 h 44"/>
                  <a:gd name="T6" fmla="*/ 35 w 44"/>
                  <a:gd name="T7" fmla="*/ 7 h 44"/>
                  <a:gd name="T8" fmla="*/ 37 w 44"/>
                  <a:gd name="T9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4">
                    <a:moveTo>
                      <a:pt x="37" y="35"/>
                    </a:moveTo>
                    <a:cubicBezTo>
                      <a:pt x="30" y="43"/>
                      <a:pt x="18" y="44"/>
                      <a:pt x="9" y="37"/>
                    </a:cubicBezTo>
                    <a:cubicBezTo>
                      <a:pt x="1" y="30"/>
                      <a:pt x="0" y="17"/>
                      <a:pt x="8" y="9"/>
                    </a:cubicBezTo>
                    <a:cubicBezTo>
                      <a:pt x="15" y="1"/>
                      <a:pt x="27" y="0"/>
                      <a:pt x="35" y="7"/>
                    </a:cubicBezTo>
                    <a:cubicBezTo>
                      <a:pt x="43" y="14"/>
                      <a:pt x="44" y="27"/>
                      <a:pt x="37" y="35"/>
                    </a:cubicBezTo>
                    <a:close/>
                  </a:path>
                </a:pathLst>
              </a:custGeom>
              <a:solidFill>
                <a:srgbClr val="F5AD3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335"/>
              <p:cNvSpPr/>
              <p:nvPr/>
            </p:nvSpPr>
            <p:spPr bwMode="auto">
              <a:xfrm>
                <a:off x="4074" y="1675"/>
                <a:ext cx="95" cy="88"/>
              </a:xfrm>
              <a:custGeom>
                <a:avLst/>
                <a:gdLst>
                  <a:gd name="T0" fmla="*/ 33 w 40"/>
                  <a:gd name="T1" fmla="*/ 28 h 37"/>
                  <a:gd name="T2" fmla="*/ 5 w 40"/>
                  <a:gd name="T3" fmla="*/ 30 h 37"/>
                  <a:gd name="T4" fmla="*/ 0 w 40"/>
                  <a:gd name="T5" fmla="*/ 24 h 37"/>
                  <a:gd name="T6" fmla="*/ 12 w 40"/>
                  <a:gd name="T7" fmla="*/ 10 h 37"/>
                  <a:gd name="T8" fmla="*/ 30 w 40"/>
                  <a:gd name="T9" fmla="*/ 0 h 37"/>
                  <a:gd name="T10" fmla="*/ 31 w 40"/>
                  <a:gd name="T11" fmla="*/ 0 h 37"/>
                  <a:gd name="T12" fmla="*/ 33 w 40"/>
                  <a:gd name="T13" fmla="*/ 2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7">
                    <a:moveTo>
                      <a:pt x="33" y="28"/>
                    </a:moveTo>
                    <a:cubicBezTo>
                      <a:pt x="25" y="36"/>
                      <a:pt x="13" y="37"/>
                      <a:pt x="5" y="30"/>
                    </a:cubicBezTo>
                    <a:cubicBezTo>
                      <a:pt x="3" y="28"/>
                      <a:pt x="1" y="26"/>
                      <a:pt x="0" y="24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39" y="8"/>
                      <a:pt x="40" y="20"/>
                      <a:pt x="33" y="28"/>
                    </a:cubicBezTo>
                    <a:close/>
                  </a:path>
                </a:pathLst>
              </a:custGeom>
              <a:solidFill>
                <a:srgbClr val="FBC44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336"/>
              <p:cNvSpPr/>
              <p:nvPr/>
            </p:nvSpPr>
            <p:spPr bwMode="auto">
              <a:xfrm>
                <a:off x="4205" y="1782"/>
                <a:ext cx="86" cy="96"/>
              </a:xfrm>
              <a:custGeom>
                <a:avLst/>
                <a:gdLst>
                  <a:gd name="T0" fmla="*/ 7 w 36"/>
                  <a:gd name="T1" fmla="*/ 9 h 40"/>
                  <a:gd name="T2" fmla="*/ 9 w 36"/>
                  <a:gd name="T3" fmla="*/ 37 h 40"/>
                  <a:gd name="T4" fmla="*/ 15 w 36"/>
                  <a:gd name="T5" fmla="*/ 40 h 40"/>
                  <a:gd name="T6" fmla="*/ 27 w 36"/>
                  <a:gd name="T7" fmla="*/ 27 h 40"/>
                  <a:gd name="T8" fmla="*/ 36 w 36"/>
                  <a:gd name="T9" fmla="*/ 8 h 40"/>
                  <a:gd name="T10" fmla="*/ 35 w 36"/>
                  <a:gd name="T11" fmla="*/ 7 h 40"/>
                  <a:gd name="T12" fmla="*/ 7 w 36"/>
                  <a:gd name="T13" fmla="*/ 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0">
                    <a:moveTo>
                      <a:pt x="7" y="9"/>
                    </a:moveTo>
                    <a:cubicBezTo>
                      <a:pt x="0" y="17"/>
                      <a:pt x="1" y="30"/>
                      <a:pt x="9" y="37"/>
                    </a:cubicBezTo>
                    <a:cubicBezTo>
                      <a:pt x="11" y="38"/>
                      <a:pt x="13" y="40"/>
                      <a:pt x="15" y="40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5" y="8"/>
                      <a:pt x="35" y="7"/>
                      <a:pt x="35" y="7"/>
                    </a:cubicBezTo>
                    <a:cubicBezTo>
                      <a:pt x="27" y="0"/>
                      <a:pt x="14" y="1"/>
                      <a:pt x="7" y="9"/>
                    </a:cubicBezTo>
                    <a:close/>
                  </a:path>
                </a:pathLst>
              </a:custGeom>
              <a:solidFill>
                <a:srgbClr val="FBC44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337"/>
              <p:cNvSpPr/>
              <p:nvPr/>
            </p:nvSpPr>
            <p:spPr bwMode="auto">
              <a:xfrm>
                <a:off x="4295" y="1522"/>
                <a:ext cx="112" cy="120"/>
              </a:xfrm>
              <a:custGeom>
                <a:avLst/>
                <a:gdLst>
                  <a:gd name="T0" fmla="*/ 26 w 47"/>
                  <a:gd name="T1" fmla="*/ 50 h 50"/>
                  <a:gd name="T2" fmla="*/ 9 w 47"/>
                  <a:gd name="T3" fmla="*/ 42 h 50"/>
                  <a:gd name="T4" fmla="*/ 0 w 47"/>
                  <a:gd name="T5" fmla="*/ 27 h 50"/>
                  <a:gd name="T6" fmla="*/ 42 w 47"/>
                  <a:gd name="T7" fmla="*/ 2 h 50"/>
                  <a:gd name="T8" fmla="*/ 46 w 47"/>
                  <a:gd name="T9" fmla="*/ 5 h 50"/>
                  <a:gd name="T10" fmla="*/ 26 w 47"/>
                  <a:gd name="T1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50">
                    <a:moveTo>
                      <a:pt x="26" y="50"/>
                    </a:moveTo>
                    <a:cubicBezTo>
                      <a:pt x="19" y="50"/>
                      <a:pt x="14" y="47"/>
                      <a:pt x="9" y="42"/>
                    </a:cubicBezTo>
                    <a:cubicBezTo>
                      <a:pt x="5" y="38"/>
                      <a:pt x="0" y="33"/>
                      <a:pt x="0" y="27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4" y="0"/>
                      <a:pt x="47" y="2"/>
                      <a:pt x="46" y="5"/>
                    </a:cubicBezTo>
                    <a:lnTo>
                      <a:pt x="26" y="50"/>
                    </a:ln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39" name="Group 340"/>
            <p:cNvGrpSpPr>
              <a:grpSpLocks noChangeAspect="1"/>
            </p:cNvGrpSpPr>
            <p:nvPr/>
          </p:nvGrpSpPr>
          <p:grpSpPr bwMode="auto">
            <a:xfrm>
              <a:off x="3826902" y="2529570"/>
              <a:ext cx="286153" cy="271320"/>
              <a:chOff x="3607" y="1938"/>
              <a:chExt cx="463" cy="439"/>
            </a:xfrm>
          </p:grpSpPr>
          <p:sp>
            <p:nvSpPr>
              <p:cNvPr id="140" name="Freeform 341"/>
              <p:cNvSpPr/>
              <p:nvPr/>
            </p:nvSpPr>
            <p:spPr bwMode="auto">
              <a:xfrm>
                <a:off x="3706" y="1938"/>
                <a:ext cx="364" cy="350"/>
              </a:xfrm>
              <a:custGeom>
                <a:avLst/>
                <a:gdLst>
                  <a:gd name="T0" fmla="*/ 43 w 151"/>
                  <a:gd name="T1" fmla="*/ 142 h 145"/>
                  <a:gd name="T2" fmla="*/ 3 w 151"/>
                  <a:gd name="T3" fmla="*/ 98 h 145"/>
                  <a:gd name="T4" fmla="*/ 4 w 151"/>
                  <a:gd name="T5" fmla="*/ 87 h 145"/>
                  <a:gd name="T6" fmla="*/ 97 w 151"/>
                  <a:gd name="T7" fmla="*/ 3 h 145"/>
                  <a:gd name="T8" fmla="*/ 108 w 151"/>
                  <a:gd name="T9" fmla="*/ 3 h 145"/>
                  <a:gd name="T10" fmla="*/ 148 w 151"/>
                  <a:gd name="T11" fmla="*/ 48 h 145"/>
                  <a:gd name="T12" fmla="*/ 147 w 151"/>
                  <a:gd name="T13" fmla="*/ 59 h 145"/>
                  <a:gd name="T14" fmla="*/ 54 w 151"/>
                  <a:gd name="T15" fmla="*/ 142 h 145"/>
                  <a:gd name="T16" fmla="*/ 43 w 151"/>
                  <a:gd name="T17" fmla="*/ 14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45">
                    <a:moveTo>
                      <a:pt x="43" y="142"/>
                    </a:moveTo>
                    <a:cubicBezTo>
                      <a:pt x="3" y="98"/>
                      <a:pt x="3" y="98"/>
                      <a:pt x="3" y="98"/>
                    </a:cubicBezTo>
                    <a:cubicBezTo>
                      <a:pt x="0" y="94"/>
                      <a:pt x="0" y="89"/>
                      <a:pt x="4" y="87"/>
                    </a:cubicBezTo>
                    <a:cubicBezTo>
                      <a:pt x="97" y="3"/>
                      <a:pt x="97" y="3"/>
                      <a:pt x="97" y="3"/>
                    </a:cubicBezTo>
                    <a:cubicBezTo>
                      <a:pt x="101" y="0"/>
                      <a:pt x="106" y="0"/>
                      <a:pt x="108" y="3"/>
                    </a:cubicBezTo>
                    <a:cubicBezTo>
                      <a:pt x="148" y="48"/>
                      <a:pt x="148" y="48"/>
                      <a:pt x="148" y="48"/>
                    </a:cubicBezTo>
                    <a:cubicBezTo>
                      <a:pt x="151" y="51"/>
                      <a:pt x="151" y="56"/>
                      <a:pt x="147" y="59"/>
                    </a:cubicBezTo>
                    <a:cubicBezTo>
                      <a:pt x="54" y="142"/>
                      <a:pt x="54" y="142"/>
                      <a:pt x="54" y="142"/>
                    </a:cubicBezTo>
                    <a:cubicBezTo>
                      <a:pt x="50" y="145"/>
                      <a:pt x="45" y="145"/>
                      <a:pt x="43" y="142"/>
                    </a:cubicBezTo>
                    <a:close/>
                  </a:path>
                </a:pathLst>
              </a:custGeom>
              <a:solidFill>
                <a:srgbClr val="23385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342"/>
              <p:cNvSpPr/>
              <p:nvPr/>
            </p:nvSpPr>
            <p:spPr bwMode="auto">
              <a:xfrm>
                <a:off x="3706" y="1938"/>
                <a:ext cx="364" cy="350"/>
              </a:xfrm>
              <a:custGeom>
                <a:avLst/>
                <a:gdLst>
                  <a:gd name="T0" fmla="*/ 43 w 151"/>
                  <a:gd name="T1" fmla="*/ 142 h 145"/>
                  <a:gd name="T2" fmla="*/ 3 w 151"/>
                  <a:gd name="T3" fmla="*/ 98 h 145"/>
                  <a:gd name="T4" fmla="*/ 4 w 151"/>
                  <a:gd name="T5" fmla="*/ 87 h 145"/>
                  <a:gd name="T6" fmla="*/ 97 w 151"/>
                  <a:gd name="T7" fmla="*/ 3 h 145"/>
                  <a:gd name="T8" fmla="*/ 108 w 151"/>
                  <a:gd name="T9" fmla="*/ 3 h 145"/>
                  <a:gd name="T10" fmla="*/ 148 w 151"/>
                  <a:gd name="T11" fmla="*/ 48 h 145"/>
                  <a:gd name="T12" fmla="*/ 147 w 151"/>
                  <a:gd name="T13" fmla="*/ 59 h 145"/>
                  <a:gd name="T14" fmla="*/ 54 w 151"/>
                  <a:gd name="T15" fmla="*/ 142 h 145"/>
                  <a:gd name="T16" fmla="*/ 43 w 151"/>
                  <a:gd name="T17" fmla="*/ 14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45">
                    <a:moveTo>
                      <a:pt x="43" y="142"/>
                    </a:moveTo>
                    <a:cubicBezTo>
                      <a:pt x="3" y="98"/>
                      <a:pt x="3" y="98"/>
                      <a:pt x="3" y="98"/>
                    </a:cubicBezTo>
                    <a:cubicBezTo>
                      <a:pt x="0" y="94"/>
                      <a:pt x="0" y="89"/>
                      <a:pt x="4" y="87"/>
                    </a:cubicBezTo>
                    <a:cubicBezTo>
                      <a:pt x="97" y="3"/>
                      <a:pt x="97" y="3"/>
                      <a:pt x="97" y="3"/>
                    </a:cubicBezTo>
                    <a:cubicBezTo>
                      <a:pt x="101" y="0"/>
                      <a:pt x="106" y="0"/>
                      <a:pt x="108" y="3"/>
                    </a:cubicBezTo>
                    <a:cubicBezTo>
                      <a:pt x="148" y="48"/>
                      <a:pt x="148" y="48"/>
                      <a:pt x="148" y="48"/>
                    </a:cubicBezTo>
                    <a:cubicBezTo>
                      <a:pt x="151" y="51"/>
                      <a:pt x="151" y="56"/>
                      <a:pt x="147" y="59"/>
                    </a:cubicBezTo>
                    <a:cubicBezTo>
                      <a:pt x="54" y="142"/>
                      <a:pt x="54" y="142"/>
                      <a:pt x="54" y="142"/>
                    </a:cubicBezTo>
                    <a:cubicBezTo>
                      <a:pt x="50" y="145"/>
                      <a:pt x="45" y="145"/>
                      <a:pt x="43" y="142"/>
                    </a:cubicBezTo>
                    <a:close/>
                  </a:path>
                </a:pathLst>
              </a:custGeom>
              <a:solidFill>
                <a:srgbClr val="1D314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343"/>
              <p:cNvSpPr/>
              <p:nvPr/>
            </p:nvSpPr>
            <p:spPr bwMode="auto">
              <a:xfrm>
                <a:off x="3634" y="2001"/>
                <a:ext cx="364" cy="352"/>
              </a:xfrm>
              <a:custGeom>
                <a:avLst/>
                <a:gdLst>
                  <a:gd name="T0" fmla="*/ 43 w 151"/>
                  <a:gd name="T1" fmla="*/ 142 h 146"/>
                  <a:gd name="T2" fmla="*/ 3 w 151"/>
                  <a:gd name="T3" fmla="*/ 98 h 146"/>
                  <a:gd name="T4" fmla="*/ 4 w 151"/>
                  <a:gd name="T5" fmla="*/ 87 h 146"/>
                  <a:gd name="T6" fmla="*/ 98 w 151"/>
                  <a:gd name="T7" fmla="*/ 3 h 146"/>
                  <a:gd name="T8" fmla="*/ 109 w 151"/>
                  <a:gd name="T9" fmla="*/ 4 h 146"/>
                  <a:gd name="T10" fmla="*/ 148 w 151"/>
                  <a:gd name="T11" fmla="*/ 48 h 146"/>
                  <a:gd name="T12" fmla="*/ 148 w 151"/>
                  <a:gd name="T13" fmla="*/ 59 h 146"/>
                  <a:gd name="T14" fmla="*/ 54 w 151"/>
                  <a:gd name="T15" fmla="*/ 143 h 146"/>
                  <a:gd name="T16" fmla="*/ 43 w 151"/>
                  <a:gd name="T17" fmla="*/ 14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46">
                    <a:moveTo>
                      <a:pt x="43" y="142"/>
                    </a:moveTo>
                    <a:cubicBezTo>
                      <a:pt x="3" y="98"/>
                      <a:pt x="3" y="98"/>
                      <a:pt x="3" y="98"/>
                    </a:cubicBezTo>
                    <a:cubicBezTo>
                      <a:pt x="0" y="95"/>
                      <a:pt x="1" y="90"/>
                      <a:pt x="4" y="87"/>
                    </a:cubicBezTo>
                    <a:cubicBezTo>
                      <a:pt x="98" y="3"/>
                      <a:pt x="98" y="3"/>
                      <a:pt x="98" y="3"/>
                    </a:cubicBezTo>
                    <a:cubicBezTo>
                      <a:pt x="101" y="0"/>
                      <a:pt x="106" y="1"/>
                      <a:pt x="109" y="4"/>
                    </a:cubicBezTo>
                    <a:cubicBezTo>
                      <a:pt x="148" y="48"/>
                      <a:pt x="148" y="48"/>
                      <a:pt x="148" y="48"/>
                    </a:cubicBezTo>
                    <a:cubicBezTo>
                      <a:pt x="151" y="51"/>
                      <a:pt x="151" y="56"/>
                      <a:pt x="148" y="59"/>
                    </a:cubicBezTo>
                    <a:cubicBezTo>
                      <a:pt x="54" y="143"/>
                      <a:pt x="54" y="143"/>
                      <a:pt x="54" y="143"/>
                    </a:cubicBezTo>
                    <a:cubicBezTo>
                      <a:pt x="51" y="146"/>
                      <a:pt x="46" y="146"/>
                      <a:pt x="43" y="142"/>
                    </a:cubicBezTo>
                    <a:close/>
                  </a:path>
                </a:pathLst>
              </a:custGeom>
              <a:solidFill>
                <a:srgbClr val="23385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344"/>
              <p:cNvSpPr/>
              <p:nvPr/>
            </p:nvSpPr>
            <p:spPr bwMode="auto">
              <a:xfrm>
                <a:off x="3607" y="2088"/>
                <a:ext cx="295" cy="289"/>
              </a:xfrm>
              <a:custGeom>
                <a:avLst/>
                <a:gdLst>
                  <a:gd name="T0" fmla="*/ 42 w 122"/>
                  <a:gd name="T1" fmla="*/ 117 h 120"/>
                  <a:gd name="T2" fmla="*/ 3 w 122"/>
                  <a:gd name="T3" fmla="*/ 73 h 120"/>
                  <a:gd name="T4" fmla="*/ 3 w 122"/>
                  <a:gd name="T5" fmla="*/ 62 h 120"/>
                  <a:gd name="T6" fmla="*/ 72 w 122"/>
                  <a:gd name="T7" fmla="*/ 0 h 120"/>
                  <a:gd name="T8" fmla="*/ 122 w 122"/>
                  <a:gd name="T9" fmla="*/ 56 h 120"/>
                  <a:gd name="T10" fmla="*/ 53 w 122"/>
                  <a:gd name="T11" fmla="*/ 117 h 120"/>
                  <a:gd name="T12" fmla="*/ 42 w 122"/>
                  <a:gd name="T13" fmla="*/ 117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" h="120">
                    <a:moveTo>
                      <a:pt x="42" y="117"/>
                    </a:moveTo>
                    <a:cubicBezTo>
                      <a:pt x="3" y="73"/>
                      <a:pt x="3" y="73"/>
                      <a:pt x="3" y="73"/>
                    </a:cubicBezTo>
                    <a:cubicBezTo>
                      <a:pt x="0" y="69"/>
                      <a:pt x="0" y="64"/>
                      <a:pt x="3" y="62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122" y="56"/>
                      <a:pt x="122" y="56"/>
                      <a:pt x="122" y="56"/>
                    </a:cubicBezTo>
                    <a:cubicBezTo>
                      <a:pt x="53" y="117"/>
                      <a:pt x="53" y="117"/>
                      <a:pt x="53" y="117"/>
                    </a:cubicBezTo>
                    <a:cubicBezTo>
                      <a:pt x="50" y="120"/>
                      <a:pt x="45" y="120"/>
                      <a:pt x="42" y="117"/>
                    </a:cubicBezTo>
                    <a:close/>
                  </a:path>
                </a:pathLst>
              </a:custGeom>
              <a:solidFill>
                <a:srgbClr val="ED746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345"/>
              <p:cNvSpPr/>
              <p:nvPr/>
            </p:nvSpPr>
            <p:spPr bwMode="auto">
              <a:xfrm>
                <a:off x="3771" y="2088"/>
                <a:ext cx="131" cy="144"/>
              </a:xfrm>
              <a:custGeom>
                <a:avLst/>
                <a:gdLst>
                  <a:gd name="T0" fmla="*/ 121 w 131"/>
                  <a:gd name="T1" fmla="*/ 144 h 144"/>
                  <a:gd name="T2" fmla="*/ 0 w 131"/>
                  <a:gd name="T3" fmla="*/ 9 h 144"/>
                  <a:gd name="T4" fmla="*/ 10 w 131"/>
                  <a:gd name="T5" fmla="*/ 0 h 144"/>
                  <a:gd name="T6" fmla="*/ 131 w 131"/>
                  <a:gd name="T7" fmla="*/ 135 h 144"/>
                  <a:gd name="T8" fmla="*/ 121 w 131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44">
                    <a:moveTo>
                      <a:pt x="121" y="144"/>
                    </a:moveTo>
                    <a:lnTo>
                      <a:pt x="0" y="9"/>
                    </a:lnTo>
                    <a:lnTo>
                      <a:pt x="10" y="0"/>
                    </a:lnTo>
                    <a:lnTo>
                      <a:pt x="131" y="135"/>
                    </a:lnTo>
                    <a:lnTo>
                      <a:pt x="121" y="144"/>
                    </a:lnTo>
                    <a:close/>
                  </a:path>
                </a:pathLst>
              </a:custGeom>
              <a:solidFill>
                <a:srgbClr val="6CC6E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45" name="Group 348"/>
            <p:cNvGrpSpPr>
              <a:grpSpLocks noChangeAspect="1"/>
            </p:cNvGrpSpPr>
            <p:nvPr/>
          </p:nvGrpSpPr>
          <p:grpSpPr bwMode="auto">
            <a:xfrm>
              <a:off x="3251200" y="3830856"/>
              <a:ext cx="897099" cy="914525"/>
              <a:chOff x="3198" y="1504"/>
              <a:chExt cx="1287" cy="1312"/>
            </a:xfrm>
          </p:grpSpPr>
          <p:sp>
            <p:nvSpPr>
              <p:cNvPr id="146" name="Freeform 349"/>
              <p:cNvSpPr/>
              <p:nvPr/>
            </p:nvSpPr>
            <p:spPr bwMode="auto">
              <a:xfrm>
                <a:off x="3870" y="1512"/>
                <a:ext cx="615" cy="1247"/>
              </a:xfrm>
              <a:custGeom>
                <a:avLst/>
                <a:gdLst>
                  <a:gd name="T0" fmla="*/ 15 w 258"/>
                  <a:gd name="T1" fmla="*/ 0 h 523"/>
                  <a:gd name="T2" fmla="*/ 13 w 258"/>
                  <a:gd name="T3" fmla="*/ 1 h 523"/>
                  <a:gd name="T4" fmla="*/ 20 w 258"/>
                  <a:gd name="T5" fmla="*/ 6 h 523"/>
                  <a:gd name="T6" fmla="*/ 240 w 258"/>
                  <a:gd name="T7" fmla="*/ 328 h 523"/>
                  <a:gd name="T8" fmla="*/ 245 w 258"/>
                  <a:gd name="T9" fmla="*/ 335 h 523"/>
                  <a:gd name="T10" fmla="*/ 248 w 258"/>
                  <a:gd name="T11" fmla="*/ 344 h 523"/>
                  <a:gd name="T12" fmla="*/ 241 w 258"/>
                  <a:gd name="T13" fmla="*/ 357 h 523"/>
                  <a:gd name="T14" fmla="*/ 208 w 258"/>
                  <a:gd name="T15" fmla="*/ 380 h 523"/>
                  <a:gd name="T16" fmla="*/ 20 w 258"/>
                  <a:gd name="T17" fmla="*/ 508 h 523"/>
                  <a:gd name="T18" fmla="*/ 4 w 258"/>
                  <a:gd name="T19" fmla="*/ 519 h 523"/>
                  <a:gd name="T20" fmla="*/ 4 w 258"/>
                  <a:gd name="T21" fmla="*/ 519 h 523"/>
                  <a:gd name="T22" fmla="*/ 0 w 258"/>
                  <a:gd name="T23" fmla="*/ 522 h 523"/>
                  <a:gd name="T24" fmla="*/ 3 w 258"/>
                  <a:gd name="T25" fmla="*/ 523 h 523"/>
                  <a:gd name="T26" fmla="*/ 12 w 258"/>
                  <a:gd name="T27" fmla="*/ 520 h 523"/>
                  <a:gd name="T28" fmla="*/ 249 w 258"/>
                  <a:gd name="T29" fmla="*/ 357 h 523"/>
                  <a:gd name="T30" fmla="*/ 253 w 258"/>
                  <a:gd name="T31" fmla="*/ 336 h 523"/>
                  <a:gd name="T32" fmla="*/ 28 w 258"/>
                  <a:gd name="T33" fmla="*/ 7 h 523"/>
                  <a:gd name="T34" fmla="*/ 15 w 258"/>
                  <a:gd name="T35" fmla="*/ 0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8" h="523">
                    <a:moveTo>
                      <a:pt x="15" y="0"/>
                    </a:moveTo>
                    <a:cubicBezTo>
                      <a:pt x="15" y="0"/>
                      <a:pt x="14" y="0"/>
                      <a:pt x="13" y="1"/>
                    </a:cubicBezTo>
                    <a:cubicBezTo>
                      <a:pt x="16" y="2"/>
                      <a:pt x="18" y="4"/>
                      <a:pt x="20" y="6"/>
                    </a:cubicBezTo>
                    <a:cubicBezTo>
                      <a:pt x="240" y="328"/>
                      <a:pt x="240" y="328"/>
                      <a:pt x="240" y="328"/>
                    </a:cubicBezTo>
                    <a:cubicBezTo>
                      <a:pt x="245" y="335"/>
                      <a:pt x="245" y="335"/>
                      <a:pt x="245" y="335"/>
                    </a:cubicBezTo>
                    <a:cubicBezTo>
                      <a:pt x="247" y="338"/>
                      <a:pt x="248" y="341"/>
                      <a:pt x="248" y="344"/>
                    </a:cubicBezTo>
                    <a:cubicBezTo>
                      <a:pt x="248" y="349"/>
                      <a:pt x="246" y="354"/>
                      <a:pt x="241" y="357"/>
                    </a:cubicBezTo>
                    <a:cubicBezTo>
                      <a:pt x="208" y="380"/>
                      <a:pt x="208" y="380"/>
                      <a:pt x="208" y="380"/>
                    </a:cubicBezTo>
                    <a:cubicBezTo>
                      <a:pt x="20" y="508"/>
                      <a:pt x="20" y="508"/>
                      <a:pt x="20" y="508"/>
                    </a:cubicBezTo>
                    <a:cubicBezTo>
                      <a:pt x="4" y="519"/>
                      <a:pt x="4" y="519"/>
                      <a:pt x="4" y="519"/>
                    </a:cubicBezTo>
                    <a:cubicBezTo>
                      <a:pt x="4" y="519"/>
                      <a:pt x="4" y="519"/>
                      <a:pt x="4" y="519"/>
                    </a:cubicBezTo>
                    <a:cubicBezTo>
                      <a:pt x="0" y="522"/>
                      <a:pt x="0" y="522"/>
                      <a:pt x="0" y="522"/>
                    </a:cubicBezTo>
                    <a:cubicBezTo>
                      <a:pt x="1" y="523"/>
                      <a:pt x="2" y="523"/>
                      <a:pt x="3" y="523"/>
                    </a:cubicBezTo>
                    <a:cubicBezTo>
                      <a:pt x="6" y="523"/>
                      <a:pt x="9" y="522"/>
                      <a:pt x="12" y="520"/>
                    </a:cubicBezTo>
                    <a:cubicBezTo>
                      <a:pt x="249" y="357"/>
                      <a:pt x="249" y="357"/>
                      <a:pt x="249" y="357"/>
                    </a:cubicBezTo>
                    <a:cubicBezTo>
                      <a:pt x="256" y="353"/>
                      <a:pt x="258" y="343"/>
                      <a:pt x="253" y="336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5" y="3"/>
                      <a:pt x="20" y="0"/>
                      <a:pt x="15" y="0"/>
                    </a:cubicBezTo>
                  </a:path>
                </a:pathLst>
              </a:custGeom>
              <a:solidFill>
                <a:srgbClr val="E0C7B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350"/>
              <p:cNvSpPr/>
              <p:nvPr/>
            </p:nvSpPr>
            <p:spPr bwMode="auto">
              <a:xfrm>
                <a:off x="3281" y="1504"/>
                <a:ext cx="1185" cy="1257"/>
              </a:xfrm>
              <a:custGeom>
                <a:avLst/>
                <a:gdLst>
                  <a:gd name="T0" fmla="*/ 488 w 497"/>
                  <a:gd name="T1" fmla="*/ 360 h 527"/>
                  <a:gd name="T2" fmla="*/ 455 w 497"/>
                  <a:gd name="T3" fmla="*/ 383 h 527"/>
                  <a:gd name="T4" fmla="*/ 267 w 497"/>
                  <a:gd name="T5" fmla="*/ 511 h 527"/>
                  <a:gd name="T6" fmla="*/ 251 w 497"/>
                  <a:gd name="T7" fmla="*/ 522 h 527"/>
                  <a:gd name="T8" fmla="*/ 230 w 497"/>
                  <a:gd name="T9" fmla="*/ 518 h 527"/>
                  <a:gd name="T10" fmla="*/ 218 w 497"/>
                  <a:gd name="T11" fmla="*/ 502 h 527"/>
                  <a:gd name="T12" fmla="*/ 128 w 497"/>
                  <a:gd name="T13" fmla="*/ 370 h 527"/>
                  <a:gd name="T14" fmla="*/ 4 w 497"/>
                  <a:gd name="T15" fmla="*/ 189 h 527"/>
                  <a:gd name="T16" fmla="*/ 8 w 497"/>
                  <a:gd name="T17" fmla="*/ 168 h 527"/>
                  <a:gd name="T18" fmla="*/ 8 w 497"/>
                  <a:gd name="T19" fmla="*/ 168 h 527"/>
                  <a:gd name="T20" fmla="*/ 135 w 497"/>
                  <a:gd name="T21" fmla="*/ 81 h 527"/>
                  <a:gd name="T22" fmla="*/ 212 w 497"/>
                  <a:gd name="T23" fmla="*/ 28 h 527"/>
                  <a:gd name="T24" fmla="*/ 213 w 497"/>
                  <a:gd name="T25" fmla="*/ 28 h 527"/>
                  <a:gd name="T26" fmla="*/ 246 w 497"/>
                  <a:gd name="T27" fmla="*/ 5 h 527"/>
                  <a:gd name="T28" fmla="*/ 267 w 497"/>
                  <a:gd name="T29" fmla="*/ 9 h 527"/>
                  <a:gd name="T30" fmla="*/ 487 w 497"/>
                  <a:gd name="T31" fmla="*/ 331 h 527"/>
                  <a:gd name="T32" fmla="*/ 492 w 497"/>
                  <a:gd name="T33" fmla="*/ 338 h 527"/>
                  <a:gd name="T34" fmla="*/ 488 w 497"/>
                  <a:gd name="T35" fmla="*/ 360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7" h="527">
                    <a:moveTo>
                      <a:pt x="488" y="360"/>
                    </a:moveTo>
                    <a:cubicBezTo>
                      <a:pt x="455" y="383"/>
                      <a:pt x="455" y="383"/>
                      <a:pt x="455" y="383"/>
                    </a:cubicBezTo>
                    <a:cubicBezTo>
                      <a:pt x="267" y="511"/>
                      <a:pt x="267" y="511"/>
                      <a:pt x="267" y="511"/>
                    </a:cubicBezTo>
                    <a:cubicBezTo>
                      <a:pt x="251" y="522"/>
                      <a:pt x="251" y="522"/>
                      <a:pt x="251" y="522"/>
                    </a:cubicBezTo>
                    <a:cubicBezTo>
                      <a:pt x="244" y="527"/>
                      <a:pt x="234" y="525"/>
                      <a:pt x="230" y="518"/>
                    </a:cubicBezTo>
                    <a:cubicBezTo>
                      <a:pt x="218" y="502"/>
                      <a:pt x="218" y="502"/>
                      <a:pt x="218" y="502"/>
                    </a:cubicBezTo>
                    <a:cubicBezTo>
                      <a:pt x="128" y="370"/>
                      <a:pt x="128" y="370"/>
                      <a:pt x="128" y="370"/>
                    </a:cubicBezTo>
                    <a:cubicBezTo>
                      <a:pt x="4" y="189"/>
                      <a:pt x="4" y="189"/>
                      <a:pt x="4" y="189"/>
                    </a:cubicBezTo>
                    <a:cubicBezTo>
                      <a:pt x="0" y="182"/>
                      <a:pt x="1" y="173"/>
                      <a:pt x="8" y="168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135" y="81"/>
                      <a:pt x="135" y="81"/>
                      <a:pt x="135" y="81"/>
                    </a:cubicBezTo>
                    <a:cubicBezTo>
                      <a:pt x="212" y="28"/>
                      <a:pt x="212" y="28"/>
                      <a:pt x="212" y="28"/>
                    </a:cubicBezTo>
                    <a:cubicBezTo>
                      <a:pt x="213" y="28"/>
                      <a:pt x="213" y="28"/>
                      <a:pt x="213" y="28"/>
                    </a:cubicBezTo>
                    <a:cubicBezTo>
                      <a:pt x="246" y="5"/>
                      <a:pt x="246" y="5"/>
                      <a:pt x="246" y="5"/>
                    </a:cubicBezTo>
                    <a:cubicBezTo>
                      <a:pt x="253" y="0"/>
                      <a:pt x="262" y="2"/>
                      <a:pt x="267" y="9"/>
                    </a:cubicBezTo>
                    <a:cubicBezTo>
                      <a:pt x="487" y="331"/>
                      <a:pt x="487" y="331"/>
                      <a:pt x="487" y="331"/>
                    </a:cubicBezTo>
                    <a:cubicBezTo>
                      <a:pt x="492" y="338"/>
                      <a:pt x="492" y="338"/>
                      <a:pt x="492" y="338"/>
                    </a:cubicBezTo>
                    <a:cubicBezTo>
                      <a:pt x="497" y="345"/>
                      <a:pt x="496" y="355"/>
                      <a:pt x="488" y="360"/>
                    </a:cubicBezTo>
                  </a:path>
                </a:pathLst>
              </a:custGeom>
              <a:solidFill>
                <a:srgbClr val="D3682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351"/>
              <p:cNvSpPr/>
              <p:nvPr/>
            </p:nvSpPr>
            <p:spPr bwMode="auto">
              <a:xfrm>
                <a:off x="3310" y="1547"/>
                <a:ext cx="1115" cy="1181"/>
              </a:xfrm>
              <a:custGeom>
                <a:avLst/>
                <a:gdLst>
                  <a:gd name="T0" fmla="*/ 460 w 468"/>
                  <a:gd name="T1" fmla="*/ 337 h 495"/>
                  <a:gd name="T2" fmla="*/ 237 w 468"/>
                  <a:gd name="T3" fmla="*/ 490 h 495"/>
                  <a:gd name="T4" fmla="*/ 217 w 468"/>
                  <a:gd name="T5" fmla="*/ 486 h 495"/>
                  <a:gd name="T6" fmla="*/ 5 w 468"/>
                  <a:gd name="T7" fmla="*/ 177 h 495"/>
                  <a:gd name="T8" fmla="*/ 9 w 468"/>
                  <a:gd name="T9" fmla="*/ 157 h 495"/>
                  <a:gd name="T10" fmla="*/ 232 w 468"/>
                  <a:gd name="T11" fmla="*/ 4 h 495"/>
                  <a:gd name="T12" fmla="*/ 252 w 468"/>
                  <a:gd name="T13" fmla="*/ 8 h 495"/>
                  <a:gd name="T14" fmla="*/ 464 w 468"/>
                  <a:gd name="T15" fmla="*/ 317 h 495"/>
                  <a:gd name="T16" fmla="*/ 460 w 468"/>
                  <a:gd name="T17" fmla="*/ 337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8" h="495">
                    <a:moveTo>
                      <a:pt x="460" y="337"/>
                    </a:moveTo>
                    <a:cubicBezTo>
                      <a:pt x="237" y="490"/>
                      <a:pt x="237" y="490"/>
                      <a:pt x="237" y="490"/>
                    </a:cubicBezTo>
                    <a:cubicBezTo>
                      <a:pt x="230" y="495"/>
                      <a:pt x="221" y="493"/>
                      <a:pt x="217" y="486"/>
                    </a:cubicBezTo>
                    <a:cubicBezTo>
                      <a:pt x="5" y="177"/>
                      <a:pt x="5" y="177"/>
                      <a:pt x="5" y="177"/>
                    </a:cubicBezTo>
                    <a:cubicBezTo>
                      <a:pt x="0" y="171"/>
                      <a:pt x="2" y="162"/>
                      <a:pt x="9" y="157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8" y="0"/>
                      <a:pt x="247" y="1"/>
                      <a:pt x="252" y="8"/>
                    </a:cubicBezTo>
                    <a:cubicBezTo>
                      <a:pt x="464" y="317"/>
                      <a:pt x="464" y="317"/>
                      <a:pt x="464" y="317"/>
                    </a:cubicBezTo>
                    <a:cubicBezTo>
                      <a:pt x="468" y="324"/>
                      <a:pt x="466" y="333"/>
                      <a:pt x="460" y="3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352"/>
              <p:cNvSpPr/>
              <p:nvPr/>
            </p:nvSpPr>
            <p:spPr bwMode="auto">
              <a:xfrm>
                <a:off x="3200" y="1559"/>
                <a:ext cx="1187" cy="1257"/>
              </a:xfrm>
              <a:custGeom>
                <a:avLst/>
                <a:gdLst>
                  <a:gd name="T0" fmla="*/ 489 w 498"/>
                  <a:gd name="T1" fmla="*/ 360 h 527"/>
                  <a:gd name="T2" fmla="*/ 301 w 498"/>
                  <a:gd name="T3" fmla="*/ 488 h 527"/>
                  <a:gd name="T4" fmla="*/ 285 w 498"/>
                  <a:gd name="T5" fmla="*/ 499 h 527"/>
                  <a:gd name="T6" fmla="*/ 252 w 498"/>
                  <a:gd name="T7" fmla="*/ 522 h 527"/>
                  <a:gd name="T8" fmla="*/ 230 w 498"/>
                  <a:gd name="T9" fmla="*/ 518 h 527"/>
                  <a:gd name="T10" fmla="*/ 196 w 498"/>
                  <a:gd name="T11" fmla="*/ 468 h 527"/>
                  <a:gd name="T12" fmla="*/ 117 w 498"/>
                  <a:gd name="T13" fmla="*/ 352 h 527"/>
                  <a:gd name="T14" fmla="*/ 5 w 498"/>
                  <a:gd name="T15" fmla="*/ 189 h 527"/>
                  <a:gd name="T16" fmla="*/ 9 w 498"/>
                  <a:gd name="T17" fmla="*/ 168 h 527"/>
                  <a:gd name="T18" fmla="*/ 42 w 498"/>
                  <a:gd name="T19" fmla="*/ 145 h 527"/>
                  <a:gd name="T20" fmla="*/ 169 w 498"/>
                  <a:gd name="T21" fmla="*/ 58 h 527"/>
                  <a:gd name="T22" fmla="*/ 246 w 498"/>
                  <a:gd name="T23" fmla="*/ 5 h 527"/>
                  <a:gd name="T24" fmla="*/ 247 w 498"/>
                  <a:gd name="T25" fmla="*/ 5 h 527"/>
                  <a:gd name="T26" fmla="*/ 268 w 498"/>
                  <a:gd name="T27" fmla="*/ 9 h 527"/>
                  <a:gd name="T28" fmla="*/ 475 w 498"/>
                  <a:gd name="T29" fmla="*/ 313 h 527"/>
                  <a:gd name="T30" fmla="*/ 493 w 498"/>
                  <a:gd name="T31" fmla="*/ 338 h 527"/>
                  <a:gd name="T32" fmla="*/ 489 w 498"/>
                  <a:gd name="T33" fmla="*/ 360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8" h="527">
                    <a:moveTo>
                      <a:pt x="489" y="360"/>
                    </a:moveTo>
                    <a:cubicBezTo>
                      <a:pt x="301" y="488"/>
                      <a:pt x="301" y="488"/>
                      <a:pt x="301" y="488"/>
                    </a:cubicBezTo>
                    <a:cubicBezTo>
                      <a:pt x="285" y="499"/>
                      <a:pt x="285" y="499"/>
                      <a:pt x="285" y="499"/>
                    </a:cubicBezTo>
                    <a:cubicBezTo>
                      <a:pt x="252" y="522"/>
                      <a:pt x="252" y="522"/>
                      <a:pt x="252" y="522"/>
                    </a:cubicBezTo>
                    <a:cubicBezTo>
                      <a:pt x="245" y="527"/>
                      <a:pt x="235" y="525"/>
                      <a:pt x="230" y="518"/>
                    </a:cubicBezTo>
                    <a:cubicBezTo>
                      <a:pt x="196" y="468"/>
                      <a:pt x="196" y="468"/>
                      <a:pt x="196" y="468"/>
                    </a:cubicBezTo>
                    <a:cubicBezTo>
                      <a:pt x="117" y="352"/>
                      <a:pt x="117" y="352"/>
                      <a:pt x="117" y="352"/>
                    </a:cubicBezTo>
                    <a:cubicBezTo>
                      <a:pt x="5" y="189"/>
                      <a:pt x="5" y="189"/>
                      <a:pt x="5" y="189"/>
                    </a:cubicBezTo>
                    <a:cubicBezTo>
                      <a:pt x="0" y="182"/>
                      <a:pt x="2" y="172"/>
                      <a:pt x="9" y="168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169" y="58"/>
                      <a:pt x="169" y="58"/>
                      <a:pt x="169" y="58"/>
                    </a:cubicBezTo>
                    <a:cubicBezTo>
                      <a:pt x="246" y="5"/>
                      <a:pt x="246" y="5"/>
                      <a:pt x="246" y="5"/>
                    </a:cubicBezTo>
                    <a:cubicBezTo>
                      <a:pt x="247" y="5"/>
                      <a:pt x="247" y="5"/>
                      <a:pt x="247" y="5"/>
                    </a:cubicBezTo>
                    <a:cubicBezTo>
                      <a:pt x="254" y="0"/>
                      <a:pt x="263" y="2"/>
                      <a:pt x="268" y="9"/>
                    </a:cubicBezTo>
                    <a:cubicBezTo>
                      <a:pt x="475" y="313"/>
                      <a:pt x="475" y="313"/>
                      <a:pt x="475" y="313"/>
                    </a:cubicBezTo>
                    <a:cubicBezTo>
                      <a:pt x="493" y="338"/>
                      <a:pt x="493" y="338"/>
                      <a:pt x="493" y="338"/>
                    </a:cubicBezTo>
                    <a:cubicBezTo>
                      <a:pt x="498" y="345"/>
                      <a:pt x="496" y="355"/>
                      <a:pt x="489" y="360"/>
                    </a:cubicBezTo>
                  </a:path>
                </a:pathLst>
              </a:custGeom>
              <a:solidFill>
                <a:srgbClr val="EF823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353"/>
              <p:cNvSpPr/>
              <p:nvPr/>
            </p:nvSpPr>
            <p:spPr bwMode="auto">
              <a:xfrm>
                <a:off x="3200" y="1917"/>
                <a:ext cx="663" cy="899"/>
              </a:xfrm>
              <a:custGeom>
                <a:avLst/>
                <a:gdLst>
                  <a:gd name="T0" fmla="*/ 35 w 278"/>
                  <a:gd name="T1" fmla="*/ 0 h 377"/>
                  <a:gd name="T2" fmla="*/ 278 w 278"/>
                  <a:gd name="T3" fmla="*/ 354 h 377"/>
                  <a:gd name="T4" fmla="*/ 252 w 278"/>
                  <a:gd name="T5" fmla="*/ 372 h 377"/>
                  <a:gd name="T6" fmla="*/ 230 w 278"/>
                  <a:gd name="T7" fmla="*/ 368 h 377"/>
                  <a:gd name="T8" fmla="*/ 5 w 278"/>
                  <a:gd name="T9" fmla="*/ 39 h 377"/>
                  <a:gd name="T10" fmla="*/ 9 w 278"/>
                  <a:gd name="T11" fmla="*/ 18 h 377"/>
                  <a:gd name="T12" fmla="*/ 35 w 278"/>
                  <a:gd name="T1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377">
                    <a:moveTo>
                      <a:pt x="35" y="0"/>
                    </a:moveTo>
                    <a:cubicBezTo>
                      <a:pt x="278" y="354"/>
                      <a:pt x="278" y="354"/>
                      <a:pt x="278" y="354"/>
                    </a:cubicBezTo>
                    <a:cubicBezTo>
                      <a:pt x="252" y="372"/>
                      <a:pt x="252" y="372"/>
                      <a:pt x="252" y="372"/>
                    </a:cubicBezTo>
                    <a:cubicBezTo>
                      <a:pt x="245" y="377"/>
                      <a:pt x="235" y="375"/>
                      <a:pt x="230" y="368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0" y="32"/>
                      <a:pt x="2" y="22"/>
                      <a:pt x="9" y="18"/>
                    </a:cubicBezTo>
                    <a:cubicBezTo>
                      <a:pt x="35" y="0"/>
                      <a:pt x="35" y="0"/>
                      <a:pt x="35" y="0"/>
                    </a:cubicBezTo>
                  </a:path>
                </a:pathLst>
              </a:custGeom>
              <a:solidFill>
                <a:srgbClr val="EDBF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354"/>
              <p:cNvSpPr/>
              <p:nvPr/>
            </p:nvSpPr>
            <p:spPr bwMode="auto">
              <a:xfrm>
                <a:off x="3648" y="2656"/>
                <a:ext cx="100" cy="76"/>
              </a:xfrm>
              <a:custGeom>
                <a:avLst/>
                <a:gdLst>
                  <a:gd name="T0" fmla="*/ 32 w 42"/>
                  <a:gd name="T1" fmla="*/ 2 h 32"/>
                  <a:gd name="T2" fmla="*/ 3 w 42"/>
                  <a:gd name="T3" fmla="*/ 22 h 32"/>
                  <a:gd name="T4" fmla="*/ 1 w 42"/>
                  <a:gd name="T5" fmla="*/ 29 h 32"/>
                  <a:gd name="T6" fmla="*/ 9 w 42"/>
                  <a:gd name="T7" fmla="*/ 31 h 32"/>
                  <a:gd name="T8" fmla="*/ 38 w 42"/>
                  <a:gd name="T9" fmla="*/ 11 h 32"/>
                  <a:gd name="T10" fmla="*/ 40 w 42"/>
                  <a:gd name="T11" fmla="*/ 3 h 32"/>
                  <a:gd name="T12" fmla="*/ 32 w 42"/>
                  <a:gd name="T1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2">
                    <a:moveTo>
                      <a:pt x="32" y="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0" y="24"/>
                      <a:pt x="0" y="27"/>
                      <a:pt x="1" y="29"/>
                    </a:cubicBezTo>
                    <a:cubicBezTo>
                      <a:pt x="3" y="32"/>
                      <a:pt x="6" y="32"/>
                      <a:pt x="9" y="3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1" y="9"/>
                      <a:pt x="42" y="6"/>
                      <a:pt x="40" y="3"/>
                    </a:cubicBezTo>
                    <a:cubicBezTo>
                      <a:pt x="38" y="1"/>
                      <a:pt x="35" y="0"/>
                      <a:pt x="32" y="2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355"/>
              <p:cNvSpPr/>
              <p:nvPr/>
            </p:nvSpPr>
            <p:spPr bwMode="auto">
              <a:xfrm>
                <a:off x="3693" y="2723"/>
                <a:ext cx="98" cy="76"/>
              </a:xfrm>
              <a:custGeom>
                <a:avLst/>
                <a:gdLst>
                  <a:gd name="T0" fmla="*/ 32 w 41"/>
                  <a:gd name="T1" fmla="*/ 1 h 32"/>
                  <a:gd name="T2" fmla="*/ 3 w 41"/>
                  <a:gd name="T3" fmla="*/ 21 h 32"/>
                  <a:gd name="T4" fmla="*/ 1 w 41"/>
                  <a:gd name="T5" fmla="*/ 29 h 32"/>
                  <a:gd name="T6" fmla="*/ 9 w 41"/>
                  <a:gd name="T7" fmla="*/ 30 h 32"/>
                  <a:gd name="T8" fmla="*/ 38 w 41"/>
                  <a:gd name="T9" fmla="*/ 10 h 32"/>
                  <a:gd name="T10" fmla="*/ 40 w 41"/>
                  <a:gd name="T11" fmla="*/ 3 h 32"/>
                  <a:gd name="T12" fmla="*/ 32 w 41"/>
                  <a:gd name="T13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2">
                    <a:moveTo>
                      <a:pt x="32" y="1"/>
                    </a:moveTo>
                    <a:cubicBezTo>
                      <a:pt x="3" y="21"/>
                      <a:pt x="3" y="21"/>
                      <a:pt x="3" y="21"/>
                    </a:cubicBezTo>
                    <a:cubicBezTo>
                      <a:pt x="0" y="23"/>
                      <a:pt x="0" y="27"/>
                      <a:pt x="1" y="29"/>
                    </a:cubicBezTo>
                    <a:cubicBezTo>
                      <a:pt x="3" y="31"/>
                      <a:pt x="6" y="32"/>
                      <a:pt x="9" y="3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41" y="8"/>
                      <a:pt x="41" y="5"/>
                      <a:pt x="40" y="3"/>
                    </a:cubicBezTo>
                    <a:cubicBezTo>
                      <a:pt x="38" y="0"/>
                      <a:pt x="35" y="0"/>
                      <a:pt x="32" y="1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356"/>
              <p:cNvSpPr/>
              <p:nvPr/>
            </p:nvSpPr>
            <p:spPr bwMode="auto">
              <a:xfrm>
                <a:off x="3198" y="1998"/>
                <a:ext cx="100" cy="79"/>
              </a:xfrm>
              <a:custGeom>
                <a:avLst/>
                <a:gdLst>
                  <a:gd name="T0" fmla="*/ 32 w 42"/>
                  <a:gd name="T1" fmla="*/ 2 h 33"/>
                  <a:gd name="T2" fmla="*/ 3 w 42"/>
                  <a:gd name="T3" fmla="*/ 22 h 33"/>
                  <a:gd name="T4" fmla="*/ 2 w 42"/>
                  <a:gd name="T5" fmla="*/ 30 h 33"/>
                  <a:gd name="T6" fmla="*/ 9 w 42"/>
                  <a:gd name="T7" fmla="*/ 31 h 33"/>
                  <a:gd name="T8" fmla="*/ 39 w 42"/>
                  <a:gd name="T9" fmla="*/ 11 h 33"/>
                  <a:gd name="T10" fmla="*/ 40 w 42"/>
                  <a:gd name="T11" fmla="*/ 3 h 33"/>
                  <a:gd name="T12" fmla="*/ 32 w 42"/>
                  <a:gd name="T13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3">
                    <a:moveTo>
                      <a:pt x="32" y="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0" y="24"/>
                      <a:pt x="0" y="27"/>
                      <a:pt x="2" y="30"/>
                    </a:cubicBezTo>
                    <a:cubicBezTo>
                      <a:pt x="3" y="32"/>
                      <a:pt x="7" y="33"/>
                      <a:pt x="9" y="3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41" y="9"/>
                      <a:pt x="42" y="6"/>
                      <a:pt x="40" y="3"/>
                    </a:cubicBezTo>
                    <a:cubicBezTo>
                      <a:pt x="38" y="1"/>
                      <a:pt x="35" y="0"/>
                      <a:pt x="32" y="2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357"/>
              <p:cNvSpPr/>
              <p:nvPr/>
            </p:nvSpPr>
            <p:spPr bwMode="auto">
              <a:xfrm>
                <a:off x="3243" y="2065"/>
                <a:ext cx="100" cy="76"/>
              </a:xfrm>
              <a:custGeom>
                <a:avLst/>
                <a:gdLst>
                  <a:gd name="T0" fmla="*/ 32 w 42"/>
                  <a:gd name="T1" fmla="*/ 1 h 32"/>
                  <a:gd name="T2" fmla="*/ 3 w 42"/>
                  <a:gd name="T3" fmla="*/ 22 h 32"/>
                  <a:gd name="T4" fmla="*/ 1 w 42"/>
                  <a:gd name="T5" fmla="*/ 29 h 32"/>
                  <a:gd name="T6" fmla="*/ 9 w 42"/>
                  <a:gd name="T7" fmla="*/ 31 h 32"/>
                  <a:gd name="T8" fmla="*/ 38 w 42"/>
                  <a:gd name="T9" fmla="*/ 10 h 32"/>
                  <a:gd name="T10" fmla="*/ 40 w 42"/>
                  <a:gd name="T11" fmla="*/ 3 h 32"/>
                  <a:gd name="T12" fmla="*/ 32 w 42"/>
                  <a:gd name="T13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2">
                    <a:moveTo>
                      <a:pt x="32" y="1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0" y="23"/>
                      <a:pt x="0" y="27"/>
                      <a:pt x="1" y="29"/>
                    </a:cubicBezTo>
                    <a:cubicBezTo>
                      <a:pt x="3" y="32"/>
                      <a:pt x="6" y="32"/>
                      <a:pt x="9" y="31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41" y="9"/>
                      <a:pt x="42" y="5"/>
                      <a:pt x="40" y="3"/>
                    </a:cubicBezTo>
                    <a:cubicBezTo>
                      <a:pt x="38" y="0"/>
                      <a:pt x="35" y="0"/>
                      <a:pt x="32" y="1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358"/>
              <p:cNvSpPr/>
              <p:nvPr/>
            </p:nvSpPr>
            <p:spPr bwMode="auto">
              <a:xfrm>
                <a:off x="3288" y="2129"/>
                <a:ext cx="98" cy="79"/>
              </a:xfrm>
              <a:custGeom>
                <a:avLst/>
                <a:gdLst>
                  <a:gd name="T0" fmla="*/ 32 w 41"/>
                  <a:gd name="T1" fmla="*/ 2 h 33"/>
                  <a:gd name="T2" fmla="*/ 3 w 41"/>
                  <a:gd name="T3" fmla="*/ 22 h 33"/>
                  <a:gd name="T4" fmla="*/ 1 w 41"/>
                  <a:gd name="T5" fmla="*/ 30 h 33"/>
                  <a:gd name="T6" fmla="*/ 9 w 41"/>
                  <a:gd name="T7" fmla="*/ 31 h 33"/>
                  <a:gd name="T8" fmla="*/ 38 w 41"/>
                  <a:gd name="T9" fmla="*/ 11 h 33"/>
                  <a:gd name="T10" fmla="*/ 40 w 41"/>
                  <a:gd name="T11" fmla="*/ 3 h 33"/>
                  <a:gd name="T12" fmla="*/ 32 w 41"/>
                  <a:gd name="T13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3">
                    <a:moveTo>
                      <a:pt x="32" y="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0" y="24"/>
                      <a:pt x="0" y="27"/>
                      <a:pt x="1" y="30"/>
                    </a:cubicBezTo>
                    <a:cubicBezTo>
                      <a:pt x="3" y="32"/>
                      <a:pt x="6" y="33"/>
                      <a:pt x="9" y="3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1" y="9"/>
                      <a:pt x="41" y="6"/>
                      <a:pt x="40" y="3"/>
                    </a:cubicBezTo>
                    <a:cubicBezTo>
                      <a:pt x="38" y="1"/>
                      <a:pt x="35" y="0"/>
                      <a:pt x="32" y="2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359"/>
              <p:cNvSpPr/>
              <p:nvPr/>
            </p:nvSpPr>
            <p:spPr bwMode="auto">
              <a:xfrm>
                <a:off x="3331" y="2196"/>
                <a:ext cx="100" cy="76"/>
              </a:xfrm>
              <a:custGeom>
                <a:avLst/>
                <a:gdLst>
                  <a:gd name="T0" fmla="*/ 33 w 42"/>
                  <a:gd name="T1" fmla="*/ 2 h 32"/>
                  <a:gd name="T2" fmla="*/ 4 w 42"/>
                  <a:gd name="T3" fmla="*/ 22 h 32"/>
                  <a:gd name="T4" fmla="*/ 2 w 42"/>
                  <a:gd name="T5" fmla="*/ 29 h 32"/>
                  <a:gd name="T6" fmla="*/ 10 w 42"/>
                  <a:gd name="T7" fmla="*/ 31 h 32"/>
                  <a:gd name="T8" fmla="*/ 39 w 42"/>
                  <a:gd name="T9" fmla="*/ 11 h 32"/>
                  <a:gd name="T10" fmla="*/ 41 w 42"/>
                  <a:gd name="T11" fmla="*/ 3 h 32"/>
                  <a:gd name="T12" fmla="*/ 33 w 42"/>
                  <a:gd name="T1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2">
                    <a:moveTo>
                      <a:pt x="33" y="2"/>
                    </a:moveTo>
                    <a:cubicBezTo>
                      <a:pt x="4" y="22"/>
                      <a:pt x="4" y="22"/>
                      <a:pt x="4" y="22"/>
                    </a:cubicBezTo>
                    <a:cubicBezTo>
                      <a:pt x="1" y="24"/>
                      <a:pt x="0" y="27"/>
                      <a:pt x="2" y="29"/>
                    </a:cubicBezTo>
                    <a:cubicBezTo>
                      <a:pt x="4" y="32"/>
                      <a:pt x="7" y="32"/>
                      <a:pt x="10" y="3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42" y="9"/>
                      <a:pt x="42" y="5"/>
                      <a:pt x="41" y="3"/>
                    </a:cubicBezTo>
                    <a:cubicBezTo>
                      <a:pt x="39" y="1"/>
                      <a:pt x="36" y="0"/>
                      <a:pt x="33" y="2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360"/>
              <p:cNvSpPr/>
              <p:nvPr/>
            </p:nvSpPr>
            <p:spPr bwMode="auto">
              <a:xfrm>
                <a:off x="3376" y="2263"/>
                <a:ext cx="100" cy="76"/>
              </a:xfrm>
              <a:custGeom>
                <a:avLst/>
                <a:gdLst>
                  <a:gd name="T0" fmla="*/ 33 w 42"/>
                  <a:gd name="T1" fmla="*/ 1 h 32"/>
                  <a:gd name="T2" fmla="*/ 3 w 42"/>
                  <a:gd name="T3" fmla="*/ 21 h 32"/>
                  <a:gd name="T4" fmla="*/ 2 w 42"/>
                  <a:gd name="T5" fmla="*/ 29 h 32"/>
                  <a:gd name="T6" fmla="*/ 10 w 42"/>
                  <a:gd name="T7" fmla="*/ 30 h 32"/>
                  <a:gd name="T8" fmla="*/ 39 w 42"/>
                  <a:gd name="T9" fmla="*/ 10 h 32"/>
                  <a:gd name="T10" fmla="*/ 41 w 42"/>
                  <a:gd name="T11" fmla="*/ 3 h 32"/>
                  <a:gd name="T12" fmla="*/ 33 w 42"/>
                  <a:gd name="T13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2">
                    <a:moveTo>
                      <a:pt x="33" y="1"/>
                    </a:moveTo>
                    <a:cubicBezTo>
                      <a:pt x="3" y="21"/>
                      <a:pt x="3" y="21"/>
                      <a:pt x="3" y="21"/>
                    </a:cubicBezTo>
                    <a:cubicBezTo>
                      <a:pt x="1" y="23"/>
                      <a:pt x="0" y="26"/>
                      <a:pt x="2" y="29"/>
                    </a:cubicBezTo>
                    <a:cubicBezTo>
                      <a:pt x="4" y="31"/>
                      <a:pt x="7" y="32"/>
                      <a:pt x="10" y="3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2" y="8"/>
                      <a:pt x="42" y="5"/>
                      <a:pt x="41" y="3"/>
                    </a:cubicBezTo>
                    <a:cubicBezTo>
                      <a:pt x="39" y="0"/>
                      <a:pt x="35" y="0"/>
                      <a:pt x="33" y="1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361"/>
              <p:cNvSpPr/>
              <p:nvPr/>
            </p:nvSpPr>
            <p:spPr bwMode="auto">
              <a:xfrm>
                <a:off x="3422" y="2327"/>
                <a:ext cx="100" cy="79"/>
              </a:xfrm>
              <a:custGeom>
                <a:avLst/>
                <a:gdLst>
                  <a:gd name="T0" fmla="*/ 33 w 42"/>
                  <a:gd name="T1" fmla="*/ 2 h 33"/>
                  <a:gd name="T2" fmla="*/ 3 w 42"/>
                  <a:gd name="T3" fmla="*/ 22 h 33"/>
                  <a:gd name="T4" fmla="*/ 2 w 42"/>
                  <a:gd name="T5" fmla="*/ 29 h 33"/>
                  <a:gd name="T6" fmla="*/ 9 w 42"/>
                  <a:gd name="T7" fmla="*/ 31 h 33"/>
                  <a:gd name="T8" fmla="*/ 39 w 42"/>
                  <a:gd name="T9" fmla="*/ 11 h 33"/>
                  <a:gd name="T10" fmla="*/ 40 w 42"/>
                  <a:gd name="T11" fmla="*/ 3 h 33"/>
                  <a:gd name="T12" fmla="*/ 33 w 42"/>
                  <a:gd name="T13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3">
                    <a:moveTo>
                      <a:pt x="33" y="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4"/>
                      <a:pt x="0" y="27"/>
                      <a:pt x="2" y="29"/>
                    </a:cubicBezTo>
                    <a:cubicBezTo>
                      <a:pt x="4" y="32"/>
                      <a:pt x="7" y="33"/>
                      <a:pt x="9" y="3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41" y="9"/>
                      <a:pt x="42" y="6"/>
                      <a:pt x="40" y="3"/>
                    </a:cubicBezTo>
                    <a:cubicBezTo>
                      <a:pt x="39" y="1"/>
                      <a:pt x="35" y="0"/>
                      <a:pt x="33" y="2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362"/>
              <p:cNvSpPr/>
              <p:nvPr/>
            </p:nvSpPr>
            <p:spPr bwMode="auto">
              <a:xfrm>
                <a:off x="3467" y="2394"/>
                <a:ext cx="100" cy="76"/>
              </a:xfrm>
              <a:custGeom>
                <a:avLst/>
                <a:gdLst>
                  <a:gd name="T0" fmla="*/ 33 w 42"/>
                  <a:gd name="T1" fmla="*/ 1 h 32"/>
                  <a:gd name="T2" fmla="*/ 3 w 42"/>
                  <a:gd name="T3" fmla="*/ 22 h 32"/>
                  <a:gd name="T4" fmla="*/ 2 w 42"/>
                  <a:gd name="T5" fmla="*/ 29 h 32"/>
                  <a:gd name="T6" fmla="*/ 9 w 42"/>
                  <a:gd name="T7" fmla="*/ 30 h 32"/>
                  <a:gd name="T8" fmla="*/ 39 w 42"/>
                  <a:gd name="T9" fmla="*/ 10 h 32"/>
                  <a:gd name="T10" fmla="*/ 40 w 42"/>
                  <a:gd name="T11" fmla="*/ 3 h 32"/>
                  <a:gd name="T12" fmla="*/ 33 w 42"/>
                  <a:gd name="T13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2">
                    <a:moveTo>
                      <a:pt x="33" y="1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3"/>
                      <a:pt x="0" y="27"/>
                      <a:pt x="2" y="29"/>
                    </a:cubicBezTo>
                    <a:cubicBezTo>
                      <a:pt x="4" y="32"/>
                      <a:pt x="7" y="32"/>
                      <a:pt x="9" y="3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1" y="9"/>
                      <a:pt x="42" y="5"/>
                      <a:pt x="40" y="3"/>
                    </a:cubicBezTo>
                    <a:cubicBezTo>
                      <a:pt x="39" y="0"/>
                      <a:pt x="35" y="0"/>
                      <a:pt x="33" y="1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363"/>
              <p:cNvSpPr/>
              <p:nvPr/>
            </p:nvSpPr>
            <p:spPr bwMode="auto">
              <a:xfrm>
                <a:off x="3512" y="2458"/>
                <a:ext cx="100" cy="79"/>
              </a:xfrm>
              <a:custGeom>
                <a:avLst/>
                <a:gdLst>
                  <a:gd name="T0" fmla="*/ 33 w 42"/>
                  <a:gd name="T1" fmla="*/ 2 h 33"/>
                  <a:gd name="T2" fmla="*/ 3 w 42"/>
                  <a:gd name="T3" fmla="*/ 22 h 33"/>
                  <a:gd name="T4" fmla="*/ 2 w 42"/>
                  <a:gd name="T5" fmla="*/ 30 h 33"/>
                  <a:gd name="T6" fmla="*/ 9 w 42"/>
                  <a:gd name="T7" fmla="*/ 31 h 33"/>
                  <a:gd name="T8" fmla="*/ 39 w 42"/>
                  <a:gd name="T9" fmla="*/ 11 h 33"/>
                  <a:gd name="T10" fmla="*/ 40 w 42"/>
                  <a:gd name="T11" fmla="*/ 3 h 33"/>
                  <a:gd name="T12" fmla="*/ 33 w 42"/>
                  <a:gd name="T13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3">
                    <a:moveTo>
                      <a:pt x="33" y="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4"/>
                      <a:pt x="0" y="27"/>
                      <a:pt x="2" y="30"/>
                    </a:cubicBezTo>
                    <a:cubicBezTo>
                      <a:pt x="3" y="32"/>
                      <a:pt x="7" y="33"/>
                      <a:pt x="9" y="3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41" y="9"/>
                      <a:pt x="42" y="6"/>
                      <a:pt x="40" y="3"/>
                    </a:cubicBezTo>
                    <a:cubicBezTo>
                      <a:pt x="38" y="1"/>
                      <a:pt x="35" y="0"/>
                      <a:pt x="33" y="2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364"/>
              <p:cNvSpPr/>
              <p:nvPr/>
            </p:nvSpPr>
            <p:spPr bwMode="auto">
              <a:xfrm>
                <a:off x="3558" y="2525"/>
                <a:ext cx="100" cy="76"/>
              </a:xfrm>
              <a:custGeom>
                <a:avLst/>
                <a:gdLst>
                  <a:gd name="T0" fmla="*/ 33 w 42"/>
                  <a:gd name="T1" fmla="*/ 2 h 32"/>
                  <a:gd name="T2" fmla="*/ 3 w 42"/>
                  <a:gd name="T3" fmla="*/ 22 h 32"/>
                  <a:gd name="T4" fmla="*/ 2 w 42"/>
                  <a:gd name="T5" fmla="*/ 29 h 32"/>
                  <a:gd name="T6" fmla="*/ 9 w 42"/>
                  <a:gd name="T7" fmla="*/ 31 h 32"/>
                  <a:gd name="T8" fmla="*/ 39 w 42"/>
                  <a:gd name="T9" fmla="*/ 10 h 32"/>
                  <a:gd name="T10" fmla="*/ 40 w 42"/>
                  <a:gd name="T11" fmla="*/ 3 h 32"/>
                  <a:gd name="T12" fmla="*/ 33 w 42"/>
                  <a:gd name="T1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2">
                    <a:moveTo>
                      <a:pt x="33" y="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3"/>
                      <a:pt x="0" y="27"/>
                      <a:pt x="2" y="29"/>
                    </a:cubicBezTo>
                    <a:cubicBezTo>
                      <a:pt x="3" y="32"/>
                      <a:pt x="7" y="32"/>
                      <a:pt x="9" y="31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1" y="9"/>
                      <a:pt x="42" y="5"/>
                      <a:pt x="40" y="3"/>
                    </a:cubicBezTo>
                    <a:cubicBezTo>
                      <a:pt x="38" y="0"/>
                      <a:pt x="35" y="0"/>
                      <a:pt x="33" y="2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365"/>
              <p:cNvSpPr/>
              <p:nvPr/>
            </p:nvSpPr>
            <p:spPr bwMode="auto">
              <a:xfrm>
                <a:off x="3603" y="2589"/>
                <a:ext cx="100" cy="79"/>
              </a:xfrm>
              <a:custGeom>
                <a:avLst/>
                <a:gdLst>
                  <a:gd name="T0" fmla="*/ 32 w 42"/>
                  <a:gd name="T1" fmla="*/ 2 h 33"/>
                  <a:gd name="T2" fmla="*/ 3 w 42"/>
                  <a:gd name="T3" fmla="*/ 22 h 33"/>
                  <a:gd name="T4" fmla="*/ 2 w 42"/>
                  <a:gd name="T5" fmla="*/ 30 h 33"/>
                  <a:gd name="T6" fmla="*/ 9 w 42"/>
                  <a:gd name="T7" fmla="*/ 31 h 33"/>
                  <a:gd name="T8" fmla="*/ 39 w 42"/>
                  <a:gd name="T9" fmla="*/ 11 h 33"/>
                  <a:gd name="T10" fmla="*/ 40 w 42"/>
                  <a:gd name="T11" fmla="*/ 4 h 33"/>
                  <a:gd name="T12" fmla="*/ 32 w 42"/>
                  <a:gd name="T13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3">
                    <a:moveTo>
                      <a:pt x="32" y="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0" y="24"/>
                      <a:pt x="0" y="27"/>
                      <a:pt x="2" y="30"/>
                    </a:cubicBezTo>
                    <a:cubicBezTo>
                      <a:pt x="3" y="32"/>
                      <a:pt x="7" y="33"/>
                      <a:pt x="9" y="3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41" y="9"/>
                      <a:pt x="42" y="6"/>
                      <a:pt x="40" y="4"/>
                    </a:cubicBezTo>
                    <a:cubicBezTo>
                      <a:pt x="38" y="1"/>
                      <a:pt x="35" y="0"/>
                      <a:pt x="32" y="2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366"/>
              <p:cNvSpPr/>
              <p:nvPr/>
            </p:nvSpPr>
            <p:spPr bwMode="auto">
              <a:xfrm>
                <a:off x="4366" y="2294"/>
                <a:ext cx="95" cy="124"/>
              </a:xfrm>
              <a:custGeom>
                <a:avLst/>
                <a:gdLst>
                  <a:gd name="T0" fmla="*/ 32 w 40"/>
                  <a:gd name="T1" fmla="*/ 0 h 52"/>
                  <a:gd name="T2" fmla="*/ 18 w 40"/>
                  <a:gd name="T3" fmla="*/ 1 h 52"/>
                  <a:gd name="T4" fmla="*/ 21 w 40"/>
                  <a:gd name="T5" fmla="*/ 4 h 52"/>
                  <a:gd name="T6" fmla="*/ 17 w 40"/>
                  <a:gd name="T7" fmla="*/ 24 h 52"/>
                  <a:gd name="T8" fmla="*/ 5 w 40"/>
                  <a:gd name="T9" fmla="*/ 32 h 52"/>
                  <a:gd name="T10" fmla="*/ 0 w 40"/>
                  <a:gd name="T11" fmla="*/ 52 h 52"/>
                  <a:gd name="T12" fmla="*/ 33 w 40"/>
                  <a:gd name="T13" fmla="*/ 29 h 52"/>
                  <a:gd name="T14" fmla="*/ 40 w 40"/>
                  <a:gd name="T15" fmla="*/ 16 h 52"/>
                  <a:gd name="T16" fmla="*/ 37 w 40"/>
                  <a:gd name="T17" fmla="*/ 7 h 52"/>
                  <a:gd name="T18" fmla="*/ 32 w 40"/>
                  <a:gd name="T1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52">
                    <a:moveTo>
                      <a:pt x="32" y="0"/>
                    </a:moveTo>
                    <a:cubicBezTo>
                      <a:pt x="18" y="1"/>
                      <a:pt x="18" y="1"/>
                      <a:pt x="18" y="1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5" y="11"/>
                      <a:pt x="23" y="20"/>
                      <a:pt x="17" y="24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8" y="39"/>
                      <a:pt x="6" y="47"/>
                      <a:pt x="0" y="52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8" y="26"/>
                      <a:pt x="40" y="21"/>
                      <a:pt x="40" y="16"/>
                    </a:cubicBezTo>
                    <a:cubicBezTo>
                      <a:pt x="40" y="13"/>
                      <a:pt x="39" y="10"/>
                      <a:pt x="37" y="7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B9512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367"/>
              <p:cNvSpPr/>
              <p:nvPr/>
            </p:nvSpPr>
            <p:spPr bwMode="auto">
              <a:xfrm>
                <a:off x="4332" y="2296"/>
                <a:ext cx="93" cy="74"/>
              </a:xfrm>
              <a:custGeom>
                <a:avLst/>
                <a:gdLst>
                  <a:gd name="T0" fmla="*/ 32 w 39"/>
                  <a:gd name="T1" fmla="*/ 0 h 31"/>
                  <a:gd name="T2" fmla="*/ 0 w 39"/>
                  <a:gd name="T3" fmla="*/ 4 h 31"/>
                  <a:gd name="T4" fmla="*/ 18 w 39"/>
                  <a:gd name="T5" fmla="*/ 29 h 31"/>
                  <a:gd name="T6" fmla="*/ 19 w 39"/>
                  <a:gd name="T7" fmla="*/ 31 h 31"/>
                  <a:gd name="T8" fmla="*/ 31 w 39"/>
                  <a:gd name="T9" fmla="*/ 23 h 31"/>
                  <a:gd name="T10" fmla="*/ 35 w 39"/>
                  <a:gd name="T11" fmla="*/ 3 h 31"/>
                  <a:gd name="T12" fmla="*/ 32 w 39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1">
                    <a:moveTo>
                      <a:pt x="32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30"/>
                      <a:pt x="19" y="31"/>
                      <a:pt x="19" y="31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7" y="19"/>
                      <a:pt x="39" y="10"/>
                      <a:pt x="35" y="3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E0C7B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368"/>
              <p:cNvSpPr/>
              <p:nvPr/>
            </p:nvSpPr>
            <p:spPr bwMode="auto">
              <a:xfrm>
                <a:off x="3605" y="2306"/>
                <a:ext cx="780" cy="417"/>
              </a:xfrm>
              <a:custGeom>
                <a:avLst/>
                <a:gdLst>
                  <a:gd name="T0" fmla="*/ 305 w 327"/>
                  <a:gd name="T1" fmla="*/ 0 h 175"/>
                  <a:gd name="T2" fmla="*/ 0 w 327"/>
                  <a:gd name="T3" fmla="*/ 33 h 175"/>
                  <a:gd name="T4" fmla="*/ 92 w 327"/>
                  <a:gd name="T5" fmla="*/ 167 h 175"/>
                  <a:gd name="T6" fmla="*/ 131 w 327"/>
                  <a:gd name="T7" fmla="*/ 175 h 175"/>
                  <a:gd name="T8" fmla="*/ 319 w 327"/>
                  <a:gd name="T9" fmla="*/ 47 h 175"/>
                  <a:gd name="T10" fmla="*/ 324 w 327"/>
                  <a:gd name="T11" fmla="*/ 27 h 175"/>
                  <a:gd name="T12" fmla="*/ 323 w 327"/>
                  <a:gd name="T13" fmla="*/ 25 h 175"/>
                  <a:gd name="T14" fmla="*/ 305 w 327"/>
                  <a:gd name="T15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7" h="175">
                    <a:moveTo>
                      <a:pt x="305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92" y="167"/>
                      <a:pt x="92" y="167"/>
                      <a:pt x="92" y="167"/>
                    </a:cubicBezTo>
                    <a:cubicBezTo>
                      <a:pt x="104" y="170"/>
                      <a:pt x="118" y="172"/>
                      <a:pt x="131" y="175"/>
                    </a:cubicBezTo>
                    <a:cubicBezTo>
                      <a:pt x="319" y="47"/>
                      <a:pt x="319" y="47"/>
                      <a:pt x="319" y="47"/>
                    </a:cubicBezTo>
                    <a:cubicBezTo>
                      <a:pt x="325" y="42"/>
                      <a:pt x="327" y="34"/>
                      <a:pt x="324" y="27"/>
                    </a:cubicBezTo>
                    <a:cubicBezTo>
                      <a:pt x="324" y="27"/>
                      <a:pt x="323" y="26"/>
                      <a:pt x="323" y="25"/>
                    </a:cubicBezTo>
                    <a:cubicBezTo>
                      <a:pt x="305" y="0"/>
                      <a:pt x="305" y="0"/>
                      <a:pt x="305" y="0"/>
                    </a:cubicBezTo>
                  </a:path>
                </a:pathLst>
              </a:custGeom>
              <a:solidFill>
                <a:srgbClr val="D2652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369"/>
              <p:cNvSpPr/>
              <p:nvPr/>
            </p:nvSpPr>
            <p:spPr bwMode="auto">
              <a:xfrm>
                <a:off x="3479" y="2384"/>
                <a:ext cx="346" cy="320"/>
              </a:xfrm>
              <a:custGeom>
                <a:avLst/>
                <a:gdLst>
                  <a:gd name="T0" fmla="*/ 53 w 145"/>
                  <a:gd name="T1" fmla="*/ 0 h 134"/>
                  <a:gd name="T2" fmla="*/ 45 w 145"/>
                  <a:gd name="T3" fmla="*/ 1 h 134"/>
                  <a:gd name="T4" fmla="*/ 0 w 145"/>
                  <a:gd name="T5" fmla="*/ 6 h 134"/>
                  <a:gd name="T6" fmla="*/ 8 w 145"/>
                  <a:gd name="T7" fmla="*/ 19 h 134"/>
                  <a:gd name="T8" fmla="*/ 28 w 145"/>
                  <a:gd name="T9" fmla="*/ 5 h 134"/>
                  <a:gd name="T10" fmla="*/ 31 w 145"/>
                  <a:gd name="T11" fmla="*/ 4 h 134"/>
                  <a:gd name="T12" fmla="*/ 35 w 145"/>
                  <a:gd name="T13" fmla="*/ 7 h 134"/>
                  <a:gd name="T14" fmla="*/ 34 w 145"/>
                  <a:gd name="T15" fmla="*/ 14 h 134"/>
                  <a:gd name="T16" fmla="*/ 14 w 145"/>
                  <a:gd name="T17" fmla="*/ 28 h 134"/>
                  <a:gd name="T18" fmla="*/ 27 w 145"/>
                  <a:gd name="T19" fmla="*/ 46 h 134"/>
                  <a:gd name="T20" fmla="*/ 47 w 145"/>
                  <a:gd name="T21" fmla="*/ 33 h 134"/>
                  <a:gd name="T22" fmla="*/ 50 w 145"/>
                  <a:gd name="T23" fmla="*/ 32 h 134"/>
                  <a:gd name="T24" fmla="*/ 54 w 145"/>
                  <a:gd name="T25" fmla="*/ 34 h 134"/>
                  <a:gd name="T26" fmla="*/ 53 w 145"/>
                  <a:gd name="T27" fmla="*/ 42 h 134"/>
                  <a:gd name="T28" fmla="*/ 33 w 145"/>
                  <a:gd name="T29" fmla="*/ 55 h 134"/>
                  <a:gd name="T30" fmla="*/ 46 w 145"/>
                  <a:gd name="T31" fmla="*/ 74 h 134"/>
                  <a:gd name="T32" fmla="*/ 66 w 145"/>
                  <a:gd name="T33" fmla="*/ 61 h 134"/>
                  <a:gd name="T34" fmla="*/ 69 w 145"/>
                  <a:gd name="T35" fmla="*/ 60 h 134"/>
                  <a:gd name="T36" fmla="*/ 73 w 145"/>
                  <a:gd name="T37" fmla="*/ 62 h 134"/>
                  <a:gd name="T38" fmla="*/ 72 w 145"/>
                  <a:gd name="T39" fmla="*/ 69 h 134"/>
                  <a:gd name="T40" fmla="*/ 52 w 145"/>
                  <a:gd name="T41" fmla="*/ 83 h 134"/>
                  <a:gd name="T42" fmla="*/ 65 w 145"/>
                  <a:gd name="T43" fmla="*/ 101 h 134"/>
                  <a:gd name="T44" fmla="*/ 84 w 145"/>
                  <a:gd name="T45" fmla="*/ 88 h 134"/>
                  <a:gd name="T46" fmla="*/ 87 w 145"/>
                  <a:gd name="T47" fmla="*/ 87 h 134"/>
                  <a:gd name="T48" fmla="*/ 92 w 145"/>
                  <a:gd name="T49" fmla="*/ 90 h 134"/>
                  <a:gd name="T50" fmla="*/ 91 w 145"/>
                  <a:gd name="T51" fmla="*/ 97 h 134"/>
                  <a:gd name="T52" fmla="*/ 71 w 145"/>
                  <a:gd name="T53" fmla="*/ 110 h 134"/>
                  <a:gd name="T54" fmla="*/ 79 w 145"/>
                  <a:gd name="T55" fmla="*/ 122 h 134"/>
                  <a:gd name="T56" fmla="*/ 91 w 145"/>
                  <a:gd name="T57" fmla="*/ 124 h 134"/>
                  <a:gd name="T58" fmla="*/ 103 w 145"/>
                  <a:gd name="T59" fmla="*/ 116 h 134"/>
                  <a:gd name="T60" fmla="*/ 106 w 145"/>
                  <a:gd name="T61" fmla="*/ 115 h 134"/>
                  <a:gd name="T62" fmla="*/ 111 w 145"/>
                  <a:gd name="T63" fmla="*/ 117 h 134"/>
                  <a:gd name="T64" fmla="*/ 109 w 145"/>
                  <a:gd name="T65" fmla="*/ 125 h 134"/>
                  <a:gd name="T66" fmla="*/ 106 w 145"/>
                  <a:gd name="T67" fmla="*/ 127 h 134"/>
                  <a:gd name="T68" fmla="*/ 135 w 145"/>
                  <a:gd name="T69" fmla="*/ 133 h 134"/>
                  <a:gd name="T70" fmla="*/ 145 w 145"/>
                  <a:gd name="T71" fmla="*/ 134 h 134"/>
                  <a:gd name="T72" fmla="*/ 53 w 145"/>
                  <a:gd name="T73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5" h="134">
                    <a:moveTo>
                      <a:pt x="53" y="0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9" y="5"/>
                      <a:pt x="30" y="4"/>
                      <a:pt x="31" y="4"/>
                    </a:cubicBezTo>
                    <a:cubicBezTo>
                      <a:pt x="33" y="4"/>
                      <a:pt x="34" y="5"/>
                      <a:pt x="35" y="7"/>
                    </a:cubicBezTo>
                    <a:cubicBezTo>
                      <a:pt x="37" y="9"/>
                      <a:pt x="36" y="13"/>
                      <a:pt x="34" y="14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8" y="32"/>
                      <a:pt x="49" y="32"/>
                      <a:pt x="50" y="32"/>
                    </a:cubicBezTo>
                    <a:cubicBezTo>
                      <a:pt x="51" y="32"/>
                      <a:pt x="53" y="33"/>
                      <a:pt x="54" y="34"/>
                    </a:cubicBezTo>
                    <a:cubicBezTo>
                      <a:pt x="56" y="37"/>
                      <a:pt x="55" y="40"/>
                      <a:pt x="53" y="42"/>
                    </a:cubicBezTo>
                    <a:cubicBezTo>
                      <a:pt x="33" y="55"/>
                      <a:pt x="33" y="55"/>
                      <a:pt x="33" y="5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0"/>
                      <a:pt x="68" y="60"/>
                      <a:pt x="69" y="60"/>
                    </a:cubicBezTo>
                    <a:cubicBezTo>
                      <a:pt x="70" y="60"/>
                      <a:pt x="72" y="60"/>
                      <a:pt x="73" y="62"/>
                    </a:cubicBezTo>
                    <a:cubicBezTo>
                      <a:pt x="75" y="64"/>
                      <a:pt x="74" y="68"/>
                      <a:pt x="72" y="69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84" y="88"/>
                      <a:pt x="84" y="88"/>
                      <a:pt x="84" y="88"/>
                    </a:cubicBezTo>
                    <a:cubicBezTo>
                      <a:pt x="85" y="87"/>
                      <a:pt x="86" y="87"/>
                      <a:pt x="87" y="87"/>
                    </a:cubicBezTo>
                    <a:cubicBezTo>
                      <a:pt x="89" y="87"/>
                      <a:pt x="91" y="88"/>
                      <a:pt x="92" y="90"/>
                    </a:cubicBezTo>
                    <a:cubicBezTo>
                      <a:pt x="94" y="92"/>
                      <a:pt x="93" y="95"/>
                      <a:pt x="91" y="97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83" y="122"/>
                      <a:pt x="87" y="123"/>
                      <a:pt x="91" y="124"/>
                    </a:cubicBezTo>
                    <a:cubicBezTo>
                      <a:pt x="103" y="116"/>
                      <a:pt x="103" y="116"/>
                      <a:pt x="103" y="116"/>
                    </a:cubicBezTo>
                    <a:cubicBezTo>
                      <a:pt x="104" y="115"/>
                      <a:pt x="105" y="115"/>
                      <a:pt x="106" y="115"/>
                    </a:cubicBezTo>
                    <a:cubicBezTo>
                      <a:pt x="108" y="115"/>
                      <a:pt x="110" y="116"/>
                      <a:pt x="111" y="117"/>
                    </a:cubicBezTo>
                    <a:cubicBezTo>
                      <a:pt x="113" y="120"/>
                      <a:pt x="112" y="123"/>
                      <a:pt x="109" y="125"/>
                    </a:cubicBezTo>
                    <a:cubicBezTo>
                      <a:pt x="106" y="127"/>
                      <a:pt x="106" y="127"/>
                      <a:pt x="106" y="127"/>
                    </a:cubicBezTo>
                    <a:cubicBezTo>
                      <a:pt x="115" y="129"/>
                      <a:pt x="124" y="131"/>
                      <a:pt x="135" y="133"/>
                    </a:cubicBezTo>
                    <a:cubicBezTo>
                      <a:pt x="139" y="133"/>
                      <a:pt x="142" y="134"/>
                      <a:pt x="145" y="134"/>
                    </a:cubicBezTo>
                    <a:cubicBezTo>
                      <a:pt x="53" y="0"/>
                      <a:pt x="53" y="0"/>
                      <a:pt x="53" y="0"/>
                    </a:cubicBezTo>
                  </a:path>
                </a:pathLst>
              </a:custGeom>
              <a:solidFill>
                <a:srgbClr val="D0952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370"/>
              <p:cNvSpPr/>
              <p:nvPr/>
            </p:nvSpPr>
            <p:spPr bwMode="auto">
              <a:xfrm>
                <a:off x="3696" y="2658"/>
                <a:ext cx="52" cy="29"/>
              </a:xfrm>
              <a:custGeom>
                <a:avLst/>
                <a:gdLst>
                  <a:gd name="T0" fmla="*/ 15 w 22"/>
                  <a:gd name="T1" fmla="*/ 0 h 12"/>
                  <a:gd name="T2" fmla="*/ 12 w 22"/>
                  <a:gd name="T3" fmla="*/ 1 h 12"/>
                  <a:gd name="T4" fmla="*/ 0 w 22"/>
                  <a:gd name="T5" fmla="*/ 9 h 12"/>
                  <a:gd name="T6" fmla="*/ 5 w 22"/>
                  <a:gd name="T7" fmla="*/ 10 h 12"/>
                  <a:gd name="T8" fmla="*/ 15 w 22"/>
                  <a:gd name="T9" fmla="*/ 12 h 12"/>
                  <a:gd name="T10" fmla="*/ 18 w 22"/>
                  <a:gd name="T11" fmla="*/ 10 h 12"/>
                  <a:gd name="T12" fmla="*/ 20 w 22"/>
                  <a:gd name="T13" fmla="*/ 2 h 12"/>
                  <a:gd name="T14" fmla="*/ 15 w 22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2">
                    <a:moveTo>
                      <a:pt x="15" y="0"/>
                    </a:moveTo>
                    <a:cubicBezTo>
                      <a:pt x="14" y="0"/>
                      <a:pt x="13" y="0"/>
                      <a:pt x="12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3" y="9"/>
                      <a:pt x="5" y="10"/>
                    </a:cubicBezTo>
                    <a:cubicBezTo>
                      <a:pt x="8" y="10"/>
                      <a:pt x="11" y="11"/>
                      <a:pt x="15" y="1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21" y="8"/>
                      <a:pt x="22" y="5"/>
                      <a:pt x="20" y="2"/>
                    </a:cubicBezTo>
                    <a:cubicBezTo>
                      <a:pt x="19" y="1"/>
                      <a:pt x="17" y="0"/>
                      <a:pt x="15" y="0"/>
                    </a:cubicBezTo>
                  </a:path>
                </a:pathLst>
              </a:custGeom>
              <a:solidFill>
                <a:srgbClr val="50474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371"/>
              <p:cNvSpPr/>
              <p:nvPr/>
            </p:nvSpPr>
            <p:spPr bwMode="auto">
              <a:xfrm>
                <a:off x="3498" y="2394"/>
                <a:ext cx="69" cy="57"/>
              </a:xfrm>
              <a:custGeom>
                <a:avLst/>
                <a:gdLst>
                  <a:gd name="T0" fmla="*/ 23 w 29"/>
                  <a:gd name="T1" fmla="*/ 0 h 24"/>
                  <a:gd name="T2" fmla="*/ 20 w 29"/>
                  <a:gd name="T3" fmla="*/ 1 h 24"/>
                  <a:gd name="T4" fmla="*/ 0 w 29"/>
                  <a:gd name="T5" fmla="*/ 15 h 24"/>
                  <a:gd name="T6" fmla="*/ 6 w 29"/>
                  <a:gd name="T7" fmla="*/ 24 h 24"/>
                  <a:gd name="T8" fmla="*/ 26 w 29"/>
                  <a:gd name="T9" fmla="*/ 10 h 24"/>
                  <a:gd name="T10" fmla="*/ 27 w 29"/>
                  <a:gd name="T11" fmla="*/ 3 h 24"/>
                  <a:gd name="T12" fmla="*/ 23 w 29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4">
                    <a:moveTo>
                      <a:pt x="23" y="0"/>
                    </a:moveTo>
                    <a:cubicBezTo>
                      <a:pt x="22" y="0"/>
                      <a:pt x="21" y="1"/>
                      <a:pt x="20" y="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9"/>
                      <a:pt x="29" y="5"/>
                      <a:pt x="27" y="3"/>
                    </a:cubicBezTo>
                    <a:cubicBezTo>
                      <a:pt x="26" y="1"/>
                      <a:pt x="25" y="0"/>
                      <a:pt x="23" y="0"/>
                    </a:cubicBezTo>
                  </a:path>
                </a:pathLst>
              </a:custGeom>
              <a:solidFill>
                <a:srgbClr val="50474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Freeform 372"/>
              <p:cNvSpPr/>
              <p:nvPr/>
            </p:nvSpPr>
            <p:spPr bwMode="auto">
              <a:xfrm>
                <a:off x="3543" y="2461"/>
                <a:ext cx="69" cy="54"/>
              </a:xfrm>
              <a:custGeom>
                <a:avLst/>
                <a:gdLst>
                  <a:gd name="T0" fmla="*/ 23 w 29"/>
                  <a:gd name="T1" fmla="*/ 0 h 23"/>
                  <a:gd name="T2" fmla="*/ 20 w 29"/>
                  <a:gd name="T3" fmla="*/ 1 h 23"/>
                  <a:gd name="T4" fmla="*/ 0 w 29"/>
                  <a:gd name="T5" fmla="*/ 14 h 23"/>
                  <a:gd name="T6" fmla="*/ 6 w 29"/>
                  <a:gd name="T7" fmla="*/ 23 h 23"/>
                  <a:gd name="T8" fmla="*/ 26 w 29"/>
                  <a:gd name="T9" fmla="*/ 10 h 23"/>
                  <a:gd name="T10" fmla="*/ 27 w 29"/>
                  <a:gd name="T11" fmla="*/ 2 h 23"/>
                  <a:gd name="T12" fmla="*/ 23 w 29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3">
                    <a:moveTo>
                      <a:pt x="23" y="0"/>
                    </a:moveTo>
                    <a:cubicBezTo>
                      <a:pt x="22" y="0"/>
                      <a:pt x="21" y="0"/>
                      <a:pt x="20" y="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8"/>
                      <a:pt x="29" y="5"/>
                      <a:pt x="27" y="2"/>
                    </a:cubicBezTo>
                    <a:cubicBezTo>
                      <a:pt x="26" y="1"/>
                      <a:pt x="24" y="0"/>
                      <a:pt x="23" y="0"/>
                    </a:cubicBezTo>
                  </a:path>
                </a:pathLst>
              </a:custGeom>
              <a:solidFill>
                <a:srgbClr val="50474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373"/>
              <p:cNvSpPr/>
              <p:nvPr/>
            </p:nvSpPr>
            <p:spPr bwMode="auto">
              <a:xfrm>
                <a:off x="3589" y="2527"/>
                <a:ext cx="69" cy="55"/>
              </a:xfrm>
              <a:custGeom>
                <a:avLst/>
                <a:gdLst>
                  <a:gd name="T0" fmla="*/ 23 w 29"/>
                  <a:gd name="T1" fmla="*/ 0 h 23"/>
                  <a:gd name="T2" fmla="*/ 20 w 29"/>
                  <a:gd name="T3" fmla="*/ 1 h 23"/>
                  <a:gd name="T4" fmla="*/ 0 w 29"/>
                  <a:gd name="T5" fmla="*/ 14 h 23"/>
                  <a:gd name="T6" fmla="*/ 6 w 29"/>
                  <a:gd name="T7" fmla="*/ 23 h 23"/>
                  <a:gd name="T8" fmla="*/ 26 w 29"/>
                  <a:gd name="T9" fmla="*/ 9 h 23"/>
                  <a:gd name="T10" fmla="*/ 27 w 29"/>
                  <a:gd name="T11" fmla="*/ 2 h 23"/>
                  <a:gd name="T12" fmla="*/ 23 w 29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3">
                    <a:moveTo>
                      <a:pt x="23" y="0"/>
                    </a:moveTo>
                    <a:cubicBezTo>
                      <a:pt x="22" y="0"/>
                      <a:pt x="20" y="0"/>
                      <a:pt x="20" y="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8" y="8"/>
                      <a:pt x="29" y="4"/>
                      <a:pt x="27" y="2"/>
                    </a:cubicBezTo>
                    <a:cubicBezTo>
                      <a:pt x="26" y="0"/>
                      <a:pt x="24" y="0"/>
                      <a:pt x="23" y="0"/>
                    </a:cubicBezTo>
                  </a:path>
                </a:pathLst>
              </a:custGeom>
              <a:solidFill>
                <a:srgbClr val="50474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374"/>
              <p:cNvSpPr/>
              <p:nvPr/>
            </p:nvSpPr>
            <p:spPr bwMode="auto">
              <a:xfrm>
                <a:off x="3634" y="2592"/>
                <a:ext cx="69" cy="54"/>
              </a:xfrm>
              <a:custGeom>
                <a:avLst/>
                <a:gdLst>
                  <a:gd name="T0" fmla="*/ 22 w 29"/>
                  <a:gd name="T1" fmla="*/ 0 h 23"/>
                  <a:gd name="T2" fmla="*/ 19 w 29"/>
                  <a:gd name="T3" fmla="*/ 1 h 23"/>
                  <a:gd name="T4" fmla="*/ 0 w 29"/>
                  <a:gd name="T5" fmla="*/ 14 h 23"/>
                  <a:gd name="T6" fmla="*/ 6 w 29"/>
                  <a:gd name="T7" fmla="*/ 23 h 23"/>
                  <a:gd name="T8" fmla="*/ 26 w 29"/>
                  <a:gd name="T9" fmla="*/ 10 h 23"/>
                  <a:gd name="T10" fmla="*/ 27 w 29"/>
                  <a:gd name="T11" fmla="*/ 3 h 23"/>
                  <a:gd name="T12" fmla="*/ 22 w 29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3">
                    <a:moveTo>
                      <a:pt x="22" y="0"/>
                    </a:moveTo>
                    <a:cubicBezTo>
                      <a:pt x="21" y="0"/>
                      <a:pt x="20" y="0"/>
                      <a:pt x="19" y="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8"/>
                      <a:pt x="29" y="5"/>
                      <a:pt x="27" y="3"/>
                    </a:cubicBezTo>
                    <a:cubicBezTo>
                      <a:pt x="26" y="1"/>
                      <a:pt x="24" y="0"/>
                      <a:pt x="22" y="0"/>
                    </a:cubicBezTo>
                  </a:path>
                </a:pathLst>
              </a:custGeom>
              <a:solidFill>
                <a:srgbClr val="50474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72" name="Group 389"/>
            <p:cNvGrpSpPr>
              <a:grpSpLocks noChangeAspect="1"/>
            </p:cNvGrpSpPr>
            <p:nvPr/>
          </p:nvGrpSpPr>
          <p:grpSpPr bwMode="auto">
            <a:xfrm rot="15300000" flipH="1">
              <a:off x="8282438" y="2085968"/>
              <a:ext cx="380030" cy="998049"/>
              <a:chOff x="3586" y="1502"/>
              <a:chExt cx="503" cy="1321"/>
            </a:xfrm>
          </p:grpSpPr>
          <p:sp>
            <p:nvSpPr>
              <p:cNvPr id="173" name="AutoShape 388"/>
              <p:cNvSpPr>
                <a:spLocks noChangeAspect="1" noChangeArrowheads="1" noTextEdit="1"/>
              </p:cNvSpPr>
              <p:nvPr/>
            </p:nvSpPr>
            <p:spPr bwMode="auto">
              <a:xfrm>
                <a:off x="3591" y="1509"/>
                <a:ext cx="498" cy="13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390"/>
              <p:cNvSpPr/>
              <p:nvPr/>
            </p:nvSpPr>
            <p:spPr bwMode="auto">
              <a:xfrm>
                <a:off x="3618" y="1502"/>
                <a:ext cx="471" cy="408"/>
              </a:xfrm>
              <a:custGeom>
                <a:avLst/>
                <a:gdLst>
                  <a:gd name="T0" fmla="*/ 68 w 196"/>
                  <a:gd name="T1" fmla="*/ 15 h 171"/>
                  <a:gd name="T2" fmla="*/ 23 w 196"/>
                  <a:gd name="T3" fmla="*/ 21 h 171"/>
                  <a:gd name="T4" fmla="*/ 6 w 196"/>
                  <a:gd name="T5" fmla="*/ 59 h 171"/>
                  <a:gd name="T6" fmla="*/ 22 w 196"/>
                  <a:gd name="T7" fmla="*/ 78 h 171"/>
                  <a:gd name="T8" fmla="*/ 32 w 196"/>
                  <a:gd name="T9" fmla="*/ 108 h 171"/>
                  <a:gd name="T10" fmla="*/ 29 w 196"/>
                  <a:gd name="T11" fmla="*/ 141 h 171"/>
                  <a:gd name="T12" fmla="*/ 60 w 196"/>
                  <a:gd name="T13" fmla="*/ 168 h 171"/>
                  <a:gd name="T14" fmla="*/ 100 w 196"/>
                  <a:gd name="T15" fmla="*/ 157 h 171"/>
                  <a:gd name="T16" fmla="*/ 124 w 196"/>
                  <a:gd name="T17" fmla="*/ 110 h 171"/>
                  <a:gd name="T18" fmla="*/ 165 w 196"/>
                  <a:gd name="T19" fmla="*/ 103 h 171"/>
                  <a:gd name="T20" fmla="*/ 190 w 196"/>
                  <a:gd name="T21" fmla="*/ 81 h 171"/>
                  <a:gd name="T22" fmla="*/ 194 w 196"/>
                  <a:gd name="T23" fmla="*/ 47 h 171"/>
                  <a:gd name="T24" fmla="*/ 164 w 196"/>
                  <a:gd name="T25" fmla="*/ 7 h 171"/>
                  <a:gd name="T26" fmla="*/ 121 w 196"/>
                  <a:gd name="T27" fmla="*/ 3 h 171"/>
                  <a:gd name="T28" fmla="*/ 68 w 196"/>
                  <a:gd name="T29" fmla="*/ 1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6" h="171">
                    <a:moveTo>
                      <a:pt x="68" y="15"/>
                    </a:moveTo>
                    <a:cubicBezTo>
                      <a:pt x="53" y="14"/>
                      <a:pt x="37" y="14"/>
                      <a:pt x="23" y="21"/>
                    </a:cubicBezTo>
                    <a:cubicBezTo>
                      <a:pt x="10" y="28"/>
                      <a:pt x="0" y="45"/>
                      <a:pt x="6" y="59"/>
                    </a:cubicBezTo>
                    <a:cubicBezTo>
                      <a:pt x="10" y="67"/>
                      <a:pt x="16" y="72"/>
                      <a:pt x="22" y="78"/>
                    </a:cubicBezTo>
                    <a:cubicBezTo>
                      <a:pt x="28" y="87"/>
                      <a:pt x="32" y="98"/>
                      <a:pt x="32" y="108"/>
                    </a:cubicBezTo>
                    <a:cubicBezTo>
                      <a:pt x="31" y="119"/>
                      <a:pt x="27" y="130"/>
                      <a:pt x="29" y="141"/>
                    </a:cubicBezTo>
                    <a:cubicBezTo>
                      <a:pt x="32" y="155"/>
                      <a:pt x="46" y="165"/>
                      <a:pt x="60" y="168"/>
                    </a:cubicBezTo>
                    <a:cubicBezTo>
                      <a:pt x="74" y="171"/>
                      <a:pt x="90" y="168"/>
                      <a:pt x="100" y="157"/>
                    </a:cubicBezTo>
                    <a:cubicBezTo>
                      <a:pt x="111" y="143"/>
                      <a:pt x="110" y="120"/>
                      <a:pt x="124" y="110"/>
                    </a:cubicBezTo>
                    <a:cubicBezTo>
                      <a:pt x="136" y="102"/>
                      <a:pt x="151" y="106"/>
                      <a:pt x="165" y="103"/>
                    </a:cubicBezTo>
                    <a:cubicBezTo>
                      <a:pt x="176" y="99"/>
                      <a:pt x="185" y="91"/>
                      <a:pt x="190" y="81"/>
                    </a:cubicBezTo>
                    <a:cubicBezTo>
                      <a:pt x="195" y="70"/>
                      <a:pt x="196" y="58"/>
                      <a:pt x="194" y="47"/>
                    </a:cubicBezTo>
                    <a:cubicBezTo>
                      <a:pt x="191" y="30"/>
                      <a:pt x="180" y="14"/>
                      <a:pt x="164" y="7"/>
                    </a:cubicBezTo>
                    <a:cubicBezTo>
                      <a:pt x="151" y="0"/>
                      <a:pt x="135" y="1"/>
                      <a:pt x="121" y="3"/>
                    </a:cubicBezTo>
                    <a:cubicBezTo>
                      <a:pt x="107" y="5"/>
                      <a:pt x="95" y="16"/>
                      <a:pt x="68" y="15"/>
                    </a:cubicBezTo>
                  </a:path>
                </a:pathLst>
              </a:custGeom>
              <a:solidFill>
                <a:srgbClr val="2E92A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393"/>
              <p:cNvSpPr/>
              <p:nvPr/>
            </p:nvSpPr>
            <p:spPr bwMode="auto">
              <a:xfrm>
                <a:off x="3586" y="2167"/>
                <a:ext cx="248" cy="656"/>
              </a:xfrm>
              <a:custGeom>
                <a:avLst/>
                <a:gdLst>
                  <a:gd name="T0" fmla="*/ 70 w 103"/>
                  <a:gd name="T1" fmla="*/ 248 h 275"/>
                  <a:gd name="T2" fmla="*/ 29 w 103"/>
                  <a:gd name="T3" fmla="*/ 270 h 275"/>
                  <a:gd name="T4" fmla="*/ 1 w 103"/>
                  <a:gd name="T5" fmla="*/ 233 h 275"/>
                  <a:gd name="T6" fmla="*/ 6 w 103"/>
                  <a:gd name="T7" fmla="*/ 201 h 275"/>
                  <a:gd name="T8" fmla="*/ 75 w 103"/>
                  <a:gd name="T9" fmla="*/ 0 h 275"/>
                  <a:gd name="T10" fmla="*/ 103 w 103"/>
                  <a:gd name="T11" fmla="*/ 7 h 275"/>
                  <a:gd name="T12" fmla="*/ 70 w 103"/>
                  <a:gd name="T13" fmla="*/ 248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275">
                    <a:moveTo>
                      <a:pt x="70" y="248"/>
                    </a:moveTo>
                    <a:cubicBezTo>
                      <a:pt x="52" y="275"/>
                      <a:pt x="30" y="270"/>
                      <a:pt x="29" y="270"/>
                    </a:cubicBezTo>
                    <a:cubicBezTo>
                      <a:pt x="29" y="270"/>
                      <a:pt x="6" y="265"/>
                      <a:pt x="1" y="233"/>
                    </a:cubicBezTo>
                    <a:cubicBezTo>
                      <a:pt x="0" y="227"/>
                      <a:pt x="2" y="216"/>
                      <a:pt x="6" y="201"/>
                    </a:cubicBezTo>
                    <a:cubicBezTo>
                      <a:pt x="23" y="134"/>
                      <a:pt x="75" y="0"/>
                      <a:pt x="75" y="0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3" y="7"/>
                      <a:pt x="88" y="222"/>
                      <a:pt x="70" y="248"/>
                    </a:cubicBezTo>
                    <a:close/>
                  </a:path>
                </a:pathLst>
              </a:custGeom>
              <a:solidFill>
                <a:srgbClr val="DB612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Freeform 394"/>
              <p:cNvSpPr/>
              <p:nvPr/>
            </p:nvSpPr>
            <p:spPr bwMode="auto">
              <a:xfrm>
                <a:off x="3601" y="2167"/>
                <a:ext cx="207" cy="549"/>
              </a:xfrm>
              <a:custGeom>
                <a:avLst/>
                <a:gdLst>
                  <a:gd name="T0" fmla="*/ 58 w 86"/>
                  <a:gd name="T1" fmla="*/ 207 h 230"/>
                  <a:gd name="T2" fmla="*/ 23 w 86"/>
                  <a:gd name="T3" fmla="*/ 225 h 230"/>
                  <a:gd name="T4" fmla="*/ 0 w 86"/>
                  <a:gd name="T5" fmla="*/ 201 h 230"/>
                  <a:gd name="T6" fmla="*/ 69 w 86"/>
                  <a:gd name="T7" fmla="*/ 0 h 230"/>
                  <a:gd name="T8" fmla="*/ 86 w 86"/>
                  <a:gd name="T9" fmla="*/ 4 h 230"/>
                  <a:gd name="T10" fmla="*/ 58 w 86"/>
                  <a:gd name="T11" fmla="*/ 20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30">
                    <a:moveTo>
                      <a:pt x="58" y="207"/>
                    </a:moveTo>
                    <a:cubicBezTo>
                      <a:pt x="43" y="230"/>
                      <a:pt x="23" y="225"/>
                      <a:pt x="23" y="225"/>
                    </a:cubicBezTo>
                    <a:cubicBezTo>
                      <a:pt x="22" y="225"/>
                      <a:pt x="6" y="221"/>
                      <a:pt x="0" y="201"/>
                    </a:cubicBezTo>
                    <a:cubicBezTo>
                      <a:pt x="17" y="134"/>
                      <a:pt x="69" y="0"/>
                      <a:pt x="69" y="0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84" y="40"/>
                      <a:pt x="72" y="186"/>
                      <a:pt x="58" y="207"/>
                    </a:cubicBezTo>
                    <a:close/>
                  </a:path>
                </a:pathLst>
              </a:custGeom>
              <a:solidFill>
                <a:srgbClr val="EF743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7" name="Freeform 395"/>
              <p:cNvSpPr/>
              <p:nvPr/>
            </p:nvSpPr>
            <p:spPr bwMode="auto">
              <a:xfrm>
                <a:off x="3755" y="1690"/>
                <a:ext cx="218" cy="303"/>
              </a:xfrm>
              <a:custGeom>
                <a:avLst/>
                <a:gdLst>
                  <a:gd name="T0" fmla="*/ 51 w 91"/>
                  <a:gd name="T1" fmla="*/ 127 h 127"/>
                  <a:gd name="T2" fmla="*/ 46 w 91"/>
                  <a:gd name="T3" fmla="*/ 125 h 127"/>
                  <a:gd name="T4" fmla="*/ 25 w 91"/>
                  <a:gd name="T5" fmla="*/ 120 h 127"/>
                  <a:gd name="T6" fmla="*/ 8 w 91"/>
                  <a:gd name="T7" fmla="*/ 70 h 127"/>
                  <a:gd name="T8" fmla="*/ 16 w 91"/>
                  <a:gd name="T9" fmla="*/ 52 h 127"/>
                  <a:gd name="T10" fmla="*/ 64 w 91"/>
                  <a:gd name="T11" fmla="*/ 5 h 127"/>
                  <a:gd name="T12" fmla="*/ 67 w 91"/>
                  <a:gd name="T13" fmla="*/ 1 h 127"/>
                  <a:gd name="T14" fmla="*/ 90 w 91"/>
                  <a:gd name="T15" fmla="*/ 70 h 127"/>
                  <a:gd name="T16" fmla="*/ 90 w 91"/>
                  <a:gd name="T17" fmla="*/ 75 h 127"/>
                  <a:gd name="T18" fmla="*/ 51 w 91"/>
                  <a:gd name="T19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" h="127">
                    <a:moveTo>
                      <a:pt x="51" y="127"/>
                    </a:moveTo>
                    <a:cubicBezTo>
                      <a:pt x="46" y="125"/>
                      <a:pt x="46" y="125"/>
                      <a:pt x="46" y="125"/>
                    </a:cubicBezTo>
                    <a:cubicBezTo>
                      <a:pt x="25" y="120"/>
                      <a:pt x="25" y="120"/>
                      <a:pt x="25" y="120"/>
                    </a:cubicBezTo>
                    <a:cubicBezTo>
                      <a:pt x="25" y="120"/>
                      <a:pt x="0" y="108"/>
                      <a:pt x="8" y="70"/>
                    </a:cubicBezTo>
                    <a:cubicBezTo>
                      <a:pt x="10" y="63"/>
                      <a:pt x="13" y="57"/>
                      <a:pt x="16" y="52"/>
                    </a:cubicBezTo>
                    <a:cubicBezTo>
                      <a:pt x="31" y="28"/>
                      <a:pt x="60" y="19"/>
                      <a:pt x="64" y="5"/>
                    </a:cubicBezTo>
                    <a:cubicBezTo>
                      <a:pt x="64" y="2"/>
                      <a:pt x="65" y="0"/>
                      <a:pt x="67" y="1"/>
                    </a:cubicBezTo>
                    <a:cubicBezTo>
                      <a:pt x="75" y="2"/>
                      <a:pt x="91" y="48"/>
                      <a:pt x="90" y="70"/>
                    </a:cubicBezTo>
                    <a:cubicBezTo>
                      <a:pt x="90" y="72"/>
                      <a:pt x="90" y="74"/>
                      <a:pt x="90" y="75"/>
                    </a:cubicBezTo>
                    <a:cubicBezTo>
                      <a:pt x="87" y="100"/>
                      <a:pt x="74" y="123"/>
                      <a:pt x="51" y="127"/>
                    </a:cubicBezTo>
                  </a:path>
                </a:pathLst>
              </a:custGeom>
              <a:solidFill>
                <a:srgbClr val="FFDCA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Freeform 396"/>
              <p:cNvSpPr/>
              <p:nvPr/>
            </p:nvSpPr>
            <p:spPr bwMode="auto">
              <a:xfrm>
                <a:off x="3793" y="1655"/>
                <a:ext cx="183" cy="214"/>
              </a:xfrm>
              <a:custGeom>
                <a:avLst/>
                <a:gdLst>
                  <a:gd name="T0" fmla="*/ 74 w 76"/>
                  <a:gd name="T1" fmla="*/ 90 h 90"/>
                  <a:gd name="T2" fmla="*/ 70 w 76"/>
                  <a:gd name="T3" fmla="*/ 88 h 90"/>
                  <a:gd name="T4" fmla="*/ 64 w 76"/>
                  <a:gd name="T5" fmla="*/ 81 h 90"/>
                  <a:gd name="T6" fmla="*/ 56 w 76"/>
                  <a:gd name="T7" fmla="*/ 79 h 90"/>
                  <a:gd name="T8" fmla="*/ 50 w 76"/>
                  <a:gd name="T9" fmla="*/ 84 h 90"/>
                  <a:gd name="T10" fmla="*/ 39 w 76"/>
                  <a:gd name="T11" fmla="*/ 81 h 90"/>
                  <a:gd name="T12" fmla="*/ 29 w 76"/>
                  <a:gd name="T13" fmla="*/ 71 h 90"/>
                  <a:gd name="T14" fmla="*/ 17 w 76"/>
                  <a:gd name="T15" fmla="*/ 73 h 90"/>
                  <a:gd name="T16" fmla="*/ 3 w 76"/>
                  <a:gd name="T17" fmla="*/ 70 h 90"/>
                  <a:gd name="T18" fmla="*/ 0 w 76"/>
                  <a:gd name="T19" fmla="*/ 67 h 90"/>
                  <a:gd name="T20" fmla="*/ 48 w 76"/>
                  <a:gd name="T21" fmla="*/ 20 h 90"/>
                  <a:gd name="T22" fmla="*/ 74 w 76"/>
                  <a:gd name="T23" fmla="*/ 85 h 90"/>
                  <a:gd name="T24" fmla="*/ 74 w 76"/>
                  <a:gd name="T25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90">
                    <a:moveTo>
                      <a:pt x="74" y="90"/>
                    </a:moveTo>
                    <a:cubicBezTo>
                      <a:pt x="73" y="89"/>
                      <a:pt x="72" y="88"/>
                      <a:pt x="70" y="88"/>
                    </a:cubicBezTo>
                    <a:cubicBezTo>
                      <a:pt x="68" y="85"/>
                      <a:pt x="67" y="83"/>
                      <a:pt x="64" y="81"/>
                    </a:cubicBezTo>
                    <a:cubicBezTo>
                      <a:pt x="62" y="79"/>
                      <a:pt x="59" y="78"/>
                      <a:pt x="56" y="79"/>
                    </a:cubicBezTo>
                    <a:cubicBezTo>
                      <a:pt x="54" y="80"/>
                      <a:pt x="53" y="83"/>
                      <a:pt x="50" y="84"/>
                    </a:cubicBezTo>
                    <a:cubicBezTo>
                      <a:pt x="47" y="86"/>
                      <a:pt x="41" y="84"/>
                      <a:pt x="39" y="81"/>
                    </a:cubicBezTo>
                    <a:cubicBezTo>
                      <a:pt x="35" y="77"/>
                      <a:pt x="33" y="72"/>
                      <a:pt x="29" y="71"/>
                    </a:cubicBezTo>
                    <a:cubicBezTo>
                      <a:pt x="25" y="70"/>
                      <a:pt x="21" y="72"/>
                      <a:pt x="17" y="73"/>
                    </a:cubicBezTo>
                    <a:cubicBezTo>
                      <a:pt x="12" y="74"/>
                      <a:pt x="7" y="73"/>
                      <a:pt x="3" y="70"/>
                    </a:cubicBezTo>
                    <a:cubicBezTo>
                      <a:pt x="2" y="69"/>
                      <a:pt x="1" y="68"/>
                      <a:pt x="0" y="67"/>
                    </a:cubicBezTo>
                    <a:cubicBezTo>
                      <a:pt x="15" y="43"/>
                      <a:pt x="44" y="34"/>
                      <a:pt x="48" y="20"/>
                    </a:cubicBezTo>
                    <a:cubicBezTo>
                      <a:pt x="52" y="0"/>
                      <a:pt x="76" y="59"/>
                      <a:pt x="74" y="85"/>
                    </a:cubicBezTo>
                    <a:cubicBezTo>
                      <a:pt x="74" y="87"/>
                      <a:pt x="74" y="89"/>
                      <a:pt x="74" y="90"/>
                    </a:cubicBezTo>
                  </a:path>
                </a:pathLst>
              </a:custGeom>
              <a:solidFill>
                <a:srgbClr val="50B1D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Freeform 397"/>
              <p:cNvSpPr>
                <a:spLocks noEditPoints="1"/>
              </p:cNvSpPr>
              <p:nvPr/>
            </p:nvSpPr>
            <p:spPr bwMode="auto">
              <a:xfrm>
                <a:off x="3851" y="1695"/>
                <a:ext cx="122" cy="298"/>
              </a:xfrm>
              <a:custGeom>
                <a:avLst/>
                <a:gdLst>
                  <a:gd name="T0" fmla="*/ 35 w 51"/>
                  <a:gd name="T1" fmla="*/ 62 h 125"/>
                  <a:gd name="T2" fmla="*/ 32 w 51"/>
                  <a:gd name="T3" fmla="*/ 62 h 125"/>
                  <a:gd name="T4" fmla="*/ 31 w 51"/>
                  <a:gd name="T5" fmla="*/ 63 h 125"/>
                  <a:gd name="T6" fmla="*/ 0 w 51"/>
                  <a:gd name="T7" fmla="*/ 120 h 125"/>
                  <a:gd name="T8" fmla="*/ 6 w 51"/>
                  <a:gd name="T9" fmla="*/ 123 h 125"/>
                  <a:gd name="T10" fmla="*/ 11 w 51"/>
                  <a:gd name="T11" fmla="*/ 125 h 125"/>
                  <a:gd name="T12" fmla="*/ 50 w 51"/>
                  <a:gd name="T13" fmla="*/ 73 h 125"/>
                  <a:gd name="T14" fmla="*/ 50 w 51"/>
                  <a:gd name="T15" fmla="*/ 71 h 125"/>
                  <a:gd name="T16" fmla="*/ 50 w 51"/>
                  <a:gd name="T17" fmla="*/ 73 h 125"/>
                  <a:gd name="T18" fmla="*/ 46 w 51"/>
                  <a:gd name="T19" fmla="*/ 71 h 125"/>
                  <a:gd name="T20" fmla="*/ 40 w 51"/>
                  <a:gd name="T21" fmla="*/ 64 h 125"/>
                  <a:gd name="T22" fmla="*/ 35 w 51"/>
                  <a:gd name="T23" fmla="*/ 62 h 125"/>
                  <a:gd name="T24" fmla="*/ 30 w 51"/>
                  <a:gd name="T25" fmla="*/ 0 h 125"/>
                  <a:gd name="T26" fmla="*/ 50 w 51"/>
                  <a:gd name="T27" fmla="*/ 68 h 125"/>
                  <a:gd name="T28" fmla="*/ 50 w 51"/>
                  <a:gd name="T29" fmla="*/ 69 h 125"/>
                  <a:gd name="T30" fmla="*/ 50 w 51"/>
                  <a:gd name="T31" fmla="*/ 68 h 125"/>
                  <a:gd name="T32" fmla="*/ 50 w 51"/>
                  <a:gd name="T33" fmla="*/ 66 h 125"/>
                  <a:gd name="T34" fmla="*/ 42 w 51"/>
                  <a:gd name="T35" fmla="*/ 24 h 125"/>
                  <a:gd name="T36" fmla="*/ 39 w 51"/>
                  <a:gd name="T37" fmla="*/ 18 h 125"/>
                  <a:gd name="T38" fmla="*/ 30 w 51"/>
                  <a:gd name="T3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1" h="125">
                    <a:moveTo>
                      <a:pt x="35" y="62"/>
                    </a:moveTo>
                    <a:cubicBezTo>
                      <a:pt x="34" y="62"/>
                      <a:pt x="33" y="62"/>
                      <a:pt x="32" y="62"/>
                    </a:cubicBezTo>
                    <a:cubicBezTo>
                      <a:pt x="32" y="62"/>
                      <a:pt x="31" y="63"/>
                      <a:pt x="31" y="63"/>
                    </a:cubicBezTo>
                    <a:cubicBezTo>
                      <a:pt x="24" y="92"/>
                      <a:pt x="0" y="120"/>
                      <a:pt x="0" y="120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34" y="121"/>
                      <a:pt x="47" y="98"/>
                      <a:pt x="50" y="73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2"/>
                      <a:pt x="50" y="73"/>
                    </a:cubicBezTo>
                    <a:cubicBezTo>
                      <a:pt x="49" y="72"/>
                      <a:pt x="48" y="71"/>
                      <a:pt x="46" y="71"/>
                    </a:cubicBezTo>
                    <a:cubicBezTo>
                      <a:pt x="44" y="68"/>
                      <a:pt x="43" y="66"/>
                      <a:pt x="40" y="64"/>
                    </a:cubicBezTo>
                    <a:cubicBezTo>
                      <a:pt x="39" y="63"/>
                      <a:pt x="37" y="62"/>
                      <a:pt x="35" y="62"/>
                    </a:cubicBezTo>
                    <a:moveTo>
                      <a:pt x="30" y="0"/>
                    </a:moveTo>
                    <a:cubicBezTo>
                      <a:pt x="38" y="9"/>
                      <a:pt x="51" y="48"/>
                      <a:pt x="50" y="68"/>
                    </a:cubicBezTo>
                    <a:cubicBezTo>
                      <a:pt x="50" y="68"/>
                      <a:pt x="50" y="69"/>
                      <a:pt x="50" y="69"/>
                    </a:cubicBezTo>
                    <a:cubicBezTo>
                      <a:pt x="50" y="69"/>
                      <a:pt x="50" y="68"/>
                      <a:pt x="50" y="68"/>
                    </a:cubicBezTo>
                    <a:cubicBezTo>
                      <a:pt x="50" y="68"/>
                      <a:pt x="50" y="67"/>
                      <a:pt x="50" y="66"/>
                    </a:cubicBezTo>
                    <a:cubicBezTo>
                      <a:pt x="50" y="54"/>
                      <a:pt x="46" y="38"/>
                      <a:pt x="42" y="24"/>
                    </a:cubicBezTo>
                    <a:cubicBezTo>
                      <a:pt x="41" y="22"/>
                      <a:pt x="40" y="20"/>
                      <a:pt x="39" y="18"/>
                    </a:cubicBezTo>
                    <a:cubicBezTo>
                      <a:pt x="36" y="10"/>
                      <a:pt x="32" y="3"/>
                      <a:pt x="30" y="0"/>
                    </a:cubicBezTo>
                  </a:path>
                </a:pathLst>
              </a:custGeom>
              <a:solidFill>
                <a:srgbClr val="FFD08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398"/>
              <p:cNvSpPr/>
              <p:nvPr/>
            </p:nvSpPr>
            <p:spPr bwMode="auto">
              <a:xfrm>
                <a:off x="3916" y="1693"/>
                <a:ext cx="57" cy="176"/>
              </a:xfrm>
              <a:custGeom>
                <a:avLst/>
                <a:gdLst>
                  <a:gd name="T0" fmla="*/ 0 w 24"/>
                  <a:gd name="T1" fmla="*/ 0 h 74"/>
                  <a:gd name="T2" fmla="*/ 5 w 24"/>
                  <a:gd name="T3" fmla="*/ 60 h 74"/>
                  <a:gd name="T4" fmla="*/ 4 w 24"/>
                  <a:gd name="T5" fmla="*/ 64 h 74"/>
                  <a:gd name="T6" fmla="*/ 5 w 24"/>
                  <a:gd name="T7" fmla="*/ 63 h 74"/>
                  <a:gd name="T8" fmla="*/ 8 w 24"/>
                  <a:gd name="T9" fmla="*/ 63 h 74"/>
                  <a:gd name="T10" fmla="*/ 13 w 24"/>
                  <a:gd name="T11" fmla="*/ 65 h 74"/>
                  <a:gd name="T12" fmla="*/ 19 w 24"/>
                  <a:gd name="T13" fmla="*/ 72 h 74"/>
                  <a:gd name="T14" fmla="*/ 23 w 24"/>
                  <a:gd name="T15" fmla="*/ 74 h 74"/>
                  <a:gd name="T16" fmla="*/ 23 w 24"/>
                  <a:gd name="T17" fmla="*/ 72 h 74"/>
                  <a:gd name="T18" fmla="*/ 23 w 24"/>
                  <a:gd name="T19" fmla="*/ 70 h 74"/>
                  <a:gd name="T20" fmla="*/ 23 w 24"/>
                  <a:gd name="T21" fmla="*/ 69 h 74"/>
                  <a:gd name="T22" fmla="*/ 3 w 24"/>
                  <a:gd name="T23" fmla="*/ 1 h 74"/>
                  <a:gd name="T24" fmla="*/ 3 w 24"/>
                  <a:gd name="T25" fmla="*/ 1 h 74"/>
                  <a:gd name="T26" fmla="*/ 0 w 24"/>
                  <a:gd name="T2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74">
                    <a:moveTo>
                      <a:pt x="0" y="0"/>
                    </a:moveTo>
                    <a:cubicBezTo>
                      <a:pt x="0" y="0"/>
                      <a:pt x="11" y="25"/>
                      <a:pt x="5" y="60"/>
                    </a:cubicBezTo>
                    <a:cubicBezTo>
                      <a:pt x="5" y="61"/>
                      <a:pt x="4" y="63"/>
                      <a:pt x="4" y="64"/>
                    </a:cubicBezTo>
                    <a:cubicBezTo>
                      <a:pt x="4" y="64"/>
                      <a:pt x="5" y="63"/>
                      <a:pt x="5" y="63"/>
                    </a:cubicBezTo>
                    <a:cubicBezTo>
                      <a:pt x="6" y="63"/>
                      <a:pt x="7" y="63"/>
                      <a:pt x="8" y="63"/>
                    </a:cubicBezTo>
                    <a:cubicBezTo>
                      <a:pt x="10" y="63"/>
                      <a:pt x="12" y="64"/>
                      <a:pt x="13" y="65"/>
                    </a:cubicBezTo>
                    <a:cubicBezTo>
                      <a:pt x="16" y="67"/>
                      <a:pt x="17" y="69"/>
                      <a:pt x="19" y="72"/>
                    </a:cubicBezTo>
                    <a:cubicBezTo>
                      <a:pt x="21" y="72"/>
                      <a:pt x="22" y="73"/>
                      <a:pt x="23" y="74"/>
                    </a:cubicBezTo>
                    <a:cubicBezTo>
                      <a:pt x="23" y="73"/>
                      <a:pt x="23" y="72"/>
                      <a:pt x="23" y="72"/>
                    </a:cubicBezTo>
                    <a:cubicBezTo>
                      <a:pt x="23" y="71"/>
                      <a:pt x="23" y="70"/>
                      <a:pt x="23" y="70"/>
                    </a:cubicBezTo>
                    <a:cubicBezTo>
                      <a:pt x="23" y="70"/>
                      <a:pt x="23" y="69"/>
                      <a:pt x="23" y="69"/>
                    </a:cubicBezTo>
                    <a:cubicBezTo>
                      <a:pt x="24" y="49"/>
                      <a:pt x="11" y="1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50A7B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399"/>
              <p:cNvSpPr/>
              <p:nvPr/>
            </p:nvSpPr>
            <p:spPr bwMode="auto">
              <a:xfrm>
                <a:off x="3759" y="1972"/>
                <a:ext cx="126" cy="219"/>
              </a:xfrm>
              <a:custGeom>
                <a:avLst/>
                <a:gdLst>
                  <a:gd name="T0" fmla="*/ 32 w 52"/>
                  <a:gd name="T1" fmla="*/ 86 h 92"/>
                  <a:gd name="T2" fmla="*/ 40 w 52"/>
                  <a:gd name="T3" fmla="*/ 64 h 92"/>
                  <a:gd name="T4" fmla="*/ 49 w 52"/>
                  <a:gd name="T5" fmla="*/ 12 h 92"/>
                  <a:gd name="T6" fmla="*/ 52 w 52"/>
                  <a:gd name="T7" fmla="*/ 10 h 92"/>
                  <a:gd name="T8" fmla="*/ 49 w 52"/>
                  <a:gd name="T9" fmla="*/ 6 h 92"/>
                  <a:gd name="T10" fmla="*/ 22 w 52"/>
                  <a:gd name="T11" fmla="*/ 0 h 92"/>
                  <a:gd name="T12" fmla="*/ 18 w 52"/>
                  <a:gd name="T13" fmla="*/ 2 h 92"/>
                  <a:gd name="T14" fmla="*/ 20 w 52"/>
                  <a:gd name="T15" fmla="*/ 5 h 92"/>
                  <a:gd name="T16" fmla="*/ 5 w 52"/>
                  <a:gd name="T17" fmla="*/ 56 h 92"/>
                  <a:gd name="T18" fmla="*/ 3 w 52"/>
                  <a:gd name="T19" fmla="*/ 80 h 92"/>
                  <a:gd name="T20" fmla="*/ 0 w 52"/>
                  <a:gd name="T21" fmla="*/ 82 h 92"/>
                  <a:gd name="T22" fmla="*/ 2 w 52"/>
                  <a:gd name="T23" fmla="*/ 85 h 92"/>
                  <a:gd name="T24" fmla="*/ 30 w 52"/>
                  <a:gd name="T25" fmla="*/ 92 h 92"/>
                  <a:gd name="T26" fmla="*/ 34 w 52"/>
                  <a:gd name="T27" fmla="*/ 89 h 92"/>
                  <a:gd name="T28" fmla="*/ 32 w 52"/>
                  <a:gd name="T29" fmla="*/ 8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92">
                    <a:moveTo>
                      <a:pt x="32" y="86"/>
                    </a:moveTo>
                    <a:cubicBezTo>
                      <a:pt x="34" y="82"/>
                      <a:pt x="39" y="71"/>
                      <a:pt x="40" y="64"/>
                    </a:cubicBezTo>
                    <a:cubicBezTo>
                      <a:pt x="42" y="55"/>
                      <a:pt x="47" y="22"/>
                      <a:pt x="49" y="12"/>
                    </a:cubicBezTo>
                    <a:cubicBezTo>
                      <a:pt x="50" y="12"/>
                      <a:pt x="51" y="11"/>
                      <a:pt x="52" y="10"/>
                    </a:cubicBezTo>
                    <a:cubicBezTo>
                      <a:pt x="52" y="8"/>
                      <a:pt x="51" y="7"/>
                      <a:pt x="49" y="6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18" y="1"/>
                      <a:pt x="18" y="2"/>
                    </a:cubicBezTo>
                    <a:cubicBezTo>
                      <a:pt x="18" y="3"/>
                      <a:pt x="19" y="5"/>
                      <a:pt x="20" y="5"/>
                    </a:cubicBezTo>
                    <a:cubicBezTo>
                      <a:pt x="17" y="15"/>
                      <a:pt x="7" y="47"/>
                      <a:pt x="5" y="56"/>
                    </a:cubicBezTo>
                    <a:cubicBezTo>
                      <a:pt x="4" y="63"/>
                      <a:pt x="3" y="75"/>
                      <a:pt x="3" y="80"/>
                    </a:cubicBezTo>
                    <a:cubicBezTo>
                      <a:pt x="2" y="80"/>
                      <a:pt x="0" y="81"/>
                      <a:pt x="0" y="82"/>
                    </a:cubicBezTo>
                    <a:cubicBezTo>
                      <a:pt x="0" y="83"/>
                      <a:pt x="1" y="85"/>
                      <a:pt x="2" y="85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2" y="92"/>
                      <a:pt x="33" y="91"/>
                      <a:pt x="34" y="89"/>
                    </a:cubicBezTo>
                    <a:cubicBezTo>
                      <a:pt x="34" y="88"/>
                      <a:pt x="33" y="87"/>
                      <a:pt x="32" y="86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400"/>
              <p:cNvSpPr/>
              <p:nvPr/>
            </p:nvSpPr>
            <p:spPr bwMode="auto">
              <a:xfrm>
                <a:off x="3759" y="1972"/>
                <a:ext cx="126" cy="219"/>
              </a:xfrm>
              <a:custGeom>
                <a:avLst/>
                <a:gdLst>
                  <a:gd name="T0" fmla="*/ 34 w 52"/>
                  <a:gd name="T1" fmla="*/ 89 h 92"/>
                  <a:gd name="T2" fmla="*/ 30 w 52"/>
                  <a:gd name="T3" fmla="*/ 92 h 92"/>
                  <a:gd name="T4" fmla="*/ 2 w 52"/>
                  <a:gd name="T5" fmla="*/ 85 h 92"/>
                  <a:gd name="T6" fmla="*/ 0 w 52"/>
                  <a:gd name="T7" fmla="*/ 82 h 92"/>
                  <a:gd name="T8" fmla="*/ 3 w 52"/>
                  <a:gd name="T9" fmla="*/ 80 h 92"/>
                  <a:gd name="T10" fmla="*/ 5 w 52"/>
                  <a:gd name="T11" fmla="*/ 56 h 92"/>
                  <a:gd name="T12" fmla="*/ 20 w 52"/>
                  <a:gd name="T13" fmla="*/ 5 h 92"/>
                  <a:gd name="T14" fmla="*/ 18 w 52"/>
                  <a:gd name="T15" fmla="*/ 2 h 92"/>
                  <a:gd name="T16" fmla="*/ 22 w 52"/>
                  <a:gd name="T17" fmla="*/ 0 h 92"/>
                  <a:gd name="T18" fmla="*/ 49 w 52"/>
                  <a:gd name="T19" fmla="*/ 6 h 92"/>
                  <a:gd name="T20" fmla="*/ 52 w 52"/>
                  <a:gd name="T21" fmla="*/ 10 h 92"/>
                  <a:gd name="T22" fmla="*/ 49 w 52"/>
                  <a:gd name="T23" fmla="*/ 12 h 92"/>
                  <a:gd name="T24" fmla="*/ 40 w 52"/>
                  <a:gd name="T25" fmla="*/ 64 h 92"/>
                  <a:gd name="T26" fmla="*/ 32 w 52"/>
                  <a:gd name="T27" fmla="*/ 86 h 92"/>
                  <a:gd name="T28" fmla="*/ 34 w 52"/>
                  <a:gd name="T29" fmla="*/ 8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92">
                    <a:moveTo>
                      <a:pt x="34" y="89"/>
                    </a:moveTo>
                    <a:cubicBezTo>
                      <a:pt x="33" y="91"/>
                      <a:pt x="32" y="92"/>
                      <a:pt x="30" y="92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1" y="85"/>
                      <a:pt x="0" y="83"/>
                      <a:pt x="0" y="82"/>
                    </a:cubicBezTo>
                    <a:cubicBezTo>
                      <a:pt x="0" y="81"/>
                      <a:pt x="1" y="80"/>
                      <a:pt x="3" y="80"/>
                    </a:cubicBezTo>
                    <a:cubicBezTo>
                      <a:pt x="3" y="75"/>
                      <a:pt x="4" y="63"/>
                      <a:pt x="5" y="56"/>
                    </a:cubicBezTo>
                    <a:cubicBezTo>
                      <a:pt x="7" y="47"/>
                      <a:pt x="17" y="15"/>
                      <a:pt x="20" y="5"/>
                    </a:cubicBezTo>
                    <a:cubicBezTo>
                      <a:pt x="19" y="5"/>
                      <a:pt x="18" y="3"/>
                      <a:pt x="18" y="2"/>
                    </a:cubicBezTo>
                    <a:cubicBezTo>
                      <a:pt x="18" y="1"/>
                      <a:pt x="20" y="0"/>
                      <a:pt x="22" y="0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1" y="7"/>
                      <a:pt x="52" y="8"/>
                      <a:pt x="52" y="10"/>
                    </a:cubicBezTo>
                    <a:cubicBezTo>
                      <a:pt x="51" y="11"/>
                      <a:pt x="50" y="12"/>
                      <a:pt x="49" y="12"/>
                    </a:cubicBezTo>
                    <a:cubicBezTo>
                      <a:pt x="47" y="22"/>
                      <a:pt x="42" y="55"/>
                      <a:pt x="40" y="64"/>
                    </a:cubicBezTo>
                    <a:cubicBezTo>
                      <a:pt x="39" y="71"/>
                      <a:pt x="34" y="82"/>
                      <a:pt x="32" y="86"/>
                    </a:cubicBezTo>
                    <a:cubicBezTo>
                      <a:pt x="33" y="87"/>
                      <a:pt x="34" y="88"/>
                      <a:pt x="34" y="89"/>
                    </a:cubicBezTo>
                    <a:close/>
                  </a:path>
                </a:pathLst>
              </a:custGeom>
              <a:solidFill>
                <a:srgbClr val="BFBDB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401"/>
              <p:cNvSpPr/>
              <p:nvPr/>
            </p:nvSpPr>
            <p:spPr bwMode="auto">
              <a:xfrm>
                <a:off x="3759" y="1972"/>
                <a:ext cx="99" cy="212"/>
              </a:xfrm>
              <a:custGeom>
                <a:avLst/>
                <a:gdLst>
                  <a:gd name="T0" fmla="*/ 23 w 41"/>
                  <a:gd name="T1" fmla="*/ 87 h 89"/>
                  <a:gd name="T2" fmla="*/ 19 w 41"/>
                  <a:gd name="T3" fmla="*/ 89 h 89"/>
                  <a:gd name="T4" fmla="*/ 2 w 41"/>
                  <a:gd name="T5" fmla="*/ 85 h 89"/>
                  <a:gd name="T6" fmla="*/ 0 w 41"/>
                  <a:gd name="T7" fmla="*/ 82 h 89"/>
                  <a:gd name="T8" fmla="*/ 3 w 41"/>
                  <a:gd name="T9" fmla="*/ 80 h 89"/>
                  <a:gd name="T10" fmla="*/ 5 w 41"/>
                  <a:gd name="T11" fmla="*/ 56 h 89"/>
                  <a:gd name="T12" fmla="*/ 20 w 41"/>
                  <a:gd name="T13" fmla="*/ 5 h 89"/>
                  <a:gd name="T14" fmla="*/ 18 w 41"/>
                  <a:gd name="T15" fmla="*/ 2 h 89"/>
                  <a:gd name="T16" fmla="*/ 22 w 41"/>
                  <a:gd name="T17" fmla="*/ 0 h 89"/>
                  <a:gd name="T18" fmla="*/ 38 w 41"/>
                  <a:gd name="T19" fmla="*/ 4 h 89"/>
                  <a:gd name="T20" fmla="*/ 41 w 41"/>
                  <a:gd name="T21" fmla="*/ 7 h 89"/>
                  <a:gd name="T22" fmla="*/ 38 w 41"/>
                  <a:gd name="T23" fmla="*/ 9 h 89"/>
                  <a:gd name="T24" fmla="*/ 29 w 41"/>
                  <a:gd name="T25" fmla="*/ 61 h 89"/>
                  <a:gd name="T26" fmla="*/ 21 w 41"/>
                  <a:gd name="T27" fmla="*/ 84 h 89"/>
                  <a:gd name="T28" fmla="*/ 23 w 41"/>
                  <a:gd name="T29" fmla="*/ 8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89">
                    <a:moveTo>
                      <a:pt x="23" y="87"/>
                    </a:moveTo>
                    <a:cubicBezTo>
                      <a:pt x="22" y="88"/>
                      <a:pt x="21" y="89"/>
                      <a:pt x="19" y="89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1" y="85"/>
                      <a:pt x="0" y="83"/>
                      <a:pt x="0" y="82"/>
                    </a:cubicBezTo>
                    <a:cubicBezTo>
                      <a:pt x="0" y="81"/>
                      <a:pt x="1" y="80"/>
                      <a:pt x="3" y="80"/>
                    </a:cubicBezTo>
                    <a:cubicBezTo>
                      <a:pt x="3" y="75"/>
                      <a:pt x="4" y="63"/>
                      <a:pt x="5" y="56"/>
                    </a:cubicBezTo>
                    <a:cubicBezTo>
                      <a:pt x="7" y="47"/>
                      <a:pt x="17" y="15"/>
                      <a:pt x="20" y="5"/>
                    </a:cubicBezTo>
                    <a:cubicBezTo>
                      <a:pt x="19" y="5"/>
                      <a:pt x="18" y="3"/>
                      <a:pt x="18" y="2"/>
                    </a:cubicBezTo>
                    <a:cubicBezTo>
                      <a:pt x="18" y="1"/>
                      <a:pt x="20" y="0"/>
                      <a:pt x="22" y="0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6"/>
                      <a:pt x="41" y="7"/>
                    </a:cubicBezTo>
                    <a:cubicBezTo>
                      <a:pt x="40" y="9"/>
                      <a:pt x="39" y="9"/>
                      <a:pt x="38" y="9"/>
                    </a:cubicBezTo>
                    <a:cubicBezTo>
                      <a:pt x="36" y="20"/>
                      <a:pt x="31" y="53"/>
                      <a:pt x="29" y="61"/>
                    </a:cubicBezTo>
                    <a:cubicBezTo>
                      <a:pt x="28" y="69"/>
                      <a:pt x="23" y="79"/>
                      <a:pt x="21" y="84"/>
                    </a:cubicBezTo>
                    <a:cubicBezTo>
                      <a:pt x="22" y="85"/>
                      <a:pt x="23" y="86"/>
                      <a:pt x="23" y="87"/>
                    </a:cubicBez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4180840" y="1495425"/>
            <a:ext cx="59791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2800" b="0">
                <a:solidFill>
                  <a:schemeClr val="bg1"/>
                </a:solidFill>
                <a:latin typeface="宋体" panose="02010600030101010101" pitchFamily="2" charset="-122"/>
                <a:cs typeface="方正书宋_GBK" charset="0"/>
              </a:rPr>
              <a:t>1.</a:t>
            </a:r>
            <a:r>
              <a:rPr lang="zh-CN" sz="2800" b="0">
                <a:solidFill>
                  <a:schemeClr val="bg1"/>
                </a:solidFill>
                <a:cs typeface="方正书宋_GBK" charset="0"/>
              </a:rPr>
              <a:t>填空。</a:t>
            </a:r>
            <a:endParaRPr lang="en-US" sz="2800" b="0">
              <a:solidFill>
                <a:schemeClr val="bg1"/>
              </a:solidFill>
              <a:latin typeface="宋体" panose="02010600030101010101" pitchFamily="2" charset="-122"/>
              <a:cs typeface="方正书宋_GBK" charset="0"/>
            </a:endParaRPr>
          </a:p>
          <a:p>
            <a:r>
              <a:rPr lang="en-US" sz="2800" b="0">
                <a:solidFill>
                  <a:schemeClr val="bg1"/>
                </a:solidFill>
                <a:latin typeface="宋体" panose="02010600030101010101" pitchFamily="2" charset="-122"/>
                <a:cs typeface="方正书宋_GBK" charset="0"/>
              </a:rPr>
              <a:t>(1)</a:t>
            </a:r>
            <a:r>
              <a:rPr lang="zh-CN" sz="2800" b="0">
                <a:solidFill>
                  <a:schemeClr val="bg1"/>
                </a:solidFill>
                <a:cs typeface="方正书宋_GBK" charset="0"/>
              </a:rPr>
              <a:t>像(　　)、(　　)、(　　)这样的</a:t>
            </a:r>
          </a:p>
          <a:p>
            <a:pPr indent="266700"/>
            <a:r>
              <a:rPr lang="zh-CN" sz="2800" b="0">
                <a:solidFill>
                  <a:schemeClr val="bg1"/>
                </a:solidFill>
                <a:cs typeface="方正书宋_GBK" charset="0"/>
              </a:rPr>
              <a:t>    数叫做小数。</a:t>
            </a:r>
            <a:endParaRPr lang="en-US" sz="2800" b="0">
              <a:solidFill>
                <a:schemeClr val="bg1"/>
              </a:solidFill>
              <a:latin typeface="宋体" panose="02010600030101010101" pitchFamily="2" charset="-122"/>
              <a:cs typeface="方正书宋_GBK" charset="0"/>
            </a:endParaRPr>
          </a:p>
          <a:p>
            <a:r>
              <a:rPr lang="en-US" sz="2800" b="0">
                <a:solidFill>
                  <a:schemeClr val="bg1"/>
                </a:solidFill>
                <a:latin typeface="宋体" panose="02010600030101010101" pitchFamily="2" charset="-122"/>
                <a:cs typeface="方正书宋_GBK" charset="0"/>
              </a:rPr>
              <a:t>(2)</a:t>
            </a:r>
            <a:r>
              <a:rPr lang="zh-CN" sz="2800" b="0">
                <a:solidFill>
                  <a:schemeClr val="bg1"/>
                </a:solidFill>
                <a:cs typeface="方正书宋_GBK" charset="0"/>
              </a:rPr>
              <a:t>把</a:t>
            </a:r>
            <a:r>
              <a:rPr lang="en-US" sz="2800" b="0">
                <a:solidFill>
                  <a:schemeClr val="bg1"/>
                </a:solidFill>
                <a:latin typeface="宋体" panose="02010600030101010101" pitchFamily="2" charset="-122"/>
                <a:cs typeface="方正书宋_GBK" charset="0"/>
              </a:rPr>
              <a:t>1</a:t>
            </a:r>
            <a:r>
              <a:rPr lang="zh-CN" sz="2800" b="0">
                <a:solidFill>
                  <a:schemeClr val="bg1"/>
                </a:solidFill>
                <a:cs typeface="方正书宋_GBK" charset="0"/>
              </a:rPr>
              <a:t>米平均分成</a:t>
            </a:r>
            <a:r>
              <a:rPr lang="en-US" sz="2800" b="0">
                <a:solidFill>
                  <a:schemeClr val="bg1"/>
                </a:solidFill>
                <a:latin typeface="宋体" panose="02010600030101010101" pitchFamily="2" charset="-122"/>
                <a:cs typeface="方正书宋_GBK" charset="0"/>
              </a:rPr>
              <a:t>10</a:t>
            </a:r>
            <a:r>
              <a:rPr lang="zh-CN" sz="2800" b="0">
                <a:solidFill>
                  <a:schemeClr val="bg1"/>
                </a:solidFill>
                <a:cs typeface="方正书宋_GBK" charset="0"/>
              </a:rPr>
              <a:t>份</a:t>
            </a:r>
            <a:r>
              <a:rPr lang="en-US" sz="2800" b="0">
                <a:solidFill>
                  <a:schemeClr val="bg1"/>
                </a:solidFill>
                <a:latin typeface="宋体" panose="02010600030101010101" pitchFamily="2" charset="-122"/>
                <a:cs typeface="方正书宋_GBK" charset="0"/>
              </a:rPr>
              <a:t>,</a:t>
            </a:r>
            <a:r>
              <a:rPr lang="zh-CN" sz="2800" b="0">
                <a:solidFill>
                  <a:schemeClr val="bg1"/>
                </a:solidFill>
                <a:cs typeface="方正书宋_GBK" charset="0"/>
              </a:rPr>
              <a:t>每份是</a:t>
            </a:r>
            <a:r>
              <a:rPr lang="en-US" sz="2800" b="0">
                <a:solidFill>
                  <a:schemeClr val="bg1"/>
                </a:solidFill>
                <a:latin typeface="宋体" panose="02010600030101010101" pitchFamily="2" charset="-122"/>
                <a:cs typeface="方正书宋_GBK" charset="0"/>
              </a:rPr>
              <a:t>1</a:t>
            </a:r>
            <a:r>
              <a:rPr lang="zh-CN" sz="2800" b="0">
                <a:solidFill>
                  <a:schemeClr val="bg1"/>
                </a:solidFill>
                <a:cs typeface="方正书宋_GBK" charset="0"/>
              </a:rPr>
              <a:t>分 </a:t>
            </a:r>
          </a:p>
          <a:p>
            <a:pPr indent="266700"/>
            <a:r>
              <a:rPr lang="zh-CN" sz="2800" b="0">
                <a:solidFill>
                  <a:schemeClr val="bg1"/>
                </a:solidFill>
                <a:cs typeface="方正书宋_GBK" charset="0"/>
              </a:rPr>
              <a:t>   米</a:t>
            </a:r>
            <a:r>
              <a:rPr lang="en-US" sz="2800" b="0">
                <a:solidFill>
                  <a:schemeClr val="bg1"/>
                </a:solidFill>
                <a:latin typeface="宋体" panose="02010600030101010101" pitchFamily="2" charset="-122"/>
                <a:cs typeface="方正书宋_GBK" charset="0"/>
              </a:rPr>
              <a:t>,</a:t>
            </a:r>
            <a:r>
              <a:rPr lang="zh-CN" sz="2800" b="0">
                <a:solidFill>
                  <a:schemeClr val="bg1"/>
                </a:solidFill>
                <a:cs typeface="方正书宋_GBK" charset="0"/>
              </a:rPr>
              <a:t>可以写成(　　)米。</a:t>
            </a:r>
            <a:endParaRPr lang="en-US" sz="2800" b="0">
              <a:solidFill>
                <a:schemeClr val="bg1"/>
              </a:solidFill>
              <a:latin typeface="宋体" panose="02010600030101010101" pitchFamily="2" charset="-122"/>
              <a:cs typeface="方正书宋_GBK" charset="0"/>
            </a:endParaRPr>
          </a:p>
          <a:p>
            <a:r>
              <a:rPr lang="en-US" sz="2800" b="0">
                <a:solidFill>
                  <a:schemeClr val="bg1"/>
                </a:solidFill>
                <a:latin typeface="宋体" panose="02010600030101010101" pitchFamily="2" charset="-122"/>
                <a:cs typeface="方正书宋_GBK" charset="0"/>
              </a:rPr>
              <a:t>(3)</a:t>
            </a:r>
            <a:r>
              <a:rPr lang="zh-CN" sz="2800" b="0">
                <a:solidFill>
                  <a:schemeClr val="bg1"/>
                </a:solidFill>
                <a:cs typeface="方正书宋_GBK" charset="0"/>
              </a:rPr>
              <a:t>把</a:t>
            </a:r>
            <a:r>
              <a:rPr lang="en-US" sz="2800" b="0">
                <a:solidFill>
                  <a:schemeClr val="bg1"/>
                </a:solidFill>
                <a:latin typeface="宋体" panose="02010600030101010101" pitchFamily="2" charset="-122"/>
                <a:cs typeface="方正书宋_GBK" charset="0"/>
              </a:rPr>
              <a:t>1</a:t>
            </a:r>
            <a:r>
              <a:rPr lang="zh-CN" sz="2800" b="0">
                <a:solidFill>
                  <a:schemeClr val="bg1"/>
                </a:solidFill>
                <a:cs typeface="方正书宋_GBK" charset="0"/>
              </a:rPr>
              <a:t>米平均分成</a:t>
            </a:r>
            <a:r>
              <a:rPr lang="en-US" sz="2800" b="0">
                <a:solidFill>
                  <a:schemeClr val="bg1"/>
                </a:solidFill>
                <a:latin typeface="宋体" panose="02010600030101010101" pitchFamily="2" charset="-122"/>
                <a:cs typeface="方正书宋_GBK" charset="0"/>
              </a:rPr>
              <a:t>100</a:t>
            </a:r>
            <a:r>
              <a:rPr lang="zh-CN" sz="2800" b="0">
                <a:solidFill>
                  <a:schemeClr val="bg1"/>
                </a:solidFill>
                <a:cs typeface="方正书宋_GBK" charset="0"/>
              </a:rPr>
              <a:t>份</a:t>
            </a:r>
            <a:r>
              <a:rPr lang="en-US" sz="2800" b="0">
                <a:solidFill>
                  <a:schemeClr val="bg1"/>
                </a:solidFill>
                <a:latin typeface="宋体" panose="02010600030101010101" pitchFamily="2" charset="-122"/>
                <a:cs typeface="方正书宋_GBK" charset="0"/>
              </a:rPr>
              <a:t>,</a:t>
            </a:r>
            <a:r>
              <a:rPr lang="zh-CN" sz="2800" b="0">
                <a:solidFill>
                  <a:schemeClr val="bg1"/>
                </a:solidFill>
                <a:cs typeface="方正书宋_GBK" charset="0"/>
              </a:rPr>
              <a:t>每份是</a:t>
            </a:r>
            <a:r>
              <a:rPr lang="en-US" sz="2800" b="0">
                <a:solidFill>
                  <a:schemeClr val="bg1"/>
                </a:solidFill>
                <a:latin typeface="宋体" panose="02010600030101010101" pitchFamily="2" charset="-122"/>
                <a:cs typeface="方正书宋_GBK" charset="0"/>
              </a:rPr>
              <a:t>1</a:t>
            </a:r>
          </a:p>
          <a:p>
            <a:pPr indent="266700"/>
            <a:r>
              <a:rPr lang="en-US" sz="2800" b="0">
                <a:solidFill>
                  <a:schemeClr val="bg1"/>
                </a:solidFill>
                <a:latin typeface="宋体" panose="02010600030101010101" pitchFamily="2" charset="-122"/>
                <a:cs typeface="方正书宋_GBK" charset="0"/>
              </a:rPr>
              <a:t>  </a:t>
            </a:r>
            <a:r>
              <a:rPr lang="zh-CN" sz="2800" b="0">
                <a:solidFill>
                  <a:schemeClr val="bg1"/>
                </a:solidFill>
                <a:cs typeface="方正书宋_GBK" charset="0"/>
              </a:rPr>
              <a:t>厘米</a:t>
            </a:r>
            <a:r>
              <a:rPr lang="en-US" sz="2800" b="0">
                <a:solidFill>
                  <a:schemeClr val="bg1"/>
                </a:solidFill>
                <a:latin typeface="宋体" panose="02010600030101010101" pitchFamily="2" charset="-122"/>
                <a:cs typeface="方正书宋_GBK" charset="0"/>
              </a:rPr>
              <a:t>,</a:t>
            </a:r>
            <a:r>
              <a:rPr lang="zh-CN" sz="2800" b="0">
                <a:solidFill>
                  <a:schemeClr val="bg1"/>
                </a:solidFill>
                <a:cs typeface="方正书宋_GBK" charset="0"/>
              </a:rPr>
              <a:t>可以写成(　　   )米。</a:t>
            </a:r>
            <a:endParaRPr lang="en-US" sz="2800" b="0">
              <a:solidFill>
                <a:schemeClr val="bg1"/>
              </a:solidFill>
              <a:latin typeface="宋体" panose="02010600030101010101" pitchFamily="2" charset="-122"/>
              <a:cs typeface="方正书宋_GBK" charset="0"/>
            </a:endParaRPr>
          </a:p>
          <a:p>
            <a:r>
              <a:rPr lang="en-US" sz="2800" b="0">
                <a:solidFill>
                  <a:schemeClr val="bg1"/>
                </a:solidFill>
                <a:latin typeface="宋体" panose="02010600030101010101" pitchFamily="2" charset="-122"/>
                <a:cs typeface="方正书宋_GBK" charset="0"/>
              </a:rPr>
              <a:t>(4)20.4</a:t>
            </a:r>
            <a:r>
              <a:rPr lang="zh-CN" sz="2800" b="0">
                <a:solidFill>
                  <a:schemeClr val="bg1"/>
                </a:solidFill>
                <a:cs typeface="方正书宋_GBK" charset="0"/>
              </a:rPr>
              <a:t>读作(　　　　　　　)。</a:t>
            </a:r>
            <a:endParaRPr lang="en-US" sz="2800" b="0">
              <a:solidFill>
                <a:schemeClr val="bg1"/>
              </a:solidFill>
              <a:latin typeface="宋体" panose="02010600030101010101" pitchFamily="2" charset="-122"/>
              <a:cs typeface="方正书宋_GBK" charset="0"/>
            </a:endParaRPr>
          </a:p>
          <a:p>
            <a:r>
              <a:rPr lang="en-US" sz="2800" b="0">
                <a:solidFill>
                  <a:schemeClr val="bg1"/>
                </a:solidFill>
                <a:latin typeface="宋体" panose="02010600030101010101" pitchFamily="2" charset="-122"/>
                <a:cs typeface="方正书宋_GBK" charset="0"/>
              </a:rPr>
              <a:t>(5)</a:t>
            </a:r>
            <a:r>
              <a:rPr lang="zh-CN" sz="2800" b="0">
                <a:solidFill>
                  <a:schemeClr val="bg1"/>
                </a:solidFill>
                <a:cs typeface="方正书宋_GBK" charset="0"/>
              </a:rPr>
              <a:t>五十八点四写作(　  　)。</a:t>
            </a:r>
            <a:endParaRPr lang="zh-CN" altLang="en-US" sz="2800" b="0">
              <a:solidFill>
                <a:schemeClr val="bg1"/>
              </a:solidFill>
              <a:cs typeface="方正书宋_GBK" charset="0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5288915" y="1950720"/>
            <a:ext cx="732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0.1</a:t>
            </a:r>
          </a:p>
        </p:txBody>
      </p:sp>
      <p:sp>
        <p:nvSpPr>
          <p:cNvPr id="186" name="文本框 185"/>
          <p:cNvSpPr txBox="1"/>
          <p:nvPr/>
        </p:nvSpPr>
        <p:spPr>
          <a:xfrm>
            <a:off x="6551295" y="1944370"/>
            <a:ext cx="732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2.4</a:t>
            </a:r>
          </a:p>
        </p:txBody>
      </p:sp>
      <p:sp>
        <p:nvSpPr>
          <p:cNvPr id="187" name="文本框 186"/>
          <p:cNvSpPr txBox="1"/>
          <p:nvPr/>
        </p:nvSpPr>
        <p:spPr>
          <a:xfrm>
            <a:off x="7851775" y="1944370"/>
            <a:ext cx="732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9.9</a:t>
            </a:r>
          </a:p>
        </p:txBody>
      </p:sp>
      <p:sp>
        <p:nvSpPr>
          <p:cNvPr id="188" name="文本框 187"/>
          <p:cNvSpPr txBox="1"/>
          <p:nvPr/>
        </p:nvSpPr>
        <p:spPr>
          <a:xfrm>
            <a:off x="6853555" y="3208655"/>
            <a:ext cx="732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0.1</a:t>
            </a:r>
          </a:p>
        </p:txBody>
      </p:sp>
      <p:sp>
        <p:nvSpPr>
          <p:cNvPr id="189" name="文本框 188"/>
          <p:cNvSpPr txBox="1"/>
          <p:nvPr/>
        </p:nvSpPr>
        <p:spPr>
          <a:xfrm>
            <a:off x="7308215" y="4079240"/>
            <a:ext cx="1085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0.01</a:t>
            </a:r>
          </a:p>
        </p:txBody>
      </p:sp>
      <p:sp>
        <p:nvSpPr>
          <p:cNvPr id="190" name="文本框 189"/>
          <p:cNvSpPr txBox="1"/>
          <p:nvPr/>
        </p:nvSpPr>
        <p:spPr>
          <a:xfrm>
            <a:off x="6628130" y="4490720"/>
            <a:ext cx="1765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二十点四</a:t>
            </a:r>
          </a:p>
        </p:txBody>
      </p:sp>
      <p:sp>
        <p:nvSpPr>
          <p:cNvPr id="191" name="文本框 190"/>
          <p:cNvSpPr txBox="1"/>
          <p:nvPr/>
        </p:nvSpPr>
        <p:spPr>
          <a:xfrm>
            <a:off x="7366000" y="4947920"/>
            <a:ext cx="1765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58.4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185" grpId="0"/>
      <p:bldP spid="186" grpId="0"/>
      <p:bldP spid="187" grpId="0"/>
      <p:bldP spid="188" grpId="0"/>
      <p:bldP spid="189" grpId="0"/>
      <p:bldP spid="190" grpId="0"/>
      <p:bldP spid="19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 descr="7b0a202020202274657874626f78223a20227b5c2263617465676f72795f69645c223a31303530312c5c2269645c223a32303334313936347d220a7d0a"/>
          <p:cNvGrpSpPr/>
          <p:nvPr/>
        </p:nvGrpSpPr>
        <p:grpSpPr>
          <a:xfrm>
            <a:off x="3409950" y="781685"/>
            <a:ext cx="6079490" cy="4566920"/>
            <a:chOff x="5370" y="3510"/>
            <a:chExt cx="8461" cy="3780"/>
          </a:xfrm>
        </p:grpSpPr>
        <p:grpSp>
          <p:nvGrpSpPr>
            <p:cNvPr id="2" name="组合 1"/>
            <p:cNvGrpSpPr/>
            <p:nvPr/>
          </p:nvGrpSpPr>
          <p:grpSpPr>
            <a:xfrm>
              <a:off x="5370" y="3510"/>
              <a:ext cx="8461" cy="3780"/>
              <a:chOff x="3409633" y="2228850"/>
              <a:chExt cx="5372735" cy="240030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3409633" y="2228850"/>
                <a:ext cx="5372735" cy="2400300"/>
              </a:xfrm>
              <a:prstGeom prst="rect">
                <a:avLst/>
              </a:prstGeom>
              <a:solidFill>
                <a:srgbClr val="C26A4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3552508" y="2377440"/>
                <a:ext cx="5086985" cy="2103120"/>
              </a:xfrm>
              <a:prstGeom prst="rect">
                <a:avLst/>
              </a:prstGeom>
              <a:solidFill>
                <a:schemeClr val="bg1"/>
              </a:solidFill>
              <a:ln w="254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" name="任意多边形: 形状 4"/>
              <p:cNvSpPr/>
              <p:nvPr/>
            </p:nvSpPr>
            <p:spPr>
              <a:xfrm>
                <a:off x="3409633" y="2228850"/>
                <a:ext cx="675503" cy="675503"/>
              </a:xfrm>
              <a:custGeom>
                <a:avLst/>
                <a:gdLst>
                  <a:gd name="connsiteX0" fmla="*/ 0 w 675503"/>
                  <a:gd name="connsiteY0" fmla="*/ 0 h 675503"/>
                  <a:gd name="connsiteX1" fmla="*/ 675503 w 675503"/>
                  <a:gd name="connsiteY1" fmla="*/ 0 h 675503"/>
                  <a:gd name="connsiteX2" fmla="*/ 0 w 675503"/>
                  <a:gd name="connsiteY2" fmla="*/ 675503 h 675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5503" h="675503">
                    <a:moveTo>
                      <a:pt x="0" y="0"/>
                    </a:moveTo>
                    <a:lnTo>
                      <a:pt x="675503" y="0"/>
                    </a:lnTo>
                    <a:cubicBezTo>
                      <a:pt x="675503" y="373070"/>
                      <a:pt x="373070" y="675503"/>
                      <a:pt x="0" y="675503"/>
                    </a:cubicBezTo>
                    <a:close/>
                  </a:path>
                </a:pathLst>
              </a:custGeom>
              <a:solidFill>
                <a:srgbClr val="F1B91B">
                  <a:alpha val="2588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" name="任意多边形: 形状 10"/>
              <p:cNvSpPr/>
              <p:nvPr/>
            </p:nvSpPr>
            <p:spPr>
              <a:xfrm rot="10800000">
                <a:off x="8106865" y="3953647"/>
                <a:ext cx="675503" cy="675503"/>
              </a:xfrm>
              <a:custGeom>
                <a:avLst/>
                <a:gdLst>
                  <a:gd name="connsiteX0" fmla="*/ 0 w 675503"/>
                  <a:gd name="connsiteY0" fmla="*/ 0 h 675503"/>
                  <a:gd name="connsiteX1" fmla="*/ 675503 w 675503"/>
                  <a:gd name="connsiteY1" fmla="*/ 0 h 675503"/>
                  <a:gd name="connsiteX2" fmla="*/ 0 w 675503"/>
                  <a:gd name="connsiteY2" fmla="*/ 675503 h 675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5503" h="675503">
                    <a:moveTo>
                      <a:pt x="0" y="0"/>
                    </a:moveTo>
                    <a:lnTo>
                      <a:pt x="675503" y="0"/>
                    </a:lnTo>
                    <a:cubicBezTo>
                      <a:pt x="675503" y="373070"/>
                      <a:pt x="373070" y="675503"/>
                      <a:pt x="0" y="675503"/>
                    </a:cubicBezTo>
                    <a:close/>
                  </a:path>
                </a:pathLst>
              </a:custGeom>
              <a:solidFill>
                <a:srgbClr val="C26A42">
                  <a:alpha val="1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6434" y="3975"/>
              <a:ext cx="6379" cy="30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2.比较下面小数的大小。</a:t>
              </a:r>
            </a:p>
            <a:p>
              <a:endParaRPr lang="zh-CN" altLang="en-US" sz="28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30.8元</a:t>
              </a:r>
              <a:r>
                <a:rPr lang="zh-CN" altLang="en-US" sz="40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○</a:t>
              </a:r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30.6元</a:t>
              </a:r>
            </a:p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　</a:t>
              </a:r>
            </a:p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1.8米</a:t>
              </a:r>
              <a:r>
                <a:rPr lang="zh-CN" altLang="en-US" sz="40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○</a:t>
              </a:r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1.0米</a:t>
              </a:r>
            </a:p>
            <a:p>
              <a:endParaRPr lang="zh-CN" altLang="en-US" sz="2800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endParaRPr>
            </a:p>
            <a:p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9.2元</a:t>
              </a:r>
              <a:r>
                <a:rPr lang="zh-CN" altLang="en-US" sz="40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○</a:t>
              </a:r>
              <a:r>
                <a:rPr lang="zh-CN" altLang="en-US" sz="2800" dirty="0"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9.8元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316855" y="2167255"/>
            <a:ext cx="55943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16195" y="3192780"/>
            <a:ext cx="55943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069840" y="4243070"/>
            <a:ext cx="55943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6" grpId="0"/>
      <p:bldP spid="7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1031</Words>
  <Application>Microsoft Office PowerPoint</Application>
  <PresentationFormat>自定义</PresentationFormat>
  <Paragraphs>268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33</vt:i4>
      </vt:variant>
    </vt:vector>
  </HeadingPairs>
  <TitlesOfParts>
    <vt:vector size="59" baseType="lpstr">
      <vt:lpstr>Arial</vt:lpstr>
      <vt:lpstr>宋体</vt:lpstr>
      <vt:lpstr>黑体</vt:lpstr>
      <vt:lpstr>Calibri</vt:lpstr>
      <vt:lpstr>微软雅黑</vt:lpstr>
      <vt:lpstr>汉仪夏日体W</vt:lpstr>
      <vt:lpstr>思源黑体 CN Normal</vt:lpstr>
      <vt:lpstr>汉仪晓波钢古W</vt:lpstr>
      <vt:lpstr>汉仪君黑-55W</vt:lpstr>
      <vt:lpstr>汉仪中黑简</vt:lpstr>
      <vt:lpstr>汉仪大黑简</vt:lpstr>
      <vt:lpstr>汉仪晓波折纸体简</vt:lpstr>
      <vt:lpstr>汉仪刚艺体-35W</vt:lpstr>
      <vt:lpstr>汉仪旗黑-55简</vt:lpstr>
      <vt:lpstr>汉仪晓波画报黑W</vt:lpstr>
      <vt:lpstr>方正书宋_GBK</vt:lpstr>
      <vt:lpstr>幼圆</vt:lpstr>
      <vt:lpstr>汉仪舒圆黑简</vt:lpstr>
      <vt:lpstr>汉仪晓波敦黑W</vt:lpstr>
      <vt:lpstr>汉仪星球体W</vt:lpstr>
      <vt:lpstr>汉仪粗黑简</vt:lpstr>
      <vt:lpstr>汉仪粗圆简</vt:lpstr>
      <vt:lpstr>汉仪游园体W</vt:lpstr>
      <vt:lpstr>汉仪雅酷黑 75W</vt:lpstr>
      <vt:lpstr>Calibri Light</vt:lpstr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174</dc:creator>
  <cp:lastModifiedBy>lenovop</cp:lastModifiedBy>
  <cp:revision>167</cp:revision>
  <dcterms:created xsi:type="dcterms:W3CDTF">2019-06-19T02:08:00Z</dcterms:created>
  <dcterms:modified xsi:type="dcterms:W3CDTF">2021-12-15T05:19:22Z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SaveFontToCloudKey">
    <vt:lpwstr>1293758913_embed</vt:lpwstr>
  </property>
</Properties>
</file>