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4"/>
  </p:notesMasterIdLst>
  <p:sldIdLst>
    <p:sldId id="271" r:id="rId2"/>
    <p:sldId id="258" r:id="rId3"/>
    <p:sldId id="327" r:id="rId4"/>
    <p:sldId id="341" r:id="rId5"/>
    <p:sldId id="345" r:id="rId6"/>
    <p:sldId id="342" r:id="rId7"/>
    <p:sldId id="356" r:id="rId8"/>
    <p:sldId id="346" r:id="rId9"/>
    <p:sldId id="347" r:id="rId10"/>
    <p:sldId id="348" r:id="rId11"/>
    <p:sldId id="343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3" d="100"/>
          <a:sy n="73" d="100"/>
        </p:scale>
        <p:origin x="-168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04B27-0F79-4DD3-8583-7B692567FFF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三、我是小小数学家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一部电视剧每天的播出时间安排如下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算一下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全天一共播出多长时间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571472" y="2190276"/>
            <a:ext cx="42148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2000246"/>
            <a:ext cx="20935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571472" y="2857502"/>
            <a:ext cx="54293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472" y="3500444"/>
            <a:ext cx="54293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4" y="4143386"/>
            <a:ext cx="80010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三、我是小小数学家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857224" y="928676"/>
            <a:ext cx="750099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露露和爸爸、妈妈去姥姥家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时出发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分到达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路上共用了多长时间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857224" y="2500312"/>
            <a:ext cx="51435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</a:p>
        </p:txBody>
      </p:sp>
      <p:sp>
        <p:nvSpPr>
          <p:cNvPr id="9" name="矩形 8"/>
          <p:cNvSpPr/>
          <p:nvPr/>
        </p:nvSpPr>
        <p:spPr>
          <a:xfrm>
            <a:off x="928662" y="3429006"/>
            <a:ext cx="61436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路上共用了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4941192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年、月、日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一、我会填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4296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宁宁是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日出生的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年她共过了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个生日。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八月份有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个星期零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一年有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个大月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天的年份叫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天的年份叫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年。</a:t>
            </a:r>
          </a:p>
        </p:txBody>
      </p:sp>
      <p:sp>
        <p:nvSpPr>
          <p:cNvPr id="9" name="矩形 8"/>
          <p:cNvSpPr/>
          <p:nvPr/>
        </p:nvSpPr>
        <p:spPr>
          <a:xfrm>
            <a:off x="2143108" y="1571618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00298" y="2214560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6380" y="2214560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5984" y="2857502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43438" y="2857502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43108" y="3500444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00892" y="3500444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0" grpId="0"/>
      <p:bldP spid="12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一、我会填</a:t>
            </a:r>
          </a:p>
        </p:txBody>
      </p:sp>
      <p:sp>
        <p:nvSpPr>
          <p:cNvPr id="3" name="矩形 2"/>
          <p:cNvSpPr/>
          <p:nvPr/>
        </p:nvSpPr>
        <p:spPr>
          <a:xfrm>
            <a:off x="142844" y="928676"/>
            <a:ext cx="8786842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乐乐每天晚上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8:30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睡觉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第二天早上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6:00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乐乐每天睡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5.2020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全年共有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个月</a:t>
            </a:r>
          </a:p>
        </p:txBody>
      </p:sp>
      <p:sp>
        <p:nvSpPr>
          <p:cNvPr id="10" name="矩形 9"/>
          <p:cNvSpPr/>
          <p:nvPr/>
        </p:nvSpPr>
        <p:spPr>
          <a:xfrm>
            <a:off x="1214414" y="1571618"/>
            <a:ext cx="371477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7422" y="221456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0694" y="2214560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5984" y="2862769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29256" y="285750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9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一、我会填</a:t>
            </a:r>
          </a:p>
        </p:txBody>
      </p:sp>
      <p:sp>
        <p:nvSpPr>
          <p:cNvPr id="3" name="矩形 2"/>
          <p:cNvSpPr/>
          <p:nvPr/>
        </p:nvSpPr>
        <p:spPr>
          <a:xfrm>
            <a:off x="571472" y="1071552"/>
            <a:ext cx="80724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7.19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时是晚上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晚上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时计时法表示是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某图书馆每天开放的时间是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8:30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16:50,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一天共开放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3286116" y="1076819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71670" y="1714494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43042" y="2928940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二、写出相应的时间</a:t>
            </a:r>
          </a:p>
        </p:txBody>
      </p:sp>
      <p:sp>
        <p:nvSpPr>
          <p:cNvPr id="19" name="矩形 18"/>
          <p:cNvSpPr/>
          <p:nvPr/>
        </p:nvSpPr>
        <p:spPr>
          <a:xfrm>
            <a:off x="1928794" y="2285998"/>
            <a:ext cx="2857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42976" y="3429006"/>
            <a:ext cx="2857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4348" y="857238"/>
            <a:ext cx="650085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在括号里填出经过的时间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9:45                              12: 35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17:20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4480" y="2143122"/>
            <a:ext cx="2626327" cy="642942"/>
          </a:xfrm>
          <a:prstGeom prst="rect">
            <a:avLst/>
          </a:prstGeom>
        </p:spPr>
      </p:pic>
      <p:pic>
        <p:nvPicPr>
          <p:cNvPr id="23" name="图片 2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3357568"/>
            <a:ext cx="2626327" cy="6429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二、写出相应的时间</a:t>
            </a:r>
          </a:p>
        </p:txBody>
      </p:sp>
      <p:sp>
        <p:nvSpPr>
          <p:cNvPr id="3" name="矩形 2"/>
          <p:cNvSpPr/>
          <p:nvPr/>
        </p:nvSpPr>
        <p:spPr>
          <a:xfrm>
            <a:off x="857224" y="928676"/>
            <a:ext cx="750099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用普通计时法表示下列时刻。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14:45(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8:20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21:35(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2:40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2214546" y="1500180"/>
            <a:ext cx="2714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8794" y="2214560"/>
            <a:ext cx="27146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108" y="2857502"/>
            <a:ext cx="27146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晚上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28794" y="3571882"/>
            <a:ext cx="27146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二、写出相应的时间</a:t>
            </a:r>
          </a:p>
        </p:txBody>
      </p:sp>
      <p:sp>
        <p:nvSpPr>
          <p:cNvPr id="3" name="矩形 2"/>
          <p:cNvSpPr/>
          <p:nvPr/>
        </p:nvSpPr>
        <p:spPr>
          <a:xfrm>
            <a:off x="428596" y="928676"/>
            <a:ext cx="8001056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时计时法表示下列时刻。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2:30(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晚上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9:40(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凌晨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2571736" y="1500180"/>
            <a:ext cx="1714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14:30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3174" y="2214560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21:40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43174" y="2857502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3:00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8992" y="3500444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12:10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三、我是小小数学家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太平洋中的复活岛每年向东漂移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月开始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这个岛向东漂移了多少厘米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1285852" y="2786064"/>
            <a:ext cx="564360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(2030-2015)×15=225(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728" y="3643320"/>
            <a:ext cx="56436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答：向东漂移了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398</Words>
  <Application>WPS 演示</Application>
  <PresentationFormat>全屏显示(16:9)</PresentationFormat>
  <Paragraphs>83</Paragraphs>
  <Slides>12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344</cp:revision>
  <dcterms:created xsi:type="dcterms:W3CDTF">2018-12-06T02:32:00Z</dcterms:created>
  <dcterms:modified xsi:type="dcterms:W3CDTF">2020-12-21T06:17:28Z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