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6"/>
  </p:notesMasterIdLst>
  <p:sldIdLst>
    <p:sldId id="271" r:id="rId2"/>
    <p:sldId id="258" r:id="rId3"/>
    <p:sldId id="327" r:id="rId4"/>
    <p:sldId id="341" r:id="rId5"/>
    <p:sldId id="345" r:id="rId6"/>
    <p:sldId id="342" r:id="rId7"/>
    <p:sldId id="356" r:id="rId8"/>
    <p:sldId id="346" r:id="rId9"/>
    <p:sldId id="357" r:id="rId10"/>
    <p:sldId id="347" r:id="rId11"/>
    <p:sldId id="348" r:id="rId12"/>
    <p:sldId id="343" r:id="rId13"/>
    <p:sldId id="358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2021/1/3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04B27-0F79-4DD3-8583-7B692567FFF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2021/1/3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0" r:id="rId6"/>
    <p:sldLayoutId id="2147483666" r:id="rId7"/>
    <p:sldLayoutId id="2147483667" r:id="rId8"/>
    <p:sldLayoutId id="2147483668" r:id="rId9"/>
    <p:sldLayoutId id="2147483669" r:id="rId10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三、根据表格中的数据回答问题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928676"/>
            <a:ext cx="8001056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完成下表。</a:t>
            </a: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00" y="1643056"/>
            <a:ext cx="69437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三、根据表格中的数据回答问题</a:t>
            </a:r>
          </a:p>
        </p:txBody>
      </p:sp>
      <p:sp>
        <p:nvSpPr>
          <p:cNvPr id="8" name="矩形 7"/>
          <p:cNvSpPr/>
          <p:nvPr/>
        </p:nvSpPr>
        <p:spPr>
          <a:xfrm>
            <a:off x="857224" y="928676"/>
            <a:ext cx="42148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如下表。</a:t>
            </a: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1643056"/>
            <a:ext cx="6043608" cy="3262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三、根据表格中的数据回答问题</a:t>
            </a:r>
          </a:p>
        </p:txBody>
      </p:sp>
      <p:sp>
        <p:nvSpPr>
          <p:cNvPr id="3" name="矩形 2"/>
          <p:cNvSpPr/>
          <p:nvPr/>
        </p:nvSpPr>
        <p:spPr>
          <a:xfrm>
            <a:off x="500034" y="1000114"/>
            <a:ext cx="82867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(2)①2004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年轩轩家全家月收入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,2017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年轩轩家全家月收入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年爸爸月收入比妈妈的多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,2004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年爷爷月收入比爸爸的少多少元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5572132" y="1000114"/>
            <a:ext cx="1285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868" y="1648323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11600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57884" y="2285998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11600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5852" y="3786196"/>
            <a:ext cx="50720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爷爷月收入比爸爸的少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三、根据表格中的数据回答问题</a:t>
            </a:r>
          </a:p>
        </p:txBody>
      </p:sp>
      <p:sp>
        <p:nvSpPr>
          <p:cNvPr id="8" name="矩形 7"/>
          <p:cNvSpPr/>
          <p:nvPr/>
        </p:nvSpPr>
        <p:spPr>
          <a:xfrm>
            <a:off x="4357686" y="2500312"/>
            <a:ext cx="12144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</a:t>
            </a:r>
          </a:p>
        </p:txBody>
      </p:sp>
      <p:sp>
        <p:nvSpPr>
          <p:cNvPr id="5" name="矩形 4"/>
          <p:cNvSpPr/>
          <p:nvPr/>
        </p:nvSpPr>
        <p:spPr>
          <a:xfrm>
            <a:off x="642910" y="928676"/>
            <a:ext cx="650085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根据这两年的月收入情况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还能得到哪些信息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4941192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统计与概率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一、我会填</a:t>
            </a:r>
          </a:p>
        </p:txBody>
      </p:sp>
      <p:sp>
        <p:nvSpPr>
          <p:cNvPr id="3" name="矩形 2"/>
          <p:cNvSpPr/>
          <p:nvPr/>
        </p:nvSpPr>
        <p:spPr>
          <a:xfrm>
            <a:off x="357158" y="928676"/>
            <a:ext cx="8429684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倩倩有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件上衣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条裤子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种不同的穿法。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袋子里有许多红、黄、绿三种不同颜色的珠子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每次取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会出现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种不同的结果。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7,2,5,8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四张卡片中的三张组成三位数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能组成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个不同的三位数。</a:t>
            </a:r>
          </a:p>
        </p:txBody>
      </p:sp>
      <p:sp>
        <p:nvSpPr>
          <p:cNvPr id="9" name="矩形 8"/>
          <p:cNvSpPr/>
          <p:nvPr/>
        </p:nvSpPr>
        <p:spPr>
          <a:xfrm>
            <a:off x="5572132" y="928676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28926" y="2214560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5786" y="3500444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二、小小数学家</a:t>
            </a:r>
          </a:p>
        </p:txBody>
      </p:sp>
      <p:sp>
        <p:nvSpPr>
          <p:cNvPr id="3" name="矩形 2"/>
          <p:cNvSpPr/>
          <p:nvPr/>
        </p:nvSpPr>
        <p:spPr>
          <a:xfrm>
            <a:off x="142844" y="928676"/>
            <a:ext cx="87868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同学们要进行足球比赛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分组情况如下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组中每个球队要和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组中每个球队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分主客场比赛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主客场各踢一场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一共要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赛多少场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3" y="1428742"/>
            <a:ext cx="2152967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785918" y="500048"/>
            <a:ext cx="40719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如图所示。</a:t>
            </a:r>
          </a:p>
        </p:txBody>
      </p:sp>
      <p:pic>
        <p:nvPicPr>
          <p:cNvPr id="9" name="R148.EPS" descr="id:2147503999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422" y="1500180"/>
            <a:ext cx="3286148" cy="21507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二、小小数学家</a:t>
            </a:r>
          </a:p>
        </p:txBody>
      </p:sp>
      <p:sp>
        <p:nvSpPr>
          <p:cNvPr id="19" name="矩形 18"/>
          <p:cNvSpPr/>
          <p:nvPr/>
        </p:nvSpPr>
        <p:spPr>
          <a:xfrm>
            <a:off x="2428860" y="1928808"/>
            <a:ext cx="285752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18÷2=9(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00232" y="2714626"/>
            <a:ext cx="364333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答：主场踢了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场。</a:t>
            </a:r>
          </a:p>
        </p:txBody>
      </p:sp>
      <p:sp>
        <p:nvSpPr>
          <p:cNvPr id="18" name="矩形 17"/>
          <p:cNvSpPr/>
          <p:nvPr/>
        </p:nvSpPr>
        <p:spPr>
          <a:xfrm>
            <a:off x="714348" y="857238"/>
            <a:ext cx="650085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组球队主场踢了多少场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三、根据表格中的数据回答问题</a:t>
            </a:r>
          </a:p>
        </p:txBody>
      </p:sp>
      <p:sp>
        <p:nvSpPr>
          <p:cNvPr id="3" name="矩形 2"/>
          <p:cNvSpPr/>
          <p:nvPr/>
        </p:nvSpPr>
        <p:spPr>
          <a:xfrm>
            <a:off x="857224" y="928676"/>
            <a:ext cx="750099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三年级一班同学植树统计表如下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1714494"/>
            <a:ext cx="7272361" cy="228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三、根据表格中的数据回答问题</a:t>
            </a:r>
          </a:p>
        </p:txBody>
      </p:sp>
      <p:sp>
        <p:nvSpPr>
          <p:cNvPr id="3" name="矩形 2"/>
          <p:cNvSpPr/>
          <p:nvPr/>
        </p:nvSpPr>
        <p:spPr>
          <a:xfrm>
            <a:off x="428596" y="928676"/>
            <a:ext cx="8001056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三年级一班同学共植树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棵。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男生和女生相比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植树多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植树少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他们植树的棵数相差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棵。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杨树比松树少植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柳树比松树多植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棵。</a:t>
            </a:r>
          </a:p>
        </p:txBody>
      </p:sp>
      <p:sp>
        <p:nvSpPr>
          <p:cNvPr id="5" name="矩形 4"/>
          <p:cNvSpPr/>
          <p:nvPr/>
        </p:nvSpPr>
        <p:spPr>
          <a:xfrm>
            <a:off x="4857752" y="928676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</a:p>
        </p:txBody>
      </p:sp>
      <p:sp>
        <p:nvSpPr>
          <p:cNvPr id="6" name="矩形 5"/>
          <p:cNvSpPr/>
          <p:nvPr/>
        </p:nvSpPr>
        <p:spPr>
          <a:xfrm>
            <a:off x="3786182" y="1571618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男生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43702" y="1648323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女生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14942" y="2214560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sp>
        <p:nvSpPr>
          <p:cNvPr id="11" name="矩形 10"/>
          <p:cNvSpPr/>
          <p:nvPr/>
        </p:nvSpPr>
        <p:spPr>
          <a:xfrm>
            <a:off x="3857620" y="2857502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  <p:sp>
        <p:nvSpPr>
          <p:cNvPr id="12" name="矩形 11"/>
          <p:cNvSpPr/>
          <p:nvPr/>
        </p:nvSpPr>
        <p:spPr>
          <a:xfrm>
            <a:off x="857224" y="3500444"/>
            <a:ext cx="171451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472" y="214296"/>
            <a:ext cx="650085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三、根据表格中的数据回答问题</a:t>
            </a:r>
          </a:p>
        </p:txBody>
      </p:sp>
      <p:sp>
        <p:nvSpPr>
          <p:cNvPr id="3" name="矩形 2"/>
          <p:cNvSpPr/>
          <p:nvPr/>
        </p:nvSpPr>
        <p:spPr>
          <a:xfrm>
            <a:off x="857224" y="928676"/>
            <a:ext cx="750099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观察轩轩家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年两年月收入的统计表回答问题。</a:t>
            </a:r>
          </a:p>
        </p:txBody>
      </p:sp>
      <p:sp>
        <p:nvSpPr>
          <p:cNvPr id="5" name="矩形 4"/>
          <p:cNvSpPr/>
          <p:nvPr/>
        </p:nvSpPr>
        <p:spPr>
          <a:xfrm>
            <a:off x="1714480" y="2071684"/>
            <a:ext cx="471494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轩轩的家人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2004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年月收入情况统计表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571604" y="2714626"/>
          <a:ext cx="4838700" cy="853440"/>
        </p:xfrm>
        <a:graphic>
          <a:graphicData uri="http://schemas.openxmlformats.org/drawingml/2006/table">
            <a:tbl>
              <a:tblPr/>
              <a:tblGrid>
                <a:gridCol w="1323975"/>
                <a:gridCol w="1171575"/>
                <a:gridCol w="1171575"/>
                <a:gridCol w="117157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收入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元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1000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900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800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成　员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爸　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妈　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爷　爷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857356" y="3643320"/>
            <a:ext cx="4714940" cy="501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轩轩的家人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年月收入情况统计表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643042" y="4143386"/>
          <a:ext cx="4838700" cy="853440"/>
        </p:xfrm>
        <a:graphic>
          <a:graphicData uri="http://schemas.openxmlformats.org/drawingml/2006/table">
            <a:tbl>
              <a:tblPr/>
              <a:tblGrid>
                <a:gridCol w="1323975"/>
                <a:gridCol w="1171575"/>
                <a:gridCol w="1171575"/>
                <a:gridCol w="1171575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收入</a:t>
                      </a: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</a:t>
                      </a: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元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4500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3900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3200</a:t>
                      </a:r>
                      <a:endParaRPr lang="zh-CN" altLang="en-US" sz="280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成　员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爸　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妈　妈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爷　爷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451</Words>
  <Application>Microsoft Office PowerPoint</Application>
  <PresentationFormat>全屏显示(16:9)</PresentationFormat>
  <Paragraphs>78</Paragraphs>
  <Slides>14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347</cp:revision>
  <dcterms:created xsi:type="dcterms:W3CDTF">2018-12-06T02:32:00Z</dcterms:created>
  <dcterms:modified xsi:type="dcterms:W3CDTF">2021-01-03T10:14:48Z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