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78" r:id="rId5"/>
    <p:sldId id="337" r:id="rId6"/>
    <p:sldId id="339" r:id="rId7"/>
    <p:sldId id="343" r:id="rId8"/>
    <p:sldId id="340" r:id="rId9"/>
    <p:sldId id="344" r:id="rId10"/>
    <p:sldId id="341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3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观察物体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4055" y="80253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48÷4=             126÷6=                980-320=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37×2+26=       906×0+906=       900÷30=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25×3+80=       100×5+500=       75×(96-88)=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30+0×20=       0÷78=                 346-0÷21=</a:t>
            </a:r>
          </a:p>
        </p:txBody>
      </p:sp>
      <p:sp>
        <p:nvSpPr>
          <p:cNvPr id="17" name="矩形 16"/>
          <p:cNvSpPr/>
          <p:nvPr/>
        </p:nvSpPr>
        <p:spPr>
          <a:xfrm>
            <a:off x="1393473" y="802640"/>
            <a:ext cx="10902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18" name="矩形 17"/>
          <p:cNvSpPr/>
          <p:nvPr/>
        </p:nvSpPr>
        <p:spPr>
          <a:xfrm>
            <a:off x="4132838" y="826403"/>
            <a:ext cx="65518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</a:p>
        </p:txBody>
      </p:sp>
      <p:sp>
        <p:nvSpPr>
          <p:cNvPr id="19" name="矩形 18"/>
          <p:cNvSpPr/>
          <p:nvPr/>
        </p:nvSpPr>
        <p:spPr>
          <a:xfrm>
            <a:off x="7524328" y="80294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</a:p>
        </p:txBody>
      </p:sp>
      <p:sp>
        <p:nvSpPr>
          <p:cNvPr id="20" name="矩形 19"/>
          <p:cNvSpPr/>
          <p:nvPr/>
        </p:nvSpPr>
        <p:spPr>
          <a:xfrm>
            <a:off x="2071670" y="146462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21" name="矩形 20"/>
          <p:cNvSpPr/>
          <p:nvPr/>
        </p:nvSpPr>
        <p:spPr>
          <a:xfrm>
            <a:off x="7471727" y="146457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</a:t>
            </a:r>
          </a:p>
        </p:txBody>
      </p:sp>
      <p:sp>
        <p:nvSpPr>
          <p:cNvPr id="22" name="矩形 21"/>
          <p:cNvSpPr/>
          <p:nvPr/>
        </p:nvSpPr>
        <p:spPr>
          <a:xfrm>
            <a:off x="2108218" y="212497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155</a:t>
            </a:r>
          </a:p>
        </p:txBody>
      </p:sp>
      <p:sp>
        <p:nvSpPr>
          <p:cNvPr id="23" name="矩形 22"/>
          <p:cNvSpPr/>
          <p:nvPr/>
        </p:nvSpPr>
        <p:spPr>
          <a:xfrm>
            <a:off x="5089684" y="1464434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906</a:t>
            </a:r>
          </a:p>
        </p:txBody>
      </p:sp>
      <p:sp>
        <p:nvSpPr>
          <p:cNvPr id="24" name="矩形 23"/>
          <p:cNvSpPr/>
          <p:nvPr/>
        </p:nvSpPr>
        <p:spPr>
          <a:xfrm>
            <a:off x="5000628" y="212483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1000</a:t>
            </a:r>
          </a:p>
        </p:txBody>
      </p:sp>
      <p:sp>
        <p:nvSpPr>
          <p:cNvPr id="25" name="矩形 24"/>
          <p:cNvSpPr/>
          <p:nvPr/>
        </p:nvSpPr>
        <p:spPr>
          <a:xfrm>
            <a:off x="8022915" y="212483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600</a:t>
            </a:r>
          </a:p>
        </p:txBody>
      </p:sp>
      <p:sp>
        <p:nvSpPr>
          <p:cNvPr id="26" name="矩形 25"/>
          <p:cNvSpPr/>
          <p:nvPr/>
        </p:nvSpPr>
        <p:spPr>
          <a:xfrm>
            <a:off x="2201235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</a:t>
            </a:r>
          </a:p>
        </p:txBody>
      </p:sp>
      <p:sp>
        <p:nvSpPr>
          <p:cNvPr id="27" name="矩形 26"/>
          <p:cNvSpPr/>
          <p:nvPr/>
        </p:nvSpPr>
        <p:spPr>
          <a:xfrm>
            <a:off x="3995936" y="2742054"/>
            <a:ext cx="8054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28" name="矩形 27"/>
          <p:cNvSpPr/>
          <p:nvPr/>
        </p:nvSpPr>
        <p:spPr>
          <a:xfrm>
            <a:off x="7847020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346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48" y="714362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看一看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</p:txBody>
      </p:sp>
      <p:pic>
        <p:nvPicPr>
          <p:cNvPr id="5" name="i13h.jpg" descr="id:214748879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1428742"/>
            <a:ext cx="1468129" cy="1061316"/>
          </a:xfrm>
          <a:prstGeom prst="rect">
            <a:avLst/>
          </a:prstGeom>
        </p:spPr>
      </p:pic>
      <p:pic>
        <p:nvPicPr>
          <p:cNvPr id="6" name="i13.jpg" descr="id:214748880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572"/>
          <a:stretch>
            <a:fillRect/>
          </a:stretch>
        </p:blipFill>
        <p:spPr>
          <a:xfrm>
            <a:off x="2214546" y="2500312"/>
            <a:ext cx="4429156" cy="1032780"/>
          </a:xfrm>
          <a:prstGeom prst="rect">
            <a:avLst/>
          </a:prstGeom>
        </p:spPr>
      </p:pic>
      <p:pic>
        <p:nvPicPr>
          <p:cNvPr id="8" name="I168.EPS" descr="id:2147489840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4148"/>
          <a:stretch>
            <a:fillRect/>
          </a:stretch>
        </p:blipFill>
        <p:spPr>
          <a:xfrm>
            <a:off x="2571736" y="4143386"/>
            <a:ext cx="3755598" cy="285752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288016" y="3419486"/>
            <a:ext cx="1184910" cy="720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176891" y="3420121"/>
            <a:ext cx="1439545" cy="7200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999490" y="3419486"/>
            <a:ext cx="1270" cy="720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71530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把正确答案的序号填在括号里。</a:t>
            </a:r>
          </a:p>
        </p:txBody>
      </p:sp>
      <p:pic>
        <p:nvPicPr>
          <p:cNvPr id="10" name="rs116.jpg" descr="id:214748881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1357304"/>
            <a:ext cx="3143272" cy="178074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311900" y="3427730"/>
            <a:ext cx="12407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16" name="矩形 15"/>
          <p:cNvSpPr/>
          <p:nvPr/>
        </p:nvSpPr>
        <p:spPr>
          <a:xfrm>
            <a:off x="744855" y="3422015"/>
            <a:ext cx="71208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(1)从上面看到的图形是        的是(　　)。</a:t>
            </a:r>
          </a:p>
        </p:txBody>
      </p:sp>
      <p:pic>
        <p:nvPicPr>
          <p:cNvPr id="17" name="rs117.jpg" descr="id:2147489875;FounderCES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1680" y="3577590"/>
            <a:ext cx="581660" cy="581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0505" y="1040130"/>
            <a:ext cx="82264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(2)从上面看到的图形是               的是(            )。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(3)从前面看到的图形是               的是(            )。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(4)从前面看到的图形是               的是(           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3050" y="1007110"/>
            <a:ext cx="9436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BCF</a:t>
            </a:r>
          </a:p>
        </p:txBody>
      </p:sp>
      <p:sp>
        <p:nvSpPr>
          <p:cNvPr id="11" name="矩形 10"/>
          <p:cNvSpPr/>
          <p:nvPr/>
        </p:nvSpPr>
        <p:spPr>
          <a:xfrm>
            <a:off x="6623050" y="1744345"/>
            <a:ext cx="9436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</a:t>
            </a:r>
          </a:p>
        </p:txBody>
      </p:sp>
      <p:sp>
        <p:nvSpPr>
          <p:cNvPr id="12" name="矩形 11"/>
          <p:cNvSpPr/>
          <p:nvPr/>
        </p:nvSpPr>
        <p:spPr>
          <a:xfrm>
            <a:off x="6623050" y="2344420"/>
            <a:ext cx="9436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  <p:pic>
        <p:nvPicPr>
          <p:cNvPr id="14" name="rs118.jpg" descr="id:2147489882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3527" y="1214428"/>
            <a:ext cx="1161415" cy="515620"/>
          </a:xfrm>
          <a:prstGeom prst="rect">
            <a:avLst/>
          </a:prstGeom>
        </p:spPr>
      </p:pic>
      <p:pic>
        <p:nvPicPr>
          <p:cNvPr id="18" name="rs119.jpg" descr="id:2147489889;FounderCES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1785932"/>
            <a:ext cx="837565" cy="514985"/>
          </a:xfrm>
          <a:prstGeom prst="rect">
            <a:avLst/>
          </a:prstGeom>
        </p:spPr>
      </p:pic>
      <p:pic>
        <p:nvPicPr>
          <p:cNvPr id="19" name="rs120.jpg" descr="id:2147489896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9570" y="2310130"/>
            <a:ext cx="1057275" cy="76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37014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下面的立体图形从前面、左面、上面看到的分别是什么形状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在方格纸上画一画。</a:t>
            </a:r>
          </a:p>
        </p:txBody>
      </p:sp>
      <p:pic>
        <p:nvPicPr>
          <p:cNvPr id="4" name="AB48.EPS" descr="id:214748884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285734"/>
            <a:ext cx="2857520" cy="43941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B148.EPS" descr="id:214750691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500048"/>
            <a:ext cx="3500462" cy="4217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D172.EPS" descr="id:214748885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1928808"/>
            <a:ext cx="4334354" cy="237990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008" y="863124"/>
            <a:ext cx="756084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数一数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下面每堆中有多少个小正方体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500298" y="3786196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9190" y="378619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155</Words>
  <Application>WPS 演示</Application>
  <PresentationFormat>全屏显示(16:9)</PresentationFormat>
  <Paragraphs>44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308</cp:revision>
  <dcterms:created xsi:type="dcterms:W3CDTF">2018-12-06T02:32:00Z</dcterms:created>
  <dcterms:modified xsi:type="dcterms:W3CDTF">2020-12-01T00:52:48Z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