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88" r:id="rId5"/>
    <p:sldId id="289" r:id="rId6"/>
    <p:sldId id="290" r:id="rId7"/>
    <p:sldId id="287" r:id="rId8"/>
    <p:sldId id="291" r:id="rId9"/>
    <p:sldId id="292" r:id="rId10"/>
    <p:sldId id="293" r:id="rId11"/>
    <p:sldId id="294" r:id="rId12"/>
    <p:sldId id="295" r:id="rId13"/>
    <p:sldId id="270" r:id="rId14"/>
  </p:sldIdLst>
  <p:sldSz cx="9144000" cy="5143500" type="screen16x9"/>
  <p:notesSz cx="6858000" cy="9144000"/>
  <p:embeddedFontLst>
    <p:embeddedFont>
      <p:font typeface="DFPOP1-W9" charset="-128"/>
      <p:regular r:id="rId16"/>
    </p:embeddedFont>
    <p:embeddedFont>
      <p:font typeface="楷体" pitchFamily="49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180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70100" y="884617"/>
            <a:ext cx="85739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仔细观察填一填。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填序号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从前面看到的图形是图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从前面看到的图形是图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从右面看到的图形是图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从前面和右面看到的都是图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5126478" y="2554504"/>
            <a:ext cx="79471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5171301" y="3065493"/>
            <a:ext cx="79471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5256465" y="3607858"/>
            <a:ext cx="1372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①②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RU43.EPS" descr="id:214749909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9538" y="1550692"/>
            <a:ext cx="3569358" cy="1064967"/>
          </a:xfrm>
          <a:prstGeom prst="rect">
            <a:avLst/>
          </a:prstGeom>
        </p:spPr>
      </p:pic>
      <p:pic>
        <p:nvPicPr>
          <p:cNvPr id="18" name="RU48.EPS" descr="id:2147499101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7138" y="1647700"/>
            <a:ext cx="1974027" cy="733843"/>
          </a:xfrm>
          <a:prstGeom prst="rect">
            <a:avLst/>
          </a:prstGeom>
        </p:spPr>
      </p:pic>
      <p:sp>
        <p:nvSpPr>
          <p:cNvPr id="21" name="TextBox 7"/>
          <p:cNvSpPr txBox="1"/>
          <p:nvPr/>
        </p:nvSpPr>
        <p:spPr>
          <a:xfrm>
            <a:off x="1746784" y="4199528"/>
            <a:ext cx="79471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6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49480" y="1433630"/>
            <a:ext cx="492443" cy="24006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观察物体的综合运用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8323" y="898064"/>
            <a:ext cx="77952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观察下面这些立体图形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写出合适的序号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哪些图形是从前面看到有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个正方形的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7" name="TextBox 7"/>
          <p:cNvSpPr txBox="1"/>
          <p:nvPr/>
        </p:nvSpPr>
        <p:spPr>
          <a:xfrm>
            <a:off x="3212512" y="3704546"/>
            <a:ext cx="2112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①②③④</a:t>
            </a:r>
          </a:p>
        </p:txBody>
      </p:sp>
      <p:pic>
        <p:nvPicPr>
          <p:cNvPr id="11" name="RU49.EPS" descr="id:2147499116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9267" y="1438836"/>
            <a:ext cx="2840336" cy="17434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70100" y="884617"/>
            <a:ext cx="8573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从左面看到的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 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立体图形有哪些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从前面和左面看到的都是一样的立体图形有哪些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从左面看到的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立体图形只有一个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是哪一个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1657137" y="1478740"/>
            <a:ext cx="1955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③④</a:t>
            </a:r>
          </a:p>
        </p:txBody>
      </p:sp>
      <p:sp>
        <p:nvSpPr>
          <p:cNvPr id="16" name="TextBox 7"/>
          <p:cNvSpPr txBox="1"/>
          <p:nvPr/>
        </p:nvSpPr>
        <p:spPr>
          <a:xfrm>
            <a:off x="1621276" y="2460376"/>
            <a:ext cx="2224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②⑤⑥⑦⑧</a:t>
            </a:r>
          </a:p>
        </p:txBody>
      </p:sp>
      <p:sp>
        <p:nvSpPr>
          <p:cNvPr id="20" name="TextBox 7"/>
          <p:cNvSpPr txBox="1"/>
          <p:nvPr/>
        </p:nvSpPr>
        <p:spPr>
          <a:xfrm>
            <a:off x="2150195" y="3823011"/>
            <a:ext cx="137293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</a:p>
        </p:txBody>
      </p:sp>
      <p:pic>
        <p:nvPicPr>
          <p:cNvPr id="12" name="RU57.EPS" descr="id:214749912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093" y="589733"/>
            <a:ext cx="454978" cy="898926"/>
          </a:xfrm>
          <a:prstGeom prst="rect">
            <a:avLst/>
          </a:prstGeom>
        </p:spPr>
      </p:pic>
      <p:pic>
        <p:nvPicPr>
          <p:cNvPr id="14" name="RU58.EPS" descr="id:2147499130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0542" y="3149972"/>
            <a:ext cx="454978" cy="4549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6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57303" y="1760275"/>
            <a:ext cx="2658100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观察物体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91512" y="1541206"/>
            <a:ext cx="492443" cy="13747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观察巧连线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8323" y="898064"/>
            <a:ext cx="7795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 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0536" y="1655064"/>
            <a:ext cx="4986912" cy="2473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直接连接符 11"/>
          <p:cNvCxnSpPr/>
          <p:nvPr/>
        </p:nvCxnSpPr>
        <p:spPr>
          <a:xfrm>
            <a:off x="4114800" y="2595282"/>
            <a:ext cx="2420471" cy="122368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025153" y="2568388"/>
            <a:ext cx="1205753" cy="11878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239871" y="2599764"/>
            <a:ext cx="1205753" cy="11878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98022" y="1547532"/>
            <a:ext cx="5230814" cy="262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48323" y="898064"/>
            <a:ext cx="7795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rot="16200000" flipH="1">
            <a:off x="4040841" y="2669241"/>
            <a:ext cx="1210236" cy="106231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>
            <a:off x="5230906" y="2568389"/>
            <a:ext cx="1371600" cy="122368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4047565" y="2599764"/>
            <a:ext cx="2398059" cy="112507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4123" y="1559018"/>
            <a:ext cx="5867107" cy="266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48323" y="898064"/>
            <a:ext cx="7795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4289612" y="2151529"/>
            <a:ext cx="2783541" cy="14926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 flipH="1" flipV="1">
            <a:off x="4222376" y="2151530"/>
            <a:ext cx="1519518" cy="14926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 flipH="1" flipV="1">
            <a:off x="5674658" y="2447366"/>
            <a:ext cx="1264025" cy="11295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91517" y="1541206"/>
            <a:ext cx="492443" cy="13747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法官巧判断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8323" y="898064"/>
            <a:ext cx="77952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我是小法官。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判断对错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从同一位置观察由相同个数的小正方体组成的物体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所看到的形状可能相同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也可能不同。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右面的物体从前面观察到的形状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   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11" name="b16.jpg" descr="id:2147499037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1036" y="2695561"/>
            <a:ext cx="1030807" cy="1324044"/>
          </a:xfrm>
          <a:prstGeom prst="rect">
            <a:avLst/>
          </a:prstGeom>
        </p:spPr>
      </p:pic>
      <p:pic>
        <p:nvPicPr>
          <p:cNvPr id="16" name="b15.jpg" descr="id:2147499044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7882" y="2536313"/>
            <a:ext cx="490221" cy="785697"/>
          </a:xfrm>
          <a:prstGeom prst="rect">
            <a:avLst/>
          </a:prstGeom>
        </p:spPr>
      </p:pic>
      <p:sp>
        <p:nvSpPr>
          <p:cNvPr id="17" name="TextBox 7"/>
          <p:cNvSpPr txBox="1"/>
          <p:nvPr/>
        </p:nvSpPr>
        <p:spPr>
          <a:xfrm>
            <a:off x="6359124" y="1916086"/>
            <a:ext cx="794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1670583" y="3090463"/>
            <a:ext cx="794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246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从不同位置看同一物体或从同一位置看不同物体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都不可能看到相同的形状。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右侧的立体图形从上面、前面、左面观察到的形状相同。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10" name="b17.jpg" descr="id:214749905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8341" y="2696626"/>
            <a:ext cx="1651224" cy="1050545"/>
          </a:xfrm>
          <a:prstGeom prst="rect">
            <a:avLst/>
          </a:prstGeom>
        </p:spPr>
      </p:pic>
      <p:sp>
        <p:nvSpPr>
          <p:cNvPr id="11" name="TextBox 7"/>
          <p:cNvSpPr txBox="1"/>
          <p:nvPr/>
        </p:nvSpPr>
        <p:spPr>
          <a:xfrm>
            <a:off x="5180265" y="1584392"/>
            <a:ext cx="794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2396724" y="2606369"/>
            <a:ext cx="794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U37.EPS" descr="id:214749906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2589" y="1223683"/>
            <a:ext cx="4861970" cy="1223680"/>
          </a:xfrm>
          <a:prstGeom prst="rect">
            <a:avLst/>
          </a:prstGeom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91522" y="1541206"/>
            <a:ext cx="492443" cy="13747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对比来选择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8323" y="898064"/>
            <a:ext cx="77952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从前面看有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个正方形的是图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7" name="TextBox 7"/>
          <p:cNvSpPr txBox="1"/>
          <p:nvPr/>
        </p:nvSpPr>
        <p:spPr>
          <a:xfrm>
            <a:off x="5834689" y="2588440"/>
            <a:ext cx="79471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7627630" y="2619816"/>
            <a:ext cx="79471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1822982" y="3054605"/>
            <a:ext cx="794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7" grpId="0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70100" y="884617"/>
            <a:ext cx="8573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从上面看到的图形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    的是图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从右面看到的图形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    的是图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12" name="RU37.EPS" descr="id:2147499066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2284" y="1344707"/>
            <a:ext cx="4861970" cy="1223680"/>
          </a:xfrm>
          <a:prstGeom prst="rect">
            <a:avLst/>
          </a:prstGeom>
        </p:spPr>
      </p:pic>
      <p:pic>
        <p:nvPicPr>
          <p:cNvPr id="14" name="RU41.EPS" descr="id:2147499080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9047" y="2621877"/>
            <a:ext cx="736227" cy="371246"/>
          </a:xfrm>
          <a:prstGeom prst="rect">
            <a:avLst/>
          </a:prstGeom>
        </p:spPr>
      </p:pic>
      <p:pic>
        <p:nvPicPr>
          <p:cNvPr id="19" name="RU42.EPS" descr="id:2147499087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8706" y="3028950"/>
            <a:ext cx="736227" cy="736227"/>
          </a:xfrm>
          <a:prstGeom prst="rect">
            <a:avLst/>
          </a:prstGeom>
        </p:spPr>
      </p:pic>
      <p:sp>
        <p:nvSpPr>
          <p:cNvPr id="11" name="TextBox 7"/>
          <p:cNvSpPr txBox="1"/>
          <p:nvPr/>
        </p:nvSpPr>
        <p:spPr>
          <a:xfrm>
            <a:off x="6094665" y="2503276"/>
            <a:ext cx="79471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7443853" y="2503276"/>
            <a:ext cx="794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6009500" y="3072535"/>
            <a:ext cx="79471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6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</TotalTime>
  <Words>379</Words>
  <Application>WPS 演示</Application>
  <PresentationFormat>全屏显示(16:9)</PresentationFormat>
  <Paragraphs>79</Paragraphs>
  <Slides>13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145</cp:revision>
  <dcterms:created xsi:type="dcterms:W3CDTF">2015-12-05T09:26:00Z</dcterms:created>
  <dcterms:modified xsi:type="dcterms:W3CDTF">2019-11-06T01:05:06Z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