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3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9" r:id="rId4"/>
    <p:sldId id="283" r:id="rId5"/>
    <p:sldId id="270" r:id="rId6"/>
  </p:sldIdLst>
  <p:sldSz cx="9144000" cy="5143500" type="screen16x9"/>
  <p:notesSz cx="6858000" cy="9144000"/>
  <p:embeddedFontLst>
    <p:embeddedFont>
      <p:font typeface="DFPOP1-W9" charset="-128"/>
      <p:regular r:id="rId8"/>
    </p:embeddedFont>
    <p:embeddedFont>
      <p:font typeface="楷体" pitchFamily="49" charset="-122"/>
      <p:regular r:id="rId9"/>
    </p:embeddedFont>
    <p:embeddedFont>
      <p:font typeface="微软雅黑" pitchFamily="34" charset="-122"/>
      <p:regular r:id="rId10"/>
      <p:bold r:id="rId11"/>
    </p:embeddedFont>
    <p:embeddedFont>
      <p:font typeface="Calibri" pitchFamily="34" charset="0"/>
      <p:regular r:id="rId12"/>
      <p:bold r:id="rId13"/>
      <p:italic r:id="rId14"/>
      <p:boldItalic r:id="rId15"/>
    </p:embeddedFont>
  </p:embeddedFont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B6883"/>
    <a:srgbClr val="B7471F"/>
    <a:srgbClr val="DD6236"/>
    <a:srgbClr val="F8B95D"/>
    <a:srgbClr val="73455F"/>
    <a:srgbClr val="A86C8F"/>
    <a:srgbClr val="C41A3E"/>
    <a:srgbClr val="E38C0B"/>
    <a:srgbClr val="5B9BD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688" autoAdjust="0"/>
    <p:restoredTop sz="95768" autoAdjust="0"/>
  </p:normalViewPr>
  <p:slideViewPr>
    <p:cSldViewPr snapToGrid="0">
      <p:cViewPr varScale="1">
        <p:scale>
          <a:sx n="71" d="100"/>
          <a:sy n="71" d="100"/>
        </p:scale>
        <p:origin x="-90" y="-228"/>
      </p:cViewPr>
      <p:guideLst>
        <p:guide orient="horz" pos="1639"/>
        <p:guide pos="289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48B9ED-4FA8-457A-8C95-9715E766FCF6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F60432-858A-4F24-8214-B61DB53ED1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517" y="180390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751" b="10439"/>
          <a:stretch>
            <a:fillRect/>
          </a:stretch>
        </p:blipFill>
        <p:spPr>
          <a:xfrm>
            <a:off x="0" y="2486025"/>
            <a:ext cx="9144000" cy="2657475"/>
          </a:xfrm>
          <a:prstGeom prst="rect">
            <a:avLst/>
          </a:prstGeom>
        </p:spPr>
      </p:pic>
      <p:pic>
        <p:nvPicPr>
          <p:cNvPr id="23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517" y="311019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18452" y="3813271"/>
            <a:ext cx="1882598" cy="134203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2450" y="4412358"/>
            <a:ext cx="1719719" cy="73114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55705" y="0"/>
            <a:ext cx="2852389" cy="51435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58239" y="4439137"/>
            <a:ext cx="1793654" cy="716171"/>
          </a:xfrm>
          <a:prstGeom prst="rect">
            <a:avLst/>
          </a:prstGeom>
        </p:spPr>
      </p:pic>
      <p:pic>
        <p:nvPicPr>
          <p:cNvPr id="20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517" y="27991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-1680000">
            <a:off x="147299" y="-80411"/>
            <a:ext cx="60124" cy="707183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 rot="-1680000">
            <a:off x="511715" y="-271931"/>
            <a:ext cx="36000" cy="548424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3642" r="34062" b="10439"/>
          <a:stretch>
            <a:fillRect/>
          </a:stretch>
        </p:blipFill>
        <p:spPr>
          <a:xfrm>
            <a:off x="-1" y="4611425"/>
            <a:ext cx="7191375" cy="53207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57999" y="4729323"/>
            <a:ext cx="1095375" cy="43736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81695" y="4210049"/>
            <a:ext cx="1262305" cy="9566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928532">
            <a:off x="-40446" y="286377"/>
            <a:ext cx="729378" cy="71328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928532">
            <a:off x="427917" y="52768"/>
            <a:ext cx="429171" cy="419704"/>
          </a:xfrm>
          <a:prstGeom prst="rect">
            <a:avLst/>
          </a:prstGeom>
        </p:spPr>
      </p:pic>
      <p:pic>
        <p:nvPicPr>
          <p:cNvPr id="24" name="Picture 2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60178" y="26125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media" Target="../media/media1.mp3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2" Type="http://schemas.openxmlformats.org/officeDocument/2006/relationships/video" Target="NULL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9.png"/><Relationship Id="rId10" Type="http://schemas.openxmlformats.org/officeDocument/2006/relationships/image" Target="../media/image12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2187248" y="3715022"/>
            <a:ext cx="4101537" cy="1098768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701052" y="1149146"/>
            <a:ext cx="486543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小学题帮提升拓展课件</a:t>
            </a:r>
            <a:endParaRPr lang="zh-CN" alt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pic>
        <p:nvPicPr>
          <p:cNvPr id="25" name="沈芯羽-幸福大魔咒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9841507" y="-1295400"/>
            <a:ext cx="609600" cy="609600"/>
          </a:xfrm>
          <a:prstGeom prst="rect">
            <a:avLst/>
          </a:prstGeom>
        </p:spPr>
      </p:pic>
      <p:sp>
        <p:nvSpPr>
          <p:cNvPr id="27" name="文本框 22"/>
          <p:cNvSpPr txBox="1"/>
          <p:nvPr/>
        </p:nvSpPr>
        <p:spPr>
          <a:xfrm>
            <a:off x="2471878" y="2310076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+mj-ea"/>
                <a:ea typeface="+mj-ea"/>
              </a:rPr>
              <a:t>人教版四年级下</a:t>
            </a:r>
            <a:endParaRPr lang="zh-CN" altLang="en-US" sz="3600" b="1" dirty="0">
              <a:latin typeface="+mj-ea"/>
              <a:ea typeface="+mj-ea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939" y="3916561"/>
            <a:ext cx="888143" cy="107590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4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00"/>
                            </p:stCondLst>
                            <p:childTnLst>
                              <p:par>
                                <p:cTn id="9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100">
                <p:cTn id="10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57892" y="1772306"/>
            <a:ext cx="4923143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　连减的简便运算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57055" y="1580626"/>
            <a:ext cx="492443" cy="163121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巧算连减算式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48740" y="910590"/>
            <a:ext cx="7331797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巧算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1000-99-98-97-96-95-5-4-3-2-1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12" name="TextBox 7"/>
          <p:cNvSpPr txBox="1"/>
          <p:nvPr/>
        </p:nvSpPr>
        <p:spPr>
          <a:xfrm>
            <a:off x="1714606" y="1615093"/>
            <a:ext cx="7079769" cy="64633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1000-99-98-97-96-95-5-4-3-2-1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7"/>
          <p:cNvSpPr txBox="1"/>
          <p:nvPr/>
        </p:nvSpPr>
        <p:spPr>
          <a:xfrm>
            <a:off x="1391876" y="2184352"/>
            <a:ext cx="7079769" cy="64633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=1000-(99+1)-(98+2)-(97+3)-(96+4)-(95+5)</a:t>
            </a:r>
          </a:p>
        </p:txBody>
      </p:sp>
      <p:sp>
        <p:nvSpPr>
          <p:cNvPr id="14" name="TextBox 7"/>
          <p:cNvSpPr txBox="1"/>
          <p:nvPr/>
        </p:nvSpPr>
        <p:spPr>
          <a:xfrm>
            <a:off x="1364983" y="2713269"/>
            <a:ext cx="7079769" cy="55976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=500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/>
      <p:bldP spid="12" grpId="0"/>
      <p:bldP spid="11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66258" y="1398667"/>
            <a:ext cx="492443" cy="240065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减法性质的灵活运用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48740" y="910590"/>
            <a:ext cx="7679055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巧算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20-19+18-17+…+4-3+2-1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12" name="TextBox 7"/>
          <p:cNvSpPr txBox="1"/>
          <p:nvPr/>
        </p:nvSpPr>
        <p:spPr>
          <a:xfrm>
            <a:off x="1822183" y="1494069"/>
            <a:ext cx="4910311" cy="64633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20-19+18-17+…+4-3+2-1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7"/>
          <p:cNvSpPr txBox="1"/>
          <p:nvPr/>
        </p:nvSpPr>
        <p:spPr>
          <a:xfrm>
            <a:off x="1580137" y="2036434"/>
            <a:ext cx="4910311" cy="55976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=(20-19)+(18-17)+…+(2-1)</a:t>
            </a:r>
          </a:p>
        </p:txBody>
      </p:sp>
      <p:sp>
        <p:nvSpPr>
          <p:cNvPr id="17" name="TextBox 7"/>
          <p:cNvSpPr txBox="1"/>
          <p:nvPr/>
        </p:nvSpPr>
        <p:spPr>
          <a:xfrm>
            <a:off x="1530830" y="2520529"/>
            <a:ext cx="4910311" cy="55976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=10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/>
      <p:bldP spid="12" grpId="0"/>
      <p:bldP spid="14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687369" y="3688709"/>
            <a:ext cx="4101537" cy="109876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737568" y="2040299"/>
            <a:ext cx="2060229" cy="660618"/>
            <a:chOff x="1867422" y="2146314"/>
            <a:chExt cx="2060229" cy="660618"/>
          </a:xfrm>
        </p:grpSpPr>
        <p:sp>
          <p:nvSpPr>
            <p:cNvPr id="23" name="文本框 22"/>
            <p:cNvSpPr txBox="1"/>
            <p:nvPr/>
          </p:nvSpPr>
          <p:spPr>
            <a:xfrm>
              <a:off x="1896326" y="2148675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85725">
                    <a:solidFill>
                      <a:schemeClr val="accent2">
                        <a:lumMod val="50000"/>
                      </a:schemeClr>
                    </a:solidFill>
                  </a:ln>
                  <a:solidFill>
                    <a:schemeClr val="accent2">
                      <a:lumMod val="75000"/>
                    </a:schemeClr>
                  </a:solidFill>
                </a:rPr>
                <a:t>谢谢观赏</a:t>
              </a:r>
              <a:endParaRPr lang="zh-CN" altLang="en-US" sz="3600" dirty="0">
                <a:ln w="85725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886801" y="2146314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0">
                    <a:noFill/>
                  </a:ln>
                  <a:solidFill>
                    <a:schemeClr val="bg1"/>
                  </a:solidFill>
                </a:rPr>
                <a:t>谢谢观赏</a:t>
              </a:r>
              <a:endParaRPr lang="zh-CN" altLang="en-US" sz="3600" dirty="0">
                <a:ln w="0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867422" y="2160601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blipFill>
                    <a:blip r:embed="rId6"/>
                    <a:stretch>
                      <a:fillRect/>
                    </a:stretch>
                  </a:blipFill>
                </a:rPr>
                <a:t>谢谢观赏</a:t>
              </a:r>
              <a:endParaRPr lang="zh-CN" altLang="en-US" sz="3600" b="1" dirty="0">
                <a:blipFill>
                  <a:blip r:embed="rId6"/>
                  <a:stretch>
                    <a:fillRect/>
                  </a:stretch>
                </a:blip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1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0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DFPOP1-W9"/>
        <a:ea typeface="华康少女文字W5"/>
        <a:cs typeface=""/>
      </a:majorFont>
      <a:minorFont>
        <a:latin typeface="DFPOP1-W9"/>
        <a:ea typeface="华康少女文字W5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88</TotalTime>
  <Words>78</Words>
  <Application>WPS 演示</Application>
  <PresentationFormat>全屏显示(16:9)</PresentationFormat>
  <Paragraphs>21</Paragraphs>
  <Slides>5</Slides>
  <Notes>5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Arial</vt:lpstr>
      <vt:lpstr>宋体</vt:lpstr>
      <vt:lpstr>DFPOP1-W9</vt:lpstr>
      <vt:lpstr>华康少女文字W5</vt:lpstr>
      <vt:lpstr>楷体</vt:lpstr>
      <vt:lpstr>微软雅黑</vt:lpstr>
      <vt:lpstr>Calibri</vt:lpstr>
      <vt:lpstr>Office 主题</vt:lpstr>
      <vt:lpstr>幻灯片 1</vt:lpstr>
      <vt:lpstr>幻灯片 2</vt:lpstr>
      <vt:lpstr>幻灯片 3</vt:lpstr>
      <vt:lpstr>幻灯片 4</vt:lpstr>
      <vt:lpstr>幻灯片 5</vt:lpstr>
    </vt:vector>
  </TitlesOfParts>
  <Company>Users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lenovop</cp:lastModifiedBy>
  <cp:revision>154</cp:revision>
  <dcterms:created xsi:type="dcterms:W3CDTF">2015-12-05T09:26:00Z</dcterms:created>
  <dcterms:modified xsi:type="dcterms:W3CDTF">2019-11-06T01:37:15Z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