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84" r:id="rId5"/>
    <p:sldId id="285" r:id="rId6"/>
    <p:sldId id="270" r:id="rId7"/>
  </p:sldIdLst>
  <p:sldSz cx="9144000" cy="5143500" type="screen16x9"/>
  <p:notesSz cx="6858000" cy="9144000"/>
  <p:embeddedFontLst>
    <p:embeddedFont>
      <p:font typeface="DFPOP1-W9" charset="-128"/>
      <p:regular r:id="rId9"/>
    </p:embeddedFont>
    <p:embeddedFont>
      <p:font typeface="楷体" pitchFamily="49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88" autoAdjust="0"/>
    <p:restoredTop sz="95768" autoAdjust="0"/>
  </p:normalViewPr>
  <p:slideViewPr>
    <p:cSldViewPr snapToGrid="0">
      <p:cViewPr varScale="1">
        <p:scale>
          <a:sx n="76" d="100"/>
          <a:sy n="76" d="100"/>
        </p:scale>
        <p:origin x="-216" y="-96"/>
      </p:cViewPr>
      <p:guideLst>
        <p:guide orient="horz" pos="163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人教版四年级下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57892" y="1772306"/>
            <a:ext cx="5131533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三角形的特性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36971" y="1287186"/>
            <a:ext cx="800219" cy="21441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利用三角形三边的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关系解决问题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33179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选一选。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一个三角形的两条边的长分别是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 cm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 cm,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第三条边的长是一个奇数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则第三条边的长是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)cm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　　　　　　　　　　　　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	B.9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C.7      D.7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已知三角形的三条边的长为连续自然数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且周长为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 cm,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则它的最短边长为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)cm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A.2    B.3    C.4     D.5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6858002" y="2000575"/>
            <a:ext cx="1156446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</a:p>
        </p:txBody>
      </p:sp>
      <p:sp>
        <p:nvSpPr>
          <p:cNvPr id="16" name="TextBox 7"/>
          <p:cNvSpPr txBox="1"/>
          <p:nvPr/>
        </p:nvSpPr>
        <p:spPr>
          <a:xfrm>
            <a:off x="5141260" y="3712834"/>
            <a:ext cx="614082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38828" y="735226"/>
            <a:ext cx="80542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选一选。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以长度分别为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 cm,5 cm,7 cm,10 cm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的四条线段中的三条线段为边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可以组成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个三角形。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A.1         B.2         C.3             D.0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若一个三角形的周长是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则它的任意一边一定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)12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等于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小于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大于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无法确定</a:t>
            </a:r>
          </a:p>
        </p:txBody>
      </p:sp>
      <p:sp>
        <p:nvSpPr>
          <p:cNvPr id="16" name="TextBox 7"/>
          <p:cNvSpPr txBox="1"/>
          <p:nvPr/>
        </p:nvSpPr>
        <p:spPr>
          <a:xfrm>
            <a:off x="4186517" y="1736116"/>
            <a:ext cx="2568387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51964" y="3421481"/>
            <a:ext cx="2568387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77517" y="1878857"/>
            <a:ext cx="492443" cy="11182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数三角形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48740" y="910590"/>
            <a:ext cx="7331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数一数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图中共有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个三角形。</a:t>
            </a:r>
          </a:p>
        </p:txBody>
      </p:sp>
      <p:sp>
        <p:nvSpPr>
          <p:cNvPr id="14" name="TextBox 7"/>
          <p:cNvSpPr txBox="1"/>
          <p:nvPr/>
        </p:nvSpPr>
        <p:spPr>
          <a:xfrm>
            <a:off x="4168591" y="924811"/>
            <a:ext cx="1156446" cy="559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  <p:pic>
        <p:nvPicPr>
          <p:cNvPr id="8" name="RU161.EPS" descr="id:2147501698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7521" y="1752083"/>
            <a:ext cx="1899565" cy="12869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</TotalTime>
  <Words>164</Words>
  <Application>WPS 演示</Application>
  <PresentationFormat>全屏显示(16:9)</PresentationFormat>
  <Paragraphs>31</Paragraphs>
  <Slides>6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164</cp:revision>
  <dcterms:created xsi:type="dcterms:W3CDTF">2015-12-05T09:26:00Z</dcterms:created>
  <dcterms:modified xsi:type="dcterms:W3CDTF">2019-11-07T09:34:08Z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