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9" r:id="rId4"/>
    <p:sldId id="287" r:id="rId5"/>
    <p:sldId id="288" r:id="rId6"/>
    <p:sldId id="298" r:id="rId7"/>
    <p:sldId id="290" r:id="rId8"/>
    <p:sldId id="299" r:id="rId9"/>
    <p:sldId id="285" r:id="rId10"/>
    <p:sldId id="289" r:id="rId11"/>
    <p:sldId id="291" r:id="rId12"/>
    <p:sldId id="294" r:id="rId13"/>
    <p:sldId id="296" r:id="rId14"/>
    <p:sldId id="297" r:id="rId15"/>
    <p:sldId id="270" r:id="rId16"/>
  </p:sldIdLst>
  <p:sldSz cx="9144000" cy="5143500" type="screen16x9"/>
  <p:notesSz cx="6858000" cy="9144000"/>
  <p:embeddedFontLst>
    <p:embeddedFont>
      <p:font typeface="DFPOP1-W9" charset="-128"/>
      <p:regular r:id="rId18"/>
    </p:embeddedFont>
    <p:embeddedFont>
      <p:font typeface="楷体" pitchFamily="49" charset="-122"/>
      <p:regular r:id="rId19"/>
    </p:embeddedFont>
    <p:embeddedFont>
      <p:font typeface="微软雅黑" pitchFamily="34" charset="-122"/>
      <p:regular r:id="rId20"/>
      <p:bold r:id="rId21"/>
    </p:embeddedFont>
    <p:embeddedFont>
      <p:font typeface="Calibri" pitchFamily="34" charset="0"/>
      <p:regular r:id="rId22"/>
      <p:bold r:id="rId23"/>
      <p:italic r:id="rId24"/>
      <p:boldItalic r:id="rId25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88" autoAdjust="0"/>
    <p:restoredTop sz="95768" autoAdjust="0"/>
  </p:normalViewPr>
  <p:slideViewPr>
    <p:cSldViewPr snapToGrid="0">
      <p:cViewPr varScale="1">
        <p:scale>
          <a:sx n="71" d="100"/>
          <a:sy n="71" d="100"/>
        </p:scale>
        <p:origin x="-90" y="-180"/>
      </p:cViewPr>
      <p:guideLst>
        <p:guide orient="horz" pos="163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2019/11/6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人教版四年级下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35150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硕硕到书店买书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买数学辅导书用去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买语文辅导书用去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角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他付给售货员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应找回多少元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用小数计算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3269844" y="2083257"/>
            <a:ext cx="56186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=24.6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=15.4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1512760" y="2625621"/>
            <a:ext cx="3274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100-24.6-15.4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12760" y="3114197"/>
            <a:ext cx="3274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=100-(24.6+15.4)</a:t>
            </a:r>
          </a:p>
        </p:txBody>
      </p:sp>
      <p:sp>
        <p:nvSpPr>
          <p:cNvPr id="10" name="TextBox 7"/>
          <p:cNvSpPr txBox="1"/>
          <p:nvPr/>
        </p:nvSpPr>
        <p:spPr>
          <a:xfrm>
            <a:off x="1512760" y="3557950"/>
            <a:ext cx="3274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=100-40</a:t>
            </a:r>
          </a:p>
        </p:txBody>
      </p:sp>
      <p:sp>
        <p:nvSpPr>
          <p:cNvPr id="11" name="TextBox 7"/>
          <p:cNvSpPr txBox="1"/>
          <p:nvPr/>
        </p:nvSpPr>
        <p:spPr>
          <a:xfrm>
            <a:off x="1512760" y="3988256"/>
            <a:ext cx="3274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=60(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4569725" y="3685637"/>
            <a:ext cx="3274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应找回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6" grpId="0"/>
      <p:bldP spid="8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6876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把一根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米长的竹竿竖直插入水池中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竹竿入泥部分长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0.48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露出水面部分长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2.52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水池中水深多少米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938585" y="2002576"/>
            <a:ext cx="412456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15-0.48-2.52</a:t>
            </a:r>
          </a:p>
        </p:txBody>
      </p:sp>
      <p:sp>
        <p:nvSpPr>
          <p:cNvPr id="10" name="TextBox 7"/>
          <p:cNvSpPr txBox="1"/>
          <p:nvPr/>
        </p:nvSpPr>
        <p:spPr>
          <a:xfrm>
            <a:off x="1938585" y="2626705"/>
            <a:ext cx="412456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=15-(0.48+2.52)</a:t>
            </a:r>
          </a:p>
        </p:txBody>
      </p:sp>
      <p:sp>
        <p:nvSpPr>
          <p:cNvPr id="11" name="TextBox 7"/>
          <p:cNvSpPr txBox="1"/>
          <p:nvPr/>
        </p:nvSpPr>
        <p:spPr>
          <a:xfrm>
            <a:off x="1938585" y="3233522"/>
            <a:ext cx="412456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=15-3</a:t>
            </a:r>
          </a:p>
        </p:txBody>
      </p:sp>
      <p:sp>
        <p:nvSpPr>
          <p:cNvPr id="12" name="TextBox 7"/>
          <p:cNvSpPr txBox="1"/>
          <p:nvPr/>
        </p:nvSpPr>
        <p:spPr>
          <a:xfrm>
            <a:off x="1938585" y="3840340"/>
            <a:ext cx="412456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4" name="TextBox 7"/>
          <p:cNvSpPr txBox="1"/>
          <p:nvPr/>
        </p:nvSpPr>
        <p:spPr>
          <a:xfrm>
            <a:off x="5486399" y="3293493"/>
            <a:ext cx="319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水池中水深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10" grpId="0"/>
      <p:bldP spid="11" grpId="0"/>
      <p:bldP spid="12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851586" y="917037"/>
            <a:ext cx="7499038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许老师的身高是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1.70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张老师比许老师高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0.04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王老师比张老师矮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0.12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王老师的身高是多少米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48463" y="2273850"/>
            <a:ext cx="429759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1.70+0.04-0.12</a:t>
            </a:r>
          </a:p>
        </p:txBody>
      </p:sp>
      <p:sp>
        <p:nvSpPr>
          <p:cNvPr id="11" name="TextBox 7"/>
          <p:cNvSpPr txBox="1"/>
          <p:nvPr/>
        </p:nvSpPr>
        <p:spPr>
          <a:xfrm>
            <a:off x="3926541" y="3282379"/>
            <a:ext cx="47602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王老师的身高是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93286" y="2816215"/>
            <a:ext cx="4297596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=1.74-0.12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206733" y="3313756"/>
            <a:ext cx="429759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=1.62(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  <p:bldP spid="11" grpId="0"/>
      <p:bldP spid="12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97798" y="984273"/>
            <a:ext cx="7499038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灰太狼为红太狼买了一束花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付给售货员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找回了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14.6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灰太狼发现售货员多给了他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这束花的实际价钱是多少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30099" y="2547346"/>
            <a:ext cx="429759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50-(14.6-9.6)</a:t>
            </a:r>
          </a:p>
        </p:txBody>
      </p:sp>
      <p:sp>
        <p:nvSpPr>
          <p:cNvPr id="11" name="TextBox 7"/>
          <p:cNvSpPr txBox="1"/>
          <p:nvPr/>
        </p:nvSpPr>
        <p:spPr>
          <a:xfrm>
            <a:off x="1982181" y="3031439"/>
            <a:ext cx="19847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=50-5</a:t>
            </a:r>
          </a:p>
        </p:txBody>
      </p:sp>
      <p:sp>
        <p:nvSpPr>
          <p:cNvPr id="14" name="TextBox 7"/>
          <p:cNvSpPr txBox="1"/>
          <p:nvPr/>
        </p:nvSpPr>
        <p:spPr>
          <a:xfrm>
            <a:off x="1973216" y="3694827"/>
            <a:ext cx="198470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=45(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6" name="TextBox 7"/>
          <p:cNvSpPr txBox="1"/>
          <p:nvPr/>
        </p:nvSpPr>
        <p:spPr>
          <a:xfrm>
            <a:off x="5070522" y="3430369"/>
            <a:ext cx="3441467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这束花的实际价钱是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  <p:bldP spid="11" grpId="0"/>
      <p:bldP spid="14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75765" y="822908"/>
            <a:ext cx="7758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熊大和熊二采集树种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第一天采集了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第二天比第一天多采集了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1.59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两天一共采集了多少树种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955287" y="2036358"/>
            <a:ext cx="429759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3.2+1.59+3.2</a:t>
            </a:r>
          </a:p>
        </p:txBody>
      </p:sp>
      <p:sp>
        <p:nvSpPr>
          <p:cNvPr id="11" name="TextBox 7"/>
          <p:cNvSpPr txBox="1"/>
          <p:nvPr/>
        </p:nvSpPr>
        <p:spPr>
          <a:xfrm>
            <a:off x="1955287" y="2587686"/>
            <a:ext cx="496995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=4.79+3.2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55287" y="3156946"/>
            <a:ext cx="429759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=7.99(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6" name="TextBox 7"/>
          <p:cNvSpPr txBox="1"/>
          <p:nvPr/>
        </p:nvSpPr>
        <p:spPr>
          <a:xfrm>
            <a:off x="1955287" y="3708274"/>
            <a:ext cx="622949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两天一共采集了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7.99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千克树种。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  <p:bldP spid="11" grpId="0"/>
      <p:bldP spid="14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18232" y="1759780"/>
            <a:ext cx="7394973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整数加法运算定律推广到小数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83954" y="977535"/>
            <a:ext cx="800219" cy="26571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应用整数运算定律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进行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的简便计算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35680" y="822908"/>
            <a:ext cx="72321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(1)2.98+4.35+5.65=2.98+(4.35+5.65)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这是根据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(2)14.73+5.6+5.27=14.73+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这里应用了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7" name="TextBox 7"/>
          <p:cNvSpPr txBox="1"/>
          <p:nvPr/>
        </p:nvSpPr>
        <p:spPr>
          <a:xfrm>
            <a:off x="2820381" y="1928710"/>
            <a:ext cx="2899102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加法结合律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420146" y="2565204"/>
            <a:ext cx="84274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5.27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36569" y="2542792"/>
            <a:ext cx="842745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5.6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3138628" y="3107568"/>
            <a:ext cx="2899102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加法交换律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42559" y="2565073"/>
            <a:ext cx="826718" cy="5386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751406" y="2556109"/>
            <a:ext cx="826718" cy="5386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7" grpId="0"/>
      <p:bldP spid="7" grpId="0"/>
      <p:bldP spid="8" grpId="0"/>
      <p:bldP spid="12" grpId="0"/>
      <p:bldP spid="14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20141" y="856801"/>
            <a:ext cx="735150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(3)25.36-(5.36+0.8)</a:t>
            </a: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25.36-             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是应用了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(4)37.4-4.25-5.75</a:t>
            </a:r>
          </a:p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=37.4-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      </a:t>
            </a:r>
            <a:r>
              <a:rPr lang="zh-CN" altLang="en-US" sz="4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〇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这是应用了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557149" y="1410905"/>
            <a:ext cx="146352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5.36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3650843" y="1415389"/>
            <a:ext cx="7194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06655" y="1406423"/>
            <a:ext cx="146352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74009" y="2016024"/>
            <a:ext cx="2095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减法的性质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64889" y="1422072"/>
            <a:ext cx="826718" cy="5386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69569" y="1422072"/>
            <a:ext cx="826718" cy="5386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02136" y="3201565"/>
            <a:ext cx="826718" cy="5386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06816" y="3201565"/>
            <a:ext cx="826718" cy="5386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7"/>
          <p:cNvSpPr txBox="1"/>
          <p:nvPr/>
        </p:nvSpPr>
        <p:spPr>
          <a:xfrm>
            <a:off x="2454055" y="3163505"/>
            <a:ext cx="146352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4.25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7"/>
          <p:cNvSpPr txBox="1"/>
          <p:nvPr/>
        </p:nvSpPr>
        <p:spPr>
          <a:xfrm>
            <a:off x="3547749" y="3167989"/>
            <a:ext cx="71945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03561" y="3159023"/>
            <a:ext cx="1463521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5.75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70915" y="3768624"/>
            <a:ext cx="2095533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减法的性质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6" grpId="0"/>
      <p:bldP spid="8" grpId="0"/>
      <p:bldP spid="10" grpId="0"/>
      <p:bldP spid="11" grpId="0" animBg="1"/>
      <p:bldP spid="12" grpId="0" animBg="1"/>
      <p:bldP spid="14" grpId="0" animBg="1"/>
      <p:bldP spid="16" grpId="0" animBg="1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3515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下面各题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怎样算简便就怎样算。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(1)10.3+8.2+1.8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(2)8.2+9.4-8.2+9.4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741797" y="2123599"/>
            <a:ext cx="412456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=10.3+(8.2+1.8)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744806" y="2714963"/>
            <a:ext cx="412456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=10.3+10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803077" y="3338010"/>
            <a:ext cx="412456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=20.3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4766950" y="2101187"/>
            <a:ext cx="412456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8.2-8.2+9.4+9.4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769959" y="2692551"/>
            <a:ext cx="412456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=18.8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6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3515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下面各题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怎样算简便就怎样算。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3)30-9.4-10.6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(4)24.61+5.89-4.61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741797" y="2123599"/>
            <a:ext cx="412456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=30-(9.4+10.6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744806" y="2714963"/>
            <a:ext cx="412456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30-20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7"/>
          <p:cNvSpPr txBox="1"/>
          <p:nvPr/>
        </p:nvSpPr>
        <p:spPr>
          <a:xfrm>
            <a:off x="803077" y="3338010"/>
            <a:ext cx="412456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4766950" y="2101187"/>
            <a:ext cx="412456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24.61-4.61+5.89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7"/>
          <p:cNvSpPr txBox="1"/>
          <p:nvPr/>
        </p:nvSpPr>
        <p:spPr>
          <a:xfrm>
            <a:off x="4769959" y="2692551"/>
            <a:ext cx="412456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20+5.89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4774441" y="3342492"/>
            <a:ext cx="412456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=25.89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6" grpId="0"/>
      <p:bldP spid="10" grpId="0"/>
      <p:bldP spid="11" grpId="0"/>
      <p:bldP spid="12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35150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改正下题中的错误。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(1)25.8-6.4+3.6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=25.8-(6.4+3.6)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=25.8-10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15.8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4506974" y="1451246"/>
            <a:ext cx="412456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25.8-6.4+3.6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4506974" y="2096396"/>
            <a:ext cx="412456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=19.4+3.6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06974" y="2724235"/>
            <a:ext cx="412456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=23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3623" y="1018166"/>
            <a:ext cx="7351507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(2)4.2+0.8-4.2+0.8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=(4.2+0.8)-(4.2+0.8)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=5-5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=0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改正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4506974" y="1451246"/>
            <a:ext cx="4124564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4.2+0.8-4.2+0.8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4506974" y="2096396"/>
            <a:ext cx="412456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=4.2-4.2+0.8+0.8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06974" y="2724235"/>
            <a:ext cx="4124564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=1.6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97951" y="1571231"/>
            <a:ext cx="492443" cy="111825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85901" y="935642"/>
            <a:ext cx="7795260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在跳远比赛中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袁袁跳了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1.56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舟舟比袁袁多跳了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0.27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轩轩比舟舟多跳了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0.73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轩轩跳了多少米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6" name="TextBox 7"/>
          <p:cNvSpPr txBox="1"/>
          <p:nvPr/>
        </p:nvSpPr>
        <p:spPr>
          <a:xfrm>
            <a:off x="2810435" y="2168300"/>
            <a:ext cx="340210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1.56+0.27+0.73</a:t>
            </a:r>
          </a:p>
        </p:txBody>
      </p:sp>
      <p:sp>
        <p:nvSpPr>
          <p:cNvPr id="14" name="TextBox 7"/>
          <p:cNvSpPr txBox="1"/>
          <p:nvPr/>
        </p:nvSpPr>
        <p:spPr>
          <a:xfrm>
            <a:off x="2810435" y="2791347"/>
            <a:ext cx="3402106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=1.83+0.73</a:t>
            </a:r>
          </a:p>
        </p:txBody>
      </p:sp>
      <p:sp>
        <p:nvSpPr>
          <p:cNvPr id="17" name="TextBox 7"/>
          <p:cNvSpPr txBox="1"/>
          <p:nvPr/>
        </p:nvSpPr>
        <p:spPr>
          <a:xfrm>
            <a:off x="2810435" y="3315781"/>
            <a:ext cx="340210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=2.56(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18" name="TextBox 7"/>
          <p:cNvSpPr txBox="1"/>
          <p:nvPr/>
        </p:nvSpPr>
        <p:spPr>
          <a:xfrm>
            <a:off x="2810435" y="3947794"/>
            <a:ext cx="3402106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轩轩跳了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6" grpId="0"/>
      <p:bldP spid="14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</TotalTime>
  <Words>565</Words>
  <Application>WPS 演示</Application>
  <PresentationFormat>全屏显示(16:9)</PresentationFormat>
  <Paragraphs>112</Paragraphs>
  <Slides>15</Slides>
  <Notes>15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177</cp:revision>
  <dcterms:created xsi:type="dcterms:W3CDTF">2015-12-05T09:26:00Z</dcterms:created>
  <dcterms:modified xsi:type="dcterms:W3CDTF">2019-11-06T06:30:07Z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