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9" r:id="rId4"/>
    <p:sldId id="288" r:id="rId5"/>
    <p:sldId id="289" r:id="rId6"/>
    <p:sldId id="296" r:id="rId7"/>
    <p:sldId id="285" r:id="rId8"/>
    <p:sldId id="287" r:id="rId9"/>
    <p:sldId id="270" r:id="rId10"/>
  </p:sldIdLst>
  <p:sldSz cx="9144000" cy="5143500" type="screen16x9"/>
  <p:notesSz cx="6858000" cy="9144000"/>
  <p:embeddedFontLst>
    <p:embeddedFont>
      <p:font typeface="DFPOP1-W9" charset="-128"/>
      <p:regular r:id="rId12"/>
    </p:embeddedFont>
    <p:embeddedFont>
      <p:font typeface="楷体" pitchFamily="49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Calibri" pitchFamily="34" charset="0"/>
      <p:regular r:id="rId16"/>
      <p:bold r:id="rId17"/>
      <p:italic r:id="rId18"/>
      <p:boldItalic r:id="rId19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688" autoAdjust="0"/>
    <p:restoredTop sz="95768" autoAdjust="0"/>
  </p:normalViewPr>
  <p:slideViewPr>
    <p:cSldViewPr snapToGrid="0">
      <p:cViewPr varScale="1">
        <p:scale>
          <a:sx n="71" d="100"/>
          <a:sy n="71" d="100"/>
        </p:scale>
        <p:origin x="-90" y="-228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人教版四年级下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57892" y="1772306"/>
            <a:ext cx="492314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复式条形统计图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6256" y="1077744"/>
            <a:ext cx="492443" cy="24006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分析横向条形统计图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65104" y="891616"/>
            <a:ext cx="6738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下面是一个横向条形统计图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你能看懂吗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请你回答后面的问题。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1675" y="1993526"/>
            <a:ext cx="47434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00954" y="816460"/>
            <a:ext cx="77320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欣欣家第三季度电费最多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唐唐家第二季度电费最少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唐唐家全年电费为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欣欣家全年电费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元。欣欣家比唐唐家多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两家全年电费一共是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5364629" y="837041"/>
            <a:ext cx="1130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5355664" y="1379406"/>
            <a:ext cx="113030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115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001994" y="1935218"/>
            <a:ext cx="113030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5700" y="2423794"/>
            <a:ext cx="113030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790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90135" y="2508958"/>
            <a:ext cx="113030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38170" y="3064770"/>
            <a:ext cx="113030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1440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6" grpId="0"/>
      <p:bldP spid="7" grpId="0"/>
      <p:bldP spid="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00954" y="816460"/>
            <a:ext cx="7732058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看图回答问题。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5148" y="1403537"/>
            <a:ext cx="43434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37882" y="816460"/>
            <a:ext cx="80951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在这四个课外活动小组中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人数最多的是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组男生人数最多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组女生人数最多。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组男生人数与女生人数的差距最大。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6413499" y="769806"/>
            <a:ext cx="2085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手工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1146734" y="1339065"/>
            <a:ext cx="2085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乒乓球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795369" y="1424230"/>
            <a:ext cx="208504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手工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8805" y="1926253"/>
            <a:ext cx="208504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乒乓球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38288" y="1087137"/>
            <a:ext cx="492443" cy="29136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综合两个统计图对比分析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12290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下面的两个统计图反映的是甲、乙两名同学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次数学测试成绩和在家学习时间分配情况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看图后回答问题。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17485" y="2057399"/>
            <a:ext cx="2949536" cy="2373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11475" y="2429699"/>
            <a:ext cx="3193766" cy="1772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从图①可以看出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的成绩提高得快。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从图②可以看出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思考的时间多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你喜欢谁的学习方法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78825" y="1033161"/>
            <a:ext cx="1153152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08894" y="1575526"/>
            <a:ext cx="134589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6906" y="3476044"/>
            <a:ext cx="4904882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甲的方法好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学习就要多思考。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56413" y="1602419"/>
            <a:ext cx="1153152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8" grpId="0"/>
      <p:bldP spid="11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</TotalTime>
  <Words>297</Words>
  <Application>WPS 演示</Application>
  <PresentationFormat>全屏显示(16:9)</PresentationFormat>
  <Paragraphs>46</Paragraphs>
  <Slides>9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149</cp:revision>
  <dcterms:created xsi:type="dcterms:W3CDTF">2015-12-05T09:26:00Z</dcterms:created>
  <dcterms:modified xsi:type="dcterms:W3CDTF">2019-11-06T07:37:53Z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