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69" r:id="rId3"/>
    <p:sldId id="272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45961" y="2293323"/>
            <a:ext cx="454914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·P105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720" y="272415"/>
            <a:ext cx="62261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有龟和鹤共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只，龟的腿和鹤的腿共有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条。龟、鹤各有几只？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222500" y="3933190"/>
            <a:ext cx="39687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16只龟　24只鹤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470" y="1445260"/>
            <a:ext cx="6448425" cy="2190750"/>
          </a:xfrm>
          <a:prstGeom prst="rect">
            <a:avLst/>
          </a:prstGeom>
        </p:spPr>
      </p:pic>
      <p:pic>
        <p:nvPicPr>
          <p:cNvPr id="1026" name="Picture 2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7788"/>
          <a:stretch>
            <a:fillRect/>
          </a:stretch>
        </p:blipFill>
        <p:spPr bwMode="auto">
          <a:xfrm>
            <a:off x="5943707" y="1976717"/>
            <a:ext cx="1492516" cy="16427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新星小学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环保卫士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小分队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人参加植树活动。男生每人栽了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棵树，女生每人栽了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棵树，一共栽了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棵树。男、女生各有几人？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547620" y="2877185"/>
            <a:ext cx="3100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男生8人　女生4人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全屏显示(16:9)</PresentationFormat>
  <Paragraphs>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241</cp:revision>
  <dcterms:created xsi:type="dcterms:W3CDTF">2018-11-20T01:02:00Z</dcterms:created>
  <dcterms:modified xsi:type="dcterms:W3CDTF">2019-11-04T05:38:59Z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