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69" r:id="rId3"/>
    <p:sldId id="272" r:id="rId4"/>
    <p:sldId id="274" r:id="rId5"/>
    <p:sldId id="275" r:id="rId6"/>
    <p:sldId id="276" r:id="rId7"/>
    <p:sldId id="277" r:id="rId8"/>
    <p:sldId id="278" r:id="rId9"/>
    <p:sldId id="279" r:id="rId10"/>
    <p:sldId id="271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176" autoAdjust="0"/>
    <p:restoredTop sz="94660"/>
  </p:normalViewPr>
  <p:slideViewPr>
    <p:cSldViewPr snapToGrid="0">
      <p:cViewPr varScale="1">
        <p:scale>
          <a:sx n="71" d="100"/>
          <a:sy n="71" d="100"/>
        </p:scale>
        <p:origin x="-324" y="-96"/>
      </p:cViewPr>
      <p:guideLst>
        <p:guide orient="horz" pos="168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367109" y="2293323"/>
            <a:ext cx="650684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·P10</a:t>
            </a:r>
            <a:r>
              <a:rPr 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sz="36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r>
              <a:rPr 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107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练习二十四</a:t>
            </a:r>
          </a:p>
        </p:txBody>
      </p:sp>
      <p:pic>
        <p:nvPicPr>
          <p:cNvPr id="1026" name="Picture 2" descr="C:\Users\admin\Desktop\人教四下.png人教四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74401" y="751523"/>
            <a:ext cx="6574155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720" y="272415"/>
            <a:ext cx="587057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盒子里有大、小两种钢珠共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颗，共重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266g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。已知大钢珠每颗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11g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，小钢珠每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7g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。盒中大、小钢珠各有多少颗？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1668145" y="2025650"/>
            <a:ext cx="510222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假设30颗钢珠全是小钢珠。30×7=210(g)　266-210=56(g)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0370" y="983615"/>
            <a:ext cx="1400175" cy="962025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55140" y="3224530"/>
            <a:ext cx="510222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大钢珠:56÷(11-7)=14(颗)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755140" y="3799840"/>
            <a:ext cx="510222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小钢珠:30-14=16(颗)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全班一共有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38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人，共租了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条船，每条船都坐满了。大、小船各组了几条？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1552575" y="3652520"/>
            <a:ext cx="720534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假设8条船全是小船。8×4=32(人)　38-32=6(人)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2575" y="1490345"/>
            <a:ext cx="6038850" cy="2162175"/>
          </a:xfrm>
          <a:prstGeom prst="rect">
            <a:avLst/>
          </a:prstGeom>
        </p:spPr>
      </p:pic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769745" y="4206240"/>
            <a:ext cx="336486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大船:6÷(6-4)=3(条)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353050" y="4206240"/>
            <a:ext cx="310070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小船:8-3=5(条)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篮球比赛中，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分线外投中一球记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分，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分线内投中一球记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分。在一场比赛中张鹏总共得了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分。张鹏在这场比赛中投进了几个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分球？（张鹏没有罚球。）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807720" y="2600960"/>
            <a:ext cx="490601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假设进的9个球全是在3分线内投中的。9×2=18(分)　21-18=3(分)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626870" y="4046220"/>
            <a:ext cx="494284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3分线以外:3÷(3-2)=3(个)</a:t>
            </a:r>
          </a:p>
        </p:txBody>
      </p:sp>
      <p:pic>
        <p:nvPicPr>
          <p:cNvPr id="8" name="图片 7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4975" y="1961515"/>
            <a:ext cx="2938780" cy="160782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一等奖和二等奖各有多少个？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231140" y="1174115"/>
            <a:ext cx="4251325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假设60个中奖名额全是二等奖　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100×60=6000(元)　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10000-6000=4000(元)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328420" y="3216910"/>
            <a:ext cx="621157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一等奖:4000÷(300-100)=20(个)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425065" y="3952240"/>
            <a:ext cx="310070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二等奖:60-20=40(个)</a:t>
            </a:r>
          </a:p>
        </p:txBody>
      </p:sp>
      <p:pic>
        <p:nvPicPr>
          <p:cNvPr id="7" name="图片 6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8605" y="1056640"/>
            <a:ext cx="4594860" cy="198882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5.</a:t>
            </a: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659130" y="2894330"/>
            <a:ext cx="737552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假设8题全部答对。　8×10=80(分)　80-64=16(分)　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823085" y="3387090"/>
            <a:ext cx="621157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答错:16÷(10+6)=1(题)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823085" y="4032250"/>
            <a:ext cx="310070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答对:8-1=7(题)</a:t>
            </a:r>
          </a:p>
        </p:txBody>
      </p: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1054100" y="2249170"/>
            <a:ext cx="806513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(1)3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号选手共抢答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题，最后得分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64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分。她答对了几题？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3575" y="398145"/>
            <a:ext cx="5276850" cy="1685925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93980" y="285750"/>
            <a:ext cx="802513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(2)1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号选手共抢答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题，最后得分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36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分。他答错了几题？</a:t>
            </a:r>
          </a:p>
          <a:p>
            <a:pPr indent="-900430">
              <a:lnSpc>
                <a:spcPct val="150000"/>
              </a:lnSpc>
            </a:pP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(3)2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号选手共抢答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题，最后得分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分。他答对了几题？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970280" y="955040"/>
            <a:ext cx="659384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假设1号选手10题全答对。　10×10=100(分)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100-36=64(分)　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970280" y="1981835"/>
            <a:ext cx="621157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答错:64÷(10+6)=4(题)　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063750" y="3470910"/>
            <a:ext cx="310070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答对7题。　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篮球和排球各买了几个？</a:t>
            </a: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807720" y="2894330"/>
            <a:ext cx="737552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假设6个全是排球　28×6=168(元)　210-168=42(元)　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823085" y="3539490"/>
            <a:ext cx="621157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篮球:42÷(42-28)=3(个)　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87600" y="4286250"/>
            <a:ext cx="310070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排球:6-3=3(个)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7600" y="917575"/>
            <a:ext cx="4368800" cy="1781175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100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个和尚吃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100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个馒头。大和尚一人吃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个，小和尚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人吃一个。求大、小和尚各多少人？</a:t>
            </a: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1173480" y="1471295"/>
            <a:ext cx="4118610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100÷4=25(组)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大和尚:25×1=25(人)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小和尚:25×3=75(人)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220470" y="3224530"/>
            <a:ext cx="7320280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提示:“大和尚一人吃3个,小和尚3人吃一个”可知1个大和尚和3个小和尚一共吃4个馒头,也就是每4个馒头正好分给1个大和尚和3个小和尚,由此可以把100个馒头每4个一组,一共分100÷4=25(组),100个和尚也正好分25组,每组中必有1个大和尚和3个小和尚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2090" y="1471295"/>
            <a:ext cx="3105150" cy="146685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480</Words>
  <Application>WPS 演示</Application>
  <PresentationFormat>全屏显示(16:9)</PresentationFormat>
  <Paragraphs>44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250</cp:revision>
  <dcterms:created xsi:type="dcterms:W3CDTF">2018-11-20T01:02:00Z</dcterms:created>
  <dcterms:modified xsi:type="dcterms:W3CDTF">2019-11-04T05:41:28Z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