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327" r:id="rId5"/>
    <p:sldId id="338" r:id="rId6"/>
    <p:sldId id="278" r:id="rId7"/>
    <p:sldId id="337" r:id="rId8"/>
    <p:sldId id="339" r:id="rId9"/>
    <p:sldId id="340" r:id="rId10"/>
    <p:sldId id="341" r:id="rId11"/>
    <p:sldId id="342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4" d="100"/>
          <a:sy n="74" d="100"/>
        </p:scale>
        <p:origin x="-90" y="-9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1538" y="357172"/>
            <a:ext cx="7429552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找出下面几何体的排列规律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根据这个规律快速算出第八个几何体是由几个小正方体组成的。</a:t>
            </a:r>
          </a:p>
        </p:txBody>
      </p:sp>
      <p:sp>
        <p:nvSpPr>
          <p:cNvPr id="8" name="矩形 7"/>
          <p:cNvSpPr/>
          <p:nvPr/>
        </p:nvSpPr>
        <p:spPr>
          <a:xfrm>
            <a:off x="1428728" y="2071684"/>
            <a:ext cx="228601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</a:p>
        </p:txBody>
      </p:sp>
      <p:pic>
        <p:nvPicPr>
          <p:cNvPr id="11" name="xs16.EPS" descr="id:214748950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0" y="1928808"/>
            <a:ext cx="4460625" cy="18912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观察物体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)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714362"/>
            <a:ext cx="85725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的三个图形分别是从什么方向看到的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连一连。</a:t>
            </a:r>
          </a:p>
        </p:txBody>
      </p:sp>
      <p:pic>
        <p:nvPicPr>
          <p:cNvPr id="4" name="C22.EP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1643056"/>
            <a:ext cx="3656563" cy="3095656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000364" y="3429006"/>
            <a:ext cx="785818" cy="28575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786050" y="3429006"/>
            <a:ext cx="1071570" cy="28575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5036347" y="3750477"/>
            <a:ext cx="642942" cy="158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42976" y="1142990"/>
            <a:ext cx="664373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同一个物体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从不同的角度看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看到的图形有可能是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也有可能是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000628" y="1785932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43108" y="2428874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733927"/>
            <a:ext cx="835824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1.02×40=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1.11×20=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0.33×300=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1.11×7=          0.01×700=        7.1×6=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1.7×2=            5.3×3=              1÷0.05=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3÷0.15=          7÷1.4=              0.63÷0.07=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14546" y="928676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40.8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86314" y="928676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22.2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43834" y="928676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71670" y="1714494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7.77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00628" y="171449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15206" y="1714494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42.6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57356" y="2571750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29124" y="2571750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15.9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286644" y="2571750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71670" y="3429006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29124" y="3429006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715272" y="3429006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1472" y="1214428"/>
            <a:ext cx="7835799" cy="1308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用小正方体拼摆从正面看是           的图形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个小正方体。</a:t>
            </a:r>
          </a:p>
        </p:txBody>
      </p:sp>
      <p:sp>
        <p:nvSpPr>
          <p:cNvPr id="8" name="矩形 7"/>
          <p:cNvSpPr/>
          <p:nvPr/>
        </p:nvSpPr>
        <p:spPr>
          <a:xfrm>
            <a:off x="1777302" y="185737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pic>
        <p:nvPicPr>
          <p:cNvPr id="11" name="t239a.EPS" descr="id:214748938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1285866"/>
            <a:ext cx="947682" cy="6353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1472" y="1071552"/>
            <a:ext cx="750099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根据下面从不同方向看到的图形摆出的正确图形是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2000232" y="1714494"/>
            <a:ext cx="423514" cy="66120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</a:p>
        </p:txBody>
      </p:sp>
      <p:pic>
        <p:nvPicPr>
          <p:cNvPr id="11" name="C19.EPS" descr="id:214748939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9058" y="1928808"/>
            <a:ext cx="3579068" cy="26432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57488" y="1785932"/>
            <a:ext cx="59293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由从正面看到的形状可以推出这个立体图形有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列。</a:t>
            </a:r>
          </a:p>
        </p:txBody>
      </p:sp>
      <p:sp>
        <p:nvSpPr>
          <p:cNvPr id="8" name="矩形 7"/>
          <p:cNvSpPr/>
          <p:nvPr/>
        </p:nvSpPr>
        <p:spPr>
          <a:xfrm>
            <a:off x="1000100" y="428610"/>
            <a:ext cx="79295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桌子上放着一个立体图形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明月从正面看到的形状如图①所示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从左面看到的形状如图②所示。</a:t>
            </a:r>
          </a:p>
        </p:txBody>
      </p:sp>
      <p:sp>
        <p:nvSpPr>
          <p:cNvPr id="11" name="矩形 10"/>
          <p:cNvSpPr/>
          <p:nvPr/>
        </p:nvSpPr>
        <p:spPr>
          <a:xfrm>
            <a:off x="5429256" y="2428874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12" name="矩形 11"/>
          <p:cNvSpPr/>
          <p:nvPr/>
        </p:nvSpPr>
        <p:spPr>
          <a:xfrm>
            <a:off x="6643702" y="2434141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pic>
        <p:nvPicPr>
          <p:cNvPr id="14" name="xs15.EPS" descr="id:214748945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1868700"/>
            <a:ext cx="1000132" cy="2148293"/>
          </a:xfrm>
          <a:prstGeom prst="rect">
            <a:avLst/>
          </a:prstGeom>
        </p:spPr>
      </p:pic>
      <p:pic>
        <p:nvPicPr>
          <p:cNvPr id="15" name="xs17.EPS" descr="id:214748945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1928808"/>
            <a:ext cx="1000132" cy="206370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857488" y="3143254"/>
            <a:ext cx="54292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由从左面看到的形状可以推出这个立体图形有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排。</a:t>
            </a:r>
          </a:p>
        </p:txBody>
      </p:sp>
      <p:sp>
        <p:nvSpPr>
          <p:cNvPr id="17" name="矩形 16"/>
          <p:cNvSpPr/>
          <p:nvPr/>
        </p:nvSpPr>
        <p:spPr>
          <a:xfrm>
            <a:off x="5786446" y="3786196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57422" y="4020122"/>
            <a:ext cx="726481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7224" y="642924"/>
            <a:ext cx="700092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由图①和②可以推出下面符合条件的立体图形有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这个立体图形最少用几个小正方体摆成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2500298" y="1305478"/>
            <a:ext cx="942887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ABC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1305478"/>
            <a:ext cx="284797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256</Words>
  <Application>WPS 演示</Application>
  <PresentationFormat>全屏显示(16:9)</PresentationFormat>
  <Paragraphs>53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293</cp:revision>
  <dcterms:created xsi:type="dcterms:W3CDTF">2018-12-06T02:32:00Z</dcterms:created>
  <dcterms:modified xsi:type="dcterms:W3CDTF">2020-10-26T01:10:56Z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