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38" r:id="rId5"/>
    <p:sldId id="327" r:id="rId6"/>
    <p:sldId id="278" r:id="rId7"/>
    <p:sldId id="337" r:id="rId8"/>
    <p:sldId id="339" r:id="rId9"/>
    <p:sldId id="341" r:id="rId10"/>
    <p:sldId id="340" r:id="rId11"/>
    <p:sldId id="34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100" y="714362"/>
            <a:ext cx="74295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一辆公共汽车从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站发往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站发往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不断往返。已知公共汽车现在在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公共汽车在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有人说发车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公共汽车在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7429520" y="2047400"/>
            <a:ext cx="121444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596" y="3929072"/>
            <a:ext cx="79296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不对。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是奇数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发车奇数次后公共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车到达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的倍数的特征</a:t>
            </a:r>
            <a:endParaRPr lang="en-US" altLang="zh-CN" sz="320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 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的倍数的特征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000114"/>
            <a:ext cx="8715436" cy="25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写出下面各数的倍数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786446" y="1142990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2000246"/>
            <a:ext cx="30003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2,4,6,8,10</a:t>
            </a:r>
          </a:p>
        </p:txBody>
      </p:sp>
      <p:sp>
        <p:nvSpPr>
          <p:cNvPr id="6" name="矩形 5"/>
          <p:cNvSpPr/>
          <p:nvPr/>
        </p:nvSpPr>
        <p:spPr>
          <a:xfrm>
            <a:off x="1142976" y="2857502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5,10,15,20,25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1142990"/>
            <a:ext cx="819096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找一个数的倍数的方法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列乘法算式找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用这个数与非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所得的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就是这个数的倍数。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0" y="2143122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相乘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68" y="2143122"/>
            <a:ext cx="7144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785800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67×2=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29×5=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73×9=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46×7=          68×4=         63×9=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85×9=          57×7=         16×4=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28×3=          51×2=         47×2=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6182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15618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3042" y="1821651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86182" y="1821651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9322" y="1821651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3042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72478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3881" y="264318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14480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86182" y="350044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00760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14414" y="1000114"/>
            <a:ext cx="69294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788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的倍数又是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2000232" y="285734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按要求将下列各数分类。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428860" y="1643056"/>
            <a:ext cx="235833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25,87,93,135</a:t>
            </a:r>
          </a:p>
        </p:txBody>
      </p:sp>
      <p:sp>
        <p:nvSpPr>
          <p:cNvPr id="12" name="矩形 11"/>
          <p:cNvSpPr/>
          <p:nvPr/>
        </p:nvSpPr>
        <p:spPr>
          <a:xfrm>
            <a:off x="2433065" y="2285998"/>
            <a:ext cx="199605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30,102,788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7488" y="2928940"/>
            <a:ext cx="199605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30,102,788</a:t>
            </a:r>
          </a:p>
        </p:txBody>
      </p:sp>
      <p:sp>
        <p:nvSpPr>
          <p:cNvPr id="15" name="矩形 14"/>
          <p:cNvSpPr/>
          <p:nvPr/>
        </p:nvSpPr>
        <p:spPr>
          <a:xfrm>
            <a:off x="2857488" y="3643320"/>
            <a:ext cx="1814920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25,30,135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3570" y="4143386"/>
            <a:ext cx="5469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1000114"/>
            <a:ext cx="8572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按要求写出一个四位数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253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的倍数又有因数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500530" y="1643056"/>
            <a:ext cx="1814920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0,2,4,6,8</a:t>
            </a:r>
          </a:p>
        </p:txBody>
      </p:sp>
      <p:sp>
        <p:nvSpPr>
          <p:cNvPr id="12" name="矩形 11"/>
          <p:cNvSpPr/>
          <p:nvPr/>
        </p:nvSpPr>
        <p:spPr>
          <a:xfrm>
            <a:off x="5072034" y="2285998"/>
            <a:ext cx="728084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86546" y="2928940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14414" y="928676"/>
            <a:ext cx="664373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3,5,8,1,0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这五个数字中选出四个数字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组成符合要求的四位数。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无重复数字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最大的奇数是多少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最小的偶数是多少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5357818" y="2285998"/>
            <a:ext cx="90922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8531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86380" y="3000378"/>
            <a:ext cx="90922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9388" y="3571882"/>
            <a:ext cx="90922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1000114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4.(1000×999-998×997)+(996×995-994×993)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+…+(4×3-2×1)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的结果是奇数还是偶数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3571868" y="2571750"/>
            <a:ext cx="906017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408</Words>
  <Application>Microsoft Office PowerPoint</Application>
  <PresentationFormat>全屏显示(16:9)</PresentationFormat>
  <Paragraphs>74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294</cp:revision>
  <dcterms:created xsi:type="dcterms:W3CDTF">2018-12-06T02:32:00Z</dcterms:created>
  <dcterms:modified xsi:type="dcterms:W3CDTF">2020-11-14T14:12:02Z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