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271" r:id="rId3"/>
    <p:sldId id="258" r:id="rId4"/>
    <p:sldId id="327" r:id="rId5"/>
    <p:sldId id="338" r:id="rId6"/>
    <p:sldId id="278" r:id="rId7"/>
    <p:sldId id="344" r:id="rId8"/>
    <p:sldId id="345" r:id="rId9"/>
    <p:sldId id="337" r:id="rId10"/>
    <p:sldId id="339" r:id="rId11"/>
    <p:sldId id="341" r:id="rId12"/>
    <p:sldId id="340" r:id="rId13"/>
    <p:sldId id="342" r:id="rId14"/>
    <p:sldId id="348" r:id="rId15"/>
    <p:sldId id="343" r:id="rId16"/>
    <p:sldId id="349" r:id="rId17"/>
    <p:sldId id="346" r:id="rId18"/>
    <p:sldId id="272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2285998"/>
            <a:ext cx="828680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上面的长方体可以截成一个最大的正方体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所截成的最大的正方体的棱长是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929190" y="2928940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 m</a:t>
            </a:r>
          </a:p>
        </p:txBody>
      </p:sp>
      <p:sp>
        <p:nvSpPr>
          <p:cNvPr id="4" name="矩形 3"/>
          <p:cNvSpPr/>
          <p:nvPr/>
        </p:nvSpPr>
        <p:spPr>
          <a:xfrm>
            <a:off x="571472" y="3571882"/>
            <a:ext cx="1633781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0.064 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pic>
        <p:nvPicPr>
          <p:cNvPr id="5" name="XS82.EPS" descr="id:2147489977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2" y="857238"/>
            <a:ext cx="1886134" cy="14081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863124"/>
            <a:ext cx="756084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下面是一个长方体物品的长、宽、高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请你根据具体数据估计这可能是一个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5943238" y="1500180"/>
            <a:ext cx="23435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文具盒</a:t>
            </a:r>
          </a:p>
        </p:txBody>
      </p:sp>
      <p:sp>
        <p:nvSpPr>
          <p:cNvPr id="13" name="矩形 12"/>
          <p:cNvSpPr/>
          <p:nvPr/>
        </p:nvSpPr>
        <p:spPr>
          <a:xfrm>
            <a:off x="5929322" y="2357436"/>
            <a:ext cx="23435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答案不唯一</a:t>
            </a:r>
          </a:p>
        </p:txBody>
      </p:sp>
      <p:sp>
        <p:nvSpPr>
          <p:cNvPr id="10" name="矩形 9"/>
          <p:cNvSpPr/>
          <p:nvPr/>
        </p:nvSpPr>
        <p:spPr>
          <a:xfrm>
            <a:off x="2357422" y="2143122"/>
            <a:ext cx="23435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336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pic>
        <p:nvPicPr>
          <p:cNvPr id="6" name="YY146.EPS" descr="id:2147488880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4678" y="3643320"/>
            <a:ext cx="3214710" cy="8034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1142990"/>
            <a:ext cx="82153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一个长方体铁桶的底面积是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 dm</a:t>
            </a:r>
            <a:r>
              <a:rPr lang="en-US" altLang="zh-CN" sz="2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 dm,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它的体积是多少立方分米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2571736" y="2571750"/>
            <a:ext cx="2900153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25×12=300(dm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57422" y="3286130"/>
            <a:ext cx="427713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答：它的体积是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 dm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1142990"/>
            <a:ext cx="8215370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个棱长为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的正方体摆成一个大正方体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这个大正方体的棱长及体积是多少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785786" y="3143254"/>
            <a:ext cx="74295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个大正方体的棱长是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cm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，体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28" y="357172"/>
            <a:ext cx="6858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公园南面要修一道长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米的围墙。</a:t>
            </a:r>
          </a:p>
        </p:txBody>
      </p:sp>
      <p:sp>
        <p:nvSpPr>
          <p:cNvPr id="3" name="矩形 2"/>
          <p:cNvSpPr/>
          <p:nvPr/>
        </p:nvSpPr>
        <p:spPr>
          <a:xfrm>
            <a:off x="1785918" y="2857502"/>
            <a:ext cx="57150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30×0.24×3×525=11340(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pic>
        <p:nvPicPr>
          <p:cNvPr id="4" name="C51.EPS" descr="id:2147490026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1428742"/>
            <a:ext cx="3975507" cy="12930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5918" y="3571882"/>
            <a:ext cx="57150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答：这道围墙一共用砖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2976" y="500048"/>
            <a:ext cx="685804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希望镇正在铺一条新路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工人将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的沙土均匀地铺在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宽的马路上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厚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。这堆沙土能铺多少米的路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1785918" y="2500312"/>
            <a:ext cx="57150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cm=0.05 m</a:t>
            </a:r>
          </a:p>
        </p:txBody>
      </p:sp>
      <p:sp>
        <p:nvSpPr>
          <p:cNvPr id="5" name="矩形 4"/>
          <p:cNvSpPr/>
          <p:nvPr/>
        </p:nvSpPr>
        <p:spPr>
          <a:xfrm>
            <a:off x="1785918" y="3286130"/>
            <a:ext cx="5715040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1000÷(4×0.05)=5000(m)</a:t>
            </a:r>
          </a:p>
        </p:txBody>
      </p:sp>
      <p:sp>
        <p:nvSpPr>
          <p:cNvPr id="6" name="矩形 5"/>
          <p:cNvSpPr/>
          <p:nvPr/>
        </p:nvSpPr>
        <p:spPr>
          <a:xfrm>
            <a:off x="1785918" y="4071948"/>
            <a:ext cx="57150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答：这堆沙土能铺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357172"/>
            <a:ext cx="76438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高截去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表面积就减少了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剩下的部分正好是一个正方体。这个长方体原来的体积是多少立方厘米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1214414" y="2285998"/>
            <a:ext cx="400052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160÷4=40(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5000628" y="2285998"/>
            <a:ext cx="30003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40÷4=10(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1571604" y="2928940"/>
            <a:ext cx="614363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10×10×(10+4)=1400(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>
          <a:xfrm>
            <a:off x="642910" y="3643320"/>
            <a:ext cx="750099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这个长方体原来的体积是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长方体和正方体的体积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　 体积和体积单位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857238"/>
            <a:ext cx="8715436" cy="3409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常用的长度单位有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常用的面积单位有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物体表面或封闭图形的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是它的面积。</a:t>
            </a:r>
          </a:p>
        </p:txBody>
      </p:sp>
      <p:sp>
        <p:nvSpPr>
          <p:cNvPr id="4" name="矩形 3"/>
          <p:cNvSpPr/>
          <p:nvPr/>
        </p:nvSpPr>
        <p:spPr>
          <a:xfrm>
            <a:off x="4286248" y="3571882"/>
            <a:ext cx="172486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86182" y="975830"/>
            <a:ext cx="15001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57818" y="1000114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185737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108" y="1857370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4744" y="2714626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86380" y="2714626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00892" y="2714626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baseline="30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928676"/>
            <a:ext cx="8715436" cy="254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边长为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厘米的正方形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它的面积是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。边长为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平方米。</a:t>
            </a:r>
          </a:p>
        </p:txBody>
      </p:sp>
      <p:sp>
        <p:nvSpPr>
          <p:cNvPr id="4" name="矩形 3"/>
          <p:cNvSpPr/>
          <p:nvPr/>
        </p:nvSpPr>
        <p:spPr>
          <a:xfrm>
            <a:off x="861304" y="1928808"/>
            <a:ext cx="19247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</a:p>
        </p:txBody>
      </p:sp>
      <p:sp>
        <p:nvSpPr>
          <p:cNvPr id="5" name="矩形 4"/>
          <p:cNvSpPr/>
          <p:nvPr/>
        </p:nvSpPr>
        <p:spPr>
          <a:xfrm>
            <a:off x="4929190" y="1975962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20" y="785800"/>
            <a:ext cx="82153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1.25×5.2×8=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7.9×1.25×0.8=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0.2×12.5×0.8=         3.4×0.5×2=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2.5×6.5×0.4=           12.5×7.8×0.8=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2×3×5=           5×17×2 =           4×4×4=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71736" y="92867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57950" y="92867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7.9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488" y="1785932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57884" y="178593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43174" y="264318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57950" y="2643188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32797" y="350044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72610" y="3500444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1203" y="350044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928676"/>
            <a:ext cx="7907934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中填上合适的体积单位。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一台电冰箱的体积大约是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1.8(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新华字典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的体积大约是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一块橡皮的体积大约是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86446" y="1643056"/>
            <a:ext cx="126669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57950" y="2214560"/>
            <a:ext cx="162736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4895" y="2862769"/>
            <a:ext cx="162736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928676"/>
            <a:ext cx="8162812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中填上合适的体积单位。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       的体积大约是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一辆              的体积大约是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6357950" y="2285998"/>
            <a:ext cx="126669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sg57.jpg" descr="id:214748885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2" y="1643056"/>
            <a:ext cx="452072" cy="46234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86446" y="1571618"/>
            <a:ext cx="162736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jt24.jpg" descr="id:2147488859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2214560"/>
            <a:ext cx="989186" cy="636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50.EPS" descr="id:2147489970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18" y="2214560"/>
            <a:ext cx="5072098" cy="231852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42910" y="928676"/>
            <a:ext cx="705834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下面每个图形都是由若干个棱长为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小立方块拼成的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写出它们的体积。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785918" y="3934339"/>
            <a:ext cx="1210588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 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12" name="矩形 11"/>
          <p:cNvSpPr/>
          <p:nvPr/>
        </p:nvSpPr>
        <p:spPr>
          <a:xfrm>
            <a:off x="4933048" y="3934339"/>
            <a:ext cx="1210588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 cm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59" y="928676"/>
            <a:ext cx="61436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右图长方体的长是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计算这个长方体的体积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列式是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          　　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4286248" y="928676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 m</a:t>
            </a:r>
          </a:p>
        </p:txBody>
      </p:sp>
      <p:sp>
        <p:nvSpPr>
          <p:cNvPr id="11" name="矩形 10"/>
          <p:cNvSpPr/>
          <p:nvPr/>
        </p:nvSpPr>
        <p:spPr>
          <a:xfrm>
            <a:off x="1071538" y="1571618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 m</a:t>
            </a:r>
          </a:p>
        </p:txBody>
      </p:sp>
      <p:pic>
        <p:nvPicPr>
          <p:cNvPr id="12" name="XS82.EPS" descr="id:2147489977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702" y="1428742"/>
            <a:ext cx="1641024" cy="122515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571868" y="1571618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0.4 m</a:t>
            </a:r>
          </a:p>
        </p:txBody>
      </p:sp>
      <p:sp>
        <p:nvSpPr>
          <p:cNvPr id="15" name="矩形 14"/>
          <p:cNvSpPr/>
          <p:nvPr/>
        </p:nvSpPr>
        <p:spPr>
          <a:xfrm>
            <a:off x="571472" y="2862769"/>
            <a:ext cx="434766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0.7×0.4×0.4=0.112(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593</Words>
  <Application>Microsoft Office PowerPoint</Application>
  <PresentationFormat>全屏显示(16:9)</PresentationFormat>
  <Paragraphs>91</Paragraphs>
  <Slides>17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301</cp:revision>
  <dcterms:created xsi:type="dcterms:W3CDTF">2018-12-06T02:32:00Z</dcterms:created>
  <dcterms:modified xsi:type="dcterms:W3CDTF">2020-11-14T14:45:10Z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