
<file path=[Content_Types].xml><?xml version="1.0" encoding="utf-8"?>
<Types xmlns="http://schemas.openxmlformats.org/package/2006/content-types">
  <Override PartName="/ppt/slides/slide6.xml" ContentType="application/vnd.openxmlformats-officedocument.presentationml.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7.xml" ContentType="application/vnd.openxmlformats-officedocument.presentationml.tags+xml"/>
  <Override PartName="/docProps/custom.xml" ContentType="application/vnd.openxmlformats-officedocument.custom-properties+xml"/>
  <Override PartName="/ppt/commentAuthors.xml" ContentType="application/vnd.openxmlformats-officedocument.presentationml.commentAuthors+xml"/>
  <Default Extension="tiff" ContentType="image/tiff"/>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416" r:id="rId2"/>
    <p:sldId id="523" r:id="rId3"/>
    <p:sldId id="482" r:id="rId4"/>
    <p:sldId id="543" r:id="rId5"/>
    <p:sldId id="545" r:id="rId6"/>
    <p:sldId id="592" r:id="rId7"/>
    <p:sldId id="656" r:id="rId8"/>
    <p:sldId id="430" r:id="rId9"/>
    <p:sldId id="658" r:id="rId10"/>
    <p:sldId id="659" r:id="rId11"/>
    <p:sldId id="662" r:id="rId12"/>
    <p:sldId id="660" r:id="rId13"/>
    <p:sldId id="661" r:id="rId14"/>
    <p:sldId id="663" r:id="rId15"/>
    <p:sldId id="683" r:id="rId16"/>
    <p:sldId id="664" r:id="rId17"/>
    <p:sldId id="555" r:id="rId18"/>
    <p:sldId id="684" r:id="rId19"/>
    <p:sldId id="686" r:id="rId20"/>
    <p:sldId id="685" r:id="rId21"/>
    <p:sldId id="687" r:id="rId22"/>
    <p:sldId id="485" r:id="rId23"/>
    <p:sldId id="486" r:id="rId24"/>
    <p:sldId id="487" r:id="rId25"/>
    <p:sldId id="488" r:id="rId2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FF"/>
    <a:srgbClr val="BBC0C4"/>
    <a:srgbClr val="FEFEFE"/>
    <a:srgbClr val="ACB3A1"/>
    <a:srgbClr val="969696"/>
    <a:srgbClr val="26182F"/>
    <a:srgbClr val="84AEE1"/>
    <a:srgbClr val="FF7124"/>
    <a:srgbClr val="EF7509"/>
    <a:srgbClr val="8CC5B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26" autoAdjust="0"/>
    <p:restoredTop sz="94660" autoAdjust="0"/>
  </p:normalViewPr>
  <p:slideViewPr>
    <p:cSldViewPr snapToGrid="0">
      <p:cViewPr>
        <p:scale>
          <a:sx n="66" d="100"/>
          <a:sy n="66" d="100"/>
        </p:scale>
        <p:origin x="-1092" y="-594"/>
      </p:cViewPr>
      <p:guideLst>
        <p:guide orient="horz" pos="2080"/>
        <p:guide pos="3756"/>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53" d="100"/>
          <a:sy n="53" d="100"/>
        </p:scale>
        <p:origin x="2922" y="90"/>
      </p:cViewPr>
      <p:guideLst/>
    </p:cSldViewPr>
  </p:notesViewPr>
  <p:gridSpacing cx="73733025" cy="737330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2E7378-7136-493C-A505-DB111E44D9D1}" type="datetimeFigureOut">
              <a:rPr lang="zh-CN" altLang="en-US" smtClean="0"/>
              <a:pPr/>
              <a:t>2021/12/2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441A663-AC84-493B-8663-1A01AEFFA81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pPr>
              <a:defRPr/>
            </a:pPr>
            <a:fld id="{E7A799FB-B973-4727-8223-0B0CC5C4434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9451B4D7-F511-4E32-B555-21525E5BC3C2}" type="slidenum">
              <a:rPr altLang="en-US"/>
              <a:pPr>
                <a:defRPr/>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ED377F9-1032-4FB3-B53A-157C43F6B460}" type="slidenum">
              <a:rPr altLang="en-US"/>
              <a:pPr>
                <a:defRPr/>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bwMode="auto">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节标题">
    <p:bg bwMode="auto">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竖排文字">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ED377F9-1032-4FB3-B53A-157C43F6B460}" type="slidenum">
              <a:rPr altLang="en-US"/>
              <a:pPr>
                <a:defRPr/>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no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a:defRPr/>
            </a:pPr>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smtClean="0">
                <a:solidFill>
                  <a:srgbClr val="898989"/>
                </a:solidFill>
              </a:defRPr>
            </a:lvl1pPr>
          </a:lstStyle>
          <a:p>
            <a:pPr>
              <a:defRPr/>
            </a:pPr>
            <a:fld id="{1A2FBB8E-8DA5-493C-A5EA-CCF0D988321D}" type="slidenum">
              <a:rPr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xmlns="" Requires="p14">
      <p:transition spd="slow" p14:dur="1000"/>
    </mc:Choice>
    <mc:Fallback>
      <p:transition spd="slow"/>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3.tiff"/><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audio" Target="../media/audio5.wav"/><Relationship Id="rId7" Type="http://schemas.openxmlformats.org/officeDocument/2006/relationships/image" Target="../media/image13.tiff"/><Relationship Id="rId2" Type="http://schemas.openxmlformats.org/officeDocument/2006/relationships/audio" Target="../media/audio4.wav"/><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5.png"/><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3.tiff"/><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3.tiff"/><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3.tiff"/><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image" Target="../media/image13.tiff"/><Relationship Id="rId3" Type="http://schemas.openxmlformats.org/officeDocument/2006/relationships/tags" Target="../tags/tag9.xml"/><Relationship Id="rId7"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5.png"/><Relationship Id="rId5" Type="http://schemas.openxmlformats.org/officeDocument/2006/relationships/image" Target="../media/image1.jpeg"/><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3.tiff"/><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9.tiff"/><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9.tiff"/><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9.tiff"/><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7.tiff"/><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9.tiff"/><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9.tiff"/><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2.xml"/><Relationship Id="rId7" Type="http://schemas.openxmlformats.org/officeDocument/2006/relationships/image" Target="../media/image22.tiff"/><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21.png"/><Relationship Id="rId5" Type="http://schemas.openxmlformats.org/officeDocument/2006/relationships/image" Target="../media/image1.jpeg"/><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tif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_rels/slide2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15.xml"/><Relationship Id="rId7" Type="http://schemas.openxmlformats.org/officeDocument/2006/relationships/image" Target="../media/image1.jpeg"/><Relationship Id="rId12" Type="http://schemas.openxmlformats.org/officeDocument/2006/relationships/image" Target="../media/image37.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Layout" Target="../slideLayouts/slideLayout1.xml"/><Relationship Id="rId11" Type="http://schemas.openxmlformats.org/officeDocument/2006/relationships/image" Target="../media/image36.png"/><Relationship Id="rId5" Type="http://schemas.openxmlformats.org/officeDocument/2006/relationships/tags" Target="../tags/tag17.xml"/><Relationship Id="rId10" Type="http://schemas.openxmlformats.org/officeDocument/2006/relationships/image" Target="../media/image40.jpeg"/><Relationship Id="rId4" Type="http://schemas.openxmlformats.org/officeDocument/2006/relationships/tags" Target="../tags/tag16.xml"/><Relationship Id="rId9"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9.tiff"/><Relationship Id="rId5" Type="http://schemas.openxmlformats.org/officeDocument/2006/relationships/image" Target="../media/image8.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9.tiff"/><Relationship Id="rId5" Type="http://schemas.openxmlformats.org/officeDocument/2006/relationships/image" Target="../media/image8.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9.tiff"/><Relationship Id="rId5" Type="http://schemas.openxmlformats.org/officeDocument/2006/relationships/image" Target="../media/image8.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9.tiff"/><Relationship Id="rId5" Type="http://schemas.openxmlformats.org/officeDocument/2006/relationships/image" Target="../media/image8.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1.tiff"/><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9.tiff"/><Relationship Id="rId5" Type="http://schemas.openxmlformats.org/officeDocument/2006/relationships/image" Target="../media/image8.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tiff"/><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13.tiff"/><Relationship Id="rId3" Type="http://schemas.openxmlformats.org/officeDocument/2006/relationships/audio" Target="../media/audio2.wav"/><Relationship Id="rId7"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jpeg"/><Relationship Id="rId4" Type="http://schemas.openxmlformats.org/officeDocument/2006/relationships/audio" Target="../media/audio3.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562100" y="1046163"/>
            <a:ext cx="9634538" cy="2095500"/>
            <a:chOff x="666751" y="2141538"/>
            <a:chExt cx="11160125" cy="2557463"/>
          </a:xfrm>
        </p:grpSpPr>
        <p:sp>
          <p:nvSpPr>
            <p:cNvPr id="4" name="Freeform 21"/>
            <p:cNvSpPr/>
            <p:nvPr/>
          </p:nvSpPr>
          <p:spPr>
            <a:xfrm>
              <a:off x="666751" y="2141538"/>
              <a:ext cx="11160125" cy="2557463"/>
            </a:xfrm>
            <a:custGeom>
              <a:avLst/>
              <a:gdLst/>
              <a:ahLst/>
              <a:cxnLst>
                <a:cxn ang="0">
                  <a:pos x="731996" y="94163"/>
                </a:cxn>
                <a:cxn ang="0">
                  <a:pos x="6081198" y="86630"/>
                </a:cxn>
                <a:cxn ang="0">
                  <a:pos x="10488190" y="708105"/>
                </a:cxn>
                <a:cxn ang="0">
                  <a:pos x="9985177" y="2323939"/>
                </a:cxn>
                <a:cxn ang="0">
                  <a:pos x="1681714" y="2527331"/>
                </a:cxn>
                <a:cxn ang="0">
                  <a:pos x="90092" y="1250483"/>
                </a:cxn>
                <a:cxn ang="0">
                  <a:pos x="195199" y="406784"/>
                </a:cxn>
                <a:cxn ang="0">
                  <a:pos x="731996" y="94163"/>
                </a:cxn>
              </a:cxnLst>
              <a:rect l="0" t="0" r="0" b="0"/>
              <a:pathLst>
                <a:path w="2973" h="679">
                  <a:moveTo>
                    <a:pt x="195" y="25"/>
                  </a:moveTo>
                  <a:cubicBezTo>
                    <a:pt x="195" y="25"/>
                    <a:pt x="977" y="0"/>
                    <a:pt x="1620" y="23"/>
                  </a:cubicBezTo>
                  <a:cubicBezTo>
                    <a:pt x="2262" y="45"/>
                    <a:pt x="2719" y="78"/>
                    <a:pt x="2794" y="188"/>
                  </a:cubicBezTo>
                  <a:cubicBezTo>
                    <a:pt x="2869" y="298"/>
                    <a:pt x="2973" y="571"/>
                    <a:pt x="2660" y="617"/>
                  </a:cubicBezTo>
                  <a:cubicBezTo>
                    <a:pt x="2347" y="664"/>
                    <a:pt x="841" y="679"/>
                    <a:pt x="448" y="671"/>
                  </a:cubicBezTo>
                  <a:cubicBezTo>
                    <a:pt x="0" y="662"/>
                    <a:pt x="36" y="412"/>
                    <a:pt x="24" y="332"/>
                  </a:cubicBezTo>
                  <a:cubicBezTo>
                    <a:pt x="12" y="252"/>
                    <a:pt x="39" y="135"/>
                    <a:pt x="52" y="108"/>
                  </a:cubicBezTo>
                  <a:cubicBezTo>
                    <a:pt x="93" y="23"/>
                    <a:pt x="195" y="25"/>
                    <a:pt x="195" y="25"/>
                  </a:cubicBezTo>
                  <a:close/>
                </a:path>
              </a:pathLst>
            </a:custGeom>
            <a:solidFill>
              <a:srgbClr val="FFFFFF">
                <a:alpha val="100000"/>
              </a:srgbClr>
            </a:solidFill>
            <a:ln w="9525">
              <a:noFill/>
            </a:ln>
          </p:spPr>
          <p:txBody>
            <a:bodyPr/>
            <a:lstStyle/>
            <a:p>
              <a:endParaRPr lang="zh-CN" altLang="en-US"/>
            </a:p>
          </p:txBody>
        </p:sp>
        <p:sp>
          <p:nvSpPr>
            <p:cNvPr id="5" name="Freeform 31"/>
            <p:cNvSpPr/>
            <p:nvPr/>
          </p:nvSpPr>
          <p:spPr>
            <a:xfrm>
              <a:off x="860426" y="2263141"/>
              <a:ext cx="10796588" cy="2309496"/>
            </a:xfrm>
            <a:custGeom>
              <a:avLst/>
              <a:gdLst/>
              <a:ahLst/>
              <a:cxnLst>
                <a:cxn ang="0">
                  <a:pos x="514302" y="92665"/>
                </a:cxn>
                <a:cxn ang="0">
                  <a:pos x="5893826" y="74845"/>
                </a:cxn>
                <a:cxn ang="0">
                  <a:pos x="10150895" y="637963"/>
                </a:cxn>
                <a:cxn ang="0">
                  <a:pos x="9662871" y="2099218"/>
                </a:cxn>
                <a:cxn ang="0">
                  <a:pos x="1648019" y="2284548"/>
                </a:cxn>
                <a:cxn ang="0">
                  <a:pos x="45048" y="1119108"/>
                </a:cxn>
                <a:cxn ang="0">
                  <a:pos x="161423" y="256611"/>
                </a:cxn>
                <a:cxn ang="0">
                  <a:pos x="514302" y="92665"/>
                </a:cxn>
              </a:cxnLst>
              <a:rect l="0" t="0" r="0" b="0"/>
              <a:pathLst>
                <a:path w="2876" h="648">
                  <a:moveTo>
                    <a:pt x="137" y="26"/>
                  </a:moveTo>
                  <a:cubicBezTo>
                    <a:pt x="137" y="26"/>
                    <a:pt x="950" y="0"/>
                    <a:pt x="1570" y="21"/>
                  </a:cubicBezTo>
                  <a:cubicBezTo>
                    <a:pt x="2190" y="43"/>
                    <a:pt x="2631" y="74"/>
                    <a:pt x="2704" y="179"/>
                  </a:cubicBezTo>
                  <a:cubicBezTo>
                    <a:pt x="2776" y="284"/>
                    <a:pt x="2876" y="545"/>
                    <a:pt x="2574" y="589"/>
                  </a:cubicBezTo>
                  <a:cubicBezTo>
                    <a:pt x="2272" y="634"/>
                    <a:pt x="818" y="648"/>
                    <a:pt x="439" y="641"/>
                  </a:cubicBezTo>
                  <a:cubicBezTo>
                    <a:pt x="6" y="633"/>
                    <a:pt x="23" y="390"/>
                    <a:pt x="12" y="314"/>
                  </a:cubicBezTo>
                  <a:cubicBezTo>
                    <a:pt x="0" y="238"/>
                    <a:pt x="38" y="82"/>
                    <a:pt x="43" y="72"/>
                  </a:cubicBezTo>
                  <a:cubicBezTo>
                    <a:pt x="62" y="31"/>
                    <a:pt x="137" y="26"/>
                    <a:pt x="137" y="26"/>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grpSp>
      <p:sp>
        <p:nvSpPr>
          <p:cNvPr id="6" name="Freeform 29"/>
          <p:cNvSpPr/>
          <p:nvPr/>
        </p:nvSpPr>
        <p:spPr>
          <a:xfrm>
            <a:off x="6096000" y="630238"/>
            <a:ext cx="1246188" cy="803275"/>
          </a:xfrm>
          <a:custGeom>
            <a:avLst/>
            <a:gdLst/>
            <a:ahLst/>
            <a:cxnLst>
              <a:cxn ang="0">
                <a:pos x="618444" y="151971"/>
              </a:cxn>
              <a:cxn ang="0">
                <a:pos x="548695" y="39078"/>
              </a:cxn>
              <a:cxn ang="0">
                <a:pos x="292947" y="99867"/>
              </a:cxn>
              <a:cxn ang="0">
                <a:pos x="292947" y="234469"/>
              </a:cxn>
              <a:cxn ang="0">
                <a:pos x="278997" y="243154"/>
              </a:cxn>
              <a:cxn ang="0">
                <a:pos x="125549" y="182365"/>
              </a:cxn>
              <a:cxn ang="0">
                <a:pos x="13950" y="295258"/>
              </a:cxn>
              <a:cxn ang="0">
                <a:pos x="158098" y="425519"/>
              </a:cxn>
              <a:cxn ang="0">
                <a:pos x="218548" y="438545"/>
              </a:cxn>
              <a:cxn ang="0">
                <a:pos x="185998" y="464597"/>
              </a:cxn>
              <a:cxn ang="0">
                <a:pos x="102299" y="534069"/>
              </a:cxn>
              <a:cxn ang="0">
                <a:pos x="325497" y="712092"/>
              </a:cxn>
              <a:cxn ang="0">
                <a:pos x="423146" y="620910"/>
              </a:cxn>
              <a:cxn ang="0">
                <a:pos x="395246" y="581832"/>
              </a:cxn>
              <a:cxn ang="0">
                <a:pos x="437096" y="759855"/>
              </a:cxn>
              <a:cxn ang="0">
                <a:pos x="664944" y="720776"/>
              </a:cxn>
              <a:cxn ang="0">
                <a:pos x="739343" y="586174"/>
              </a:cxn>
              <a:cxn ang="0">
                <a:pos x="767243" y="586174"/>
              </a:cxn>
              <a:cxn ang="0">
                <a:pos x="832342" y="659988"/>
              </a:cxn>
              <a:cxn ang="0">
                <a:pos x="1078790" y="720776"/>
              </a:cxn>
              <a:cxn ang="0">
                <a:pos x="1218288" y="486307"/>
              </a:cxn>
              <a:cxn ang="0">
                <a:pos x="1069490" y="286574"/>
              </a:cxn>
              <a:cxn ang="0">
                <a:pos x="934641" y="243154"/>
              </a:cxn>
              <a:cxn ang="0">
                <a:pos x="911391" y="343020"/>
              </a:cxn>
              <a:cxn ang="0">
                <a:pos x="1050890" y="329994"/>
              </a:cxn>
              <a:cxn ang="0">
                <a:pos x="1074140" y="204075"/>
              </a:cxn>
              <a:cxn ang="0">
                <a:pos x="743993" y="56446"/>
              </a:cxn>
              <a:cxn ang="0">
                <a:pos x="632394" y="151971"/>
              </a:cxn>
              <a:cxn ang="0">
                <a:pos x="618444" y="151971"/>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sp>
        <p:nvSpPr>
          <p:cNvPr id="7" name="Freeform 29"/>
          <p:cNvSpPr/>
          <p:nvPr/>
        </p:nvSpPr>
        <p:spPr>
          <a:xfrm>
            <a:off x="3081338" y="2671763"/>
            <a:ext cx="1235075" cy="741362"/>
          </a:xfrm>
          <a:custGeom>
            <a:avLst/>
            <a:gdLst/>
            <a:ahLst/>
            <a:cxnLst>
              <a:cxn ang="0">
                <a:pos x="612929" y="140258"/>
              </a:cxn>
              <a:cxn ang="0">
                <a:pos x="543802" y="36066"/>
              </a:cxn>
              <a:cxn ang="0">
                <a:pos x="290335" y="92169"/>
              </a:cxn>
              <a:cxn ang="0">
                <a:pos x="290335" y="216398"/>
              </a:cxn>
              <a:cxn ang="0">
                <a:pos x="276509" y="224412"/>
              </a:cxn>
              <a:cxn ang="0">
                <a:pos x="124429" y="168309"/>
              </a:cxn>
              <a:cxn ang="0">
                <a:pos x="13825" y="272501"/>
              </a:cxn>
              <a:cxn ang="0">
                <a:pos x="156689" y="392721"/>
              </a:cxn>
              <a:cxn ang="0">
                <a:pos x="216599" y="404744"/>
              </a:cxn>
              <a:cxn ang="0">
                <a:pos x="184340" y="428788"/>
              </a:cxn>
              <a:cxn ang="0">
                <a:pos x="101387" y="492906"/>
              </a:cxn>
              <a:cxn ang="0">
                <a:pos x="322594" y="657207"/>
              </a:cxn>
              <a:cxn ang="0">
                <a:pos x="419372" y="573053"/>
              </a:cxn>
              <a:cxn ang="0">
                <a:pos x="391722" y="536987"/>
              </a:cxn>
              <a:cxn ang="0">
                <a:pos x="433198" y="701288"/>
              </a:cxn>
              <a:cxn ang="0">
                <a:pos x="659014" y="665222"/>
              </a:cxn>
              <a:cxn ang="0">
                <a:pos x="732750" y="540994"/>
              </a:cxn>
              <a:cxn ang="0">
                <a:pos x="760401" y="540994"/>
              </a:cxn>
              <a:cxn ang="0">
                <a:pos x="824919" y="609119"/>
              </a:cxn>
              <a:cxn ang="0">
                <a:pos x="1069169" y="665222"/>
              </a:cxn>
              <a:cxn ang="0">
                <a:pos x="1207424" y="448825"/>
              </a:cxn>
              <a:cxn ang="0">
                <a:pos x="1059952" y="264486"/>
              </a:cxn>
              <a:cxn ang="0">
                <a:pos x="926306" y="224412"/>
              </a:cxn>
              <a:cxn ang="0">
                <a:pos x="903264" y="316582"/>
              </a:cxn>
              <a:cxn ang="0">
                <a:pos x="1041518" y="304560"/>
              </a:cxn>
              <a:cxn ang="0">
                <a:pos x="1064561" y="188346"/>
              </a:cxn>
              <a:cxn ang="0">
                <a:pos x="737358" y="52096"/>
              </a:cxn>
              <a:cxn ang="0">
                <a:pos x="626754" y="140258"/>
              </a:cxn>
              <a:cxn ang="0">
                <a:pos x="612929" y="140258"/>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sp>
        <p:nvSpPr>
          <p:cNvPr id="8" name="Freeform 29"/>
          <p:cNvSpPr/>
          <p:nvPr/>
        </p:nvSpPr>
        <p:spPr>
          <a:xfrm>
            <a:off x="9499600" y="2952750"/>
            <a:ext cx="677863" cy="468313"/>
          </a:xfrm>
          <a:custGeom>
            <a:avLst/>
            <a:gdLst/>
            <a:ahLst/>
            <a:cxnLst>
              <a:cxn ang="0">
                <a:pos x="336402" y="88600"/>
              </a:cxn>
              <a:cxn ang="0">
                <a:pos x="298462" y="22783"/>
              </a:cxn>
              <a:cxn ang="0">
                <a:pos x="159348" y="58223"/>
              </a:cxn>
              <a:cxn ang="0">
                <a:pos x="159348" y="136697"/>
              </a:cxn>
              <a:cxn ang="0">
                <a:pos x="151760" y="141760"/>
              </a:cxn>
              <a:cxn ang="0">
                <a:pos x="68292" y="106320"/>
              </a:cxn>
              <a:cxn ang="0">
                <a:pos x="7588" y="172137"/>
              </a:cxn>
              <a:cxn ang="0">
                <a:pos x="85998" y="248079"/>
              </a:cxn>
              <a:cxn ang="0">
                <a:pos x="118879" y="255674"/>
              </a:cxn>
              <a:cxn ang="0">
                <a:pos x="101174" y="270862"/>
              </a:cxn>
              <a:cxn ang="0">
                <a:pos x="55645" y="311365"/>
              </a:cxn>
              <a:cxn ang="0">
                <a:pos x="177054" y="415153"/>
              </a:cxn>
              <a:cxn ang="0">
                <a:pos x="230170" y="361993"/>
              </a:cxn>
              <a:cxn ang="0">
                <a:pos x="214994" y="339210"/>
              </a:cxn>
              <a:cxn ang="0">
                <a:pos x="237758" y="442999"/>
              </a:cxn>
              <a:cxn ang="0">
                <a:pos x="361696" y="420216"/>
              </a:cxn>
              <a:cxn ang="0">
                <a:pos x="402165" y="341742"/>
              </a:cxn>
              <a:cxn ang="0">
                <a:pos x="417341" y="341742"/>
              </a:cxn>
              <a:cxn ang="0">
                <a:pos x="452752" y="384776"/>
              </a:cxn>
              <a:cxn ang="0">
                <a:pos x="586807" y="420216"/>
              </a:cxn>
              <a:cxn ang="0">
                <a:pos x="662687" y="283519"/>
              </a:cxn>
              <a:cxn ang="0">
                <a:pos x="581748" y="167074"/>
              </a:cxn>
              <a:cxn ang="0">
                <a:pos x="508397" y="141760"/>
              </a:cxn>
              <a:cxn ang="0">
                <a:pos x="495751" y="199982"/>
              </a:cxn>
              <a:cxn ang="0">
                <a:pos x="571631" y="192388"/>
              </a:cxn>
              <a:cxn ang="0">
                <a:pos x="584277" y="118977"/>
              </a:cxn>
              <a:cxn ang="0">
                <a:pos x="404694" y="32908"/>
              </a:cxn>
              <a:cxn ang="0">
                <a:pos x="343990" y="88600"/>
              </a:cxn>
              <a:cxn ang="0">
                <a:pos x="336402" y="88600"/>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pic>
        <p:nvPicPr>
          <p:cNvPr id="9" name="图片 8"/>
          <p:cNvPicPr>
            <a:picLocks noChangeAspect="1"/>
          </p:cNvPicPr>
          <p:nvPr/>
        </p:nvPicPr>
        <p:blipFill>
          <a:blip r:embed="rId3" cstate="print"/>
          <a:stretch>
            <a:fillRect/>
          </a:stretch>
        </p:blipFill>
        <p:spPr>
          <a:xfrm>
            <a:off x="8140700" y="5373688"/>
            <a:ext cx="2198688" cy="1508125"/>
          </a:xfrm>
          <a:prstGeom prst="rect">
            <a:avLst/>
          </a:prstGeom>
          <a:noFill/>
          <a:ln w="9525">
            <a:noFill/>
          </a:ln>
        </p:spPr>
      </p:pic>
      <p:pic>
        <p:nvPicPr>
          <p:cNvPr id="10" name="图片 9" descr="图片4"/>
          <p:cNvPicPr>
            <a:picLocks noChangeAspect="1"/>
          </p:cNvPicPr>
          <p:nvPr/>
        </p:nvPicPr>
        <p:blipFill>
          <a:blip r:embed="rId4" cstate="print"/>
          <a:stretch>
            <a:fillRect/>
          </a:stretch>
        </p:blipFill>
        <p:spPr>
          <a:xfrm>
            <a:off x="-314960" y="3258185"/>
            <a:ext cx="3549650" cy="3459163"/>
          </a:xfrm>
          <a:prstGeom prst="rect">
            <a:avLst/>
          </a:prstGeom>
          <a:noFill/>
          <a:ln w="9525">
            <a:noFill/>
          </a:ln>
        </p:spPr>
      </p:pic>
      <p:pic>
        <p:nvPicPr>
          <p:cNvPr id="12" name="图片 11"/>
          <p:cNvPicPr>
            <a:picLocks noChangeAspect="1"/>
          </p:cNvPicPr>
          <p:nvPr/>
        </p:nvPicPr>
        <p:blipFill>
          <a:blip r:embed="rId5" cstate="print"/>
          <a:stretch>
            <a:fillRect/>
          </a:stretch>
        </p:blipFill>
        <p:spPr>
          <a:xfrm>
            <a:off x="10326688" y="2352675"/>
            <a:ext cx="1447800" cy="4505325"/>
          </a:xfrm>
          <a:prstGeom prst="rect">
            <a:avLst/>
          </a:prstGeom>
          <a:noFill/>
          <a:ln w="9525">
            <a:noFill/>
          </a:ln>
        </p:spPr>
      </p:pic>
      <p:pic>
        <p:nvPicPr>
          <p:cNvPr id="13"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sp>
        <p:nvSpPr>
          <p:cNvPr id="15" name="副标题 4"/>
          <p:cNvSpPr>
            <a:spLocks noGrp="1"/>
          </p:cNvSpPr>
          <p:nvPr/>
        </p:nvSpPr>
        <p:spPr>
          <a:xfrm>
            <a:off x="4395788" y="5768975"/>
            <a:ext cx="3363912" cy="339725"/>
          </a:xfrm>
          <a:prstGeom prst="rect">
            <a:avLst/>
          </a:prstGeom>
          <a:noFill/>
          <a:ln w="9525">
            <a:noFill/>
          </a:ln>
        </p:spPr>
        <p:txBody>
          <a:bodyPr>
            <a:spAutoFit/>
          </a:bodyPr>
          <a:lstStyle/>
          <a:p>
            <a:pPr algn="ctr" defTabSz="685800">
              <a:lnSpc>
                <a:spcPct val="90000"/>
              </a:lnSpc>
              <a:spcBef>
                <a:spcPts val="750"/>
              </a:spcBef>
            </a:pPr>
            <a:r>
              <a:rPr lang="zh-CN" altLang="en-US" b="1" dirty="0">
                <a:solidFill>
                  <a:srgbClr val="000000"/>
                </a:solidFill>
                <a:latin typeface="黑体" panose="02010609060101010101" charset="-122"/>
                <a:ea typeface="黑体" panose="02010609060101010101" charset="-122"/>
              </a:rPr>
              <a:t>人教版五年级下</a:t>
            </a:r>
          </a:p>
        </p:txBody>
      </p:sp>
      <p:sp>
        <p:nvSpPr>
          <p:cNvPr id="16" name="标题 3"/>
          <p:cNvSpPr>
            <a:spLocks noGrp="1"/>
          </p:cNvSpPr>
          <p:nvPr/>
        </p:nvSpPr>
        <p:spPr>
          <a:xfrm>
            <a:off x="1561237" y="1722959"/>
            <a:ext cx="9488487" cy="900112"/>
          </a:xfrm>
          <a:prstGeom prst="rect">
            <a:avLst/>
          </a:prstGeom>
          <a:noFill/>
          <a:ln w="9525">
            <a:noFill/>
          </a:ln>
        </p:spPr>
        <p:txBody>
          <a:bodyPr anchor="b" anchorCtr="0"/>
          <a:lstStyle/>
          <a:p>
            <a:pPr algn="ctr" defTabSz="685800">
              <a:lnSpc>
                <a:spcPct val="90000"/>
              </a:lnSpc>
            </a:pPr>
            <a:r>
              <a:rPr sz="5400" dirty="0">
                <a:solidFill>
                  <a:srgbClr val="000000"/>
                </a:solidFill>
                <a:latin typeface="黑体" panose="02010609060101010101" charset="-122"/>
                <a:ea typeface="黑体" panose="02010609060101010101" charset="-122"/>
              </a:rPr>
              <a:t>3　长方体和正方体的体积</a:t>
            </a:r>
          </a:p>
        </p:txBody>
      </p:sp>
      <p:sp>
        <p:nvSpPr>
          <p:cNvPr id="17" name="副标题 4"/>
          <p:cNvSpPr>
            <a:spLocks noGrp="1"/>
          </p:cNvSpPr>
          <p:nvPr/>
        </p:nvSpPr>
        <p:spPr>
          <a:xfrm>
            <a:off x="294005" y="173355"/>
            <a:ext cx="4601845" cy="423545"/>
          </a:xfrm>
          <a:prstGeom prst="rect">
            <a:avLst/>
          </a:prstGeom>
          <a:noFill/>
          <a:ln w="9525">
            <a:noFill/>
          </a:ln>
        </p:spPr>
        <p:txBody>
          <a:bodyPr wrap="square">
            <a:spAutoFit/>
          </a:bodyPr>
          <a:lstStyle/>
          <a:p>
            <a:pPr defTabSz="685800">
              <a:lnSpc>
                <a:spcPct val="90000"/>
              </a:lnSpc>
              <a:spcBef>
                <a:spcPts val="750"/>
              </a:spcBef>
            </a:pPr>
            <a:r>
              <a:rPr lang="zh-CN" altLang="en-US" sz="2400" dirty="0" smtClean="0">
                <a:solidFill>
                  <a:srgbClr val="000000"/>
                </a:solidFill>
                <a:latin typeface="微软雅黑" panose="020B0503020204020204" pitchFamily="34" charset="-122"/>
                <a:ea typeface="微软雅黑" panose="020B0503020204020204" pitchFamily="34" charset="-122"/>
              </a:rPr>
              <a:t>第</a:t>
            </a:r>
            <a:r>
              <a:rPr lang="en-US" altLang="zh-CN" sz="2400" dirty="0" smtClean="0">
                <a:solidFill>
                  <a:srgbClr val="000000"/>
                </a:solidFill>
                <a:latin typeface="微软雅黑" panose="020B0503020204020204" pitchFamily="34" charset="-122"/>
                <a:ea typeface="微软雅黑" panose="020B0503020204020204" pitchFamily="34" charset="-122"/>
              </a:rPr>
              <a:t>3</a:t>
            </a:r>
            <a:r>
              <a:rPr lang="zh-CN" altLang="en-US" sz="2400" dirty="0" smtClean="0">
                <a:solidFill>
                  <a:srgbClr val="000000"/>
                </a:solidFill>
                <a:latin typeface="微软雅黑" panose="020B0503020204020204" pitchFamily="34" charset="-122"/>
                <a:ea typeface="微软雅黑" panose="020B0503020204020204" pitchFamily="34" charset="-122"/>
              </a:rPr>
              <a:t>单元  长方体和正方体</a:t>
            </a:r>
          </a:p>
        </p:txBody>
      </p:sp>
      <p:sp>
        <p:nvSpPr>
          <p:cNvPr id="18" name="标题 3"/>
          <p:cNvSpPr>
            <a:spLocks noGrp="1"/>
          </p:cNvSpPr>
          <p:nvPr/>
        </p:nvSpPr>
        <p:spPr>
          <a:xfrm>
            <a:off x="1728877" y="3542869"/>
            <a:ext cx="9488487" cy="900112"/>
          </a:xfrm>
          <a:prstGeom prst="rect">
            <a:avLst/>
          </a:prstGeom>
          <a:noFill/>
          <a:ln w="9525">
            <a:noFill/>
          </a:ln>
        </p:spPr>
        <p:txBody>
          <a:bodyPr anchor="b" anchorCtr="0"/>
          <a:lstStyle/>
          <a:p>
            <a:pPr algn="ctr" defTabSz="685800">
              <a:lnSpc>
                <a:spcPct val="90000"/>
              </a:lnSpc>
            </a:pPr>
            <a:r>
              <a:rPr lang="zh-CN" altLang="en-US" sz="3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3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课时    </a:t>
            </a:r>
            <a:r>
              <a:rPr sz="3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体积单位间的进率</a:t>
            </a:r>
          </a:p>
        </p:txBody>
      </p:sp>
    </p:spTree>
  </p:cSld>
  <p:clrMapOvr>
    <a:masterClrMapping/>
  </p:clrMapOvr>
  <mc:AlternateContent xmlns:mc="http://schemas.openxmlformats.org/markup-compatibility/2006">
    <mc:Choice xmlns:p14="http://schemas.microsoft.com/office/powerpoint/2010/main" xmlns="" Requires="p14">
      <p:transition spd="slow" p14:dur="10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2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4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10" presetClass="entr" presetSubtype="0" fill="hold" nodeType="withEffect">
                                  <p:stCondLst>
                                    <p:cond delay="12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2" presetClass="entr" presetSubtype="4" fill="hold" nodeType="withEffect">
                                  <p:stCondLst>
                                    <p:cond delay="12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500" fill="hold"/>
                                        <p:tgtEl>
                                          <p:spTgt spid="12"/>
                                        </p:tgtEl>
                                        <p:attrNameLst>
                                          <p:attrName>ppt_x</p:attrName>
                                        </p:attrNameLst>
                                      </p:cBhvr>
                                      <p:tavLst>
                                        <p:tav tm="0">
                                          <p:val>
                                            <p:strVal val="#ppt_x"/>
                                          </p:val>
                                        </p:tav>
                                        <p:tav tm="100000">
                                          <p:val>
                                            <p:strVal val="#ppt_x"/>
                                          </p:val>
                                        </p:tav>
                                      </p:tavLst>
                                    </p:anim>
                                    <p:anim calcmode="lin" valueType="num">
                                      <p:cBhvr additive="base">
                                        <p:cTn id="34" dur="1500" fill="hold"/>
                                        <p:tgtEl>
                                          <p:spTgt spid="12"/>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42"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44450" y="81915"/>
            <a:ext cx="3251835" cy="1131570"/>
            <a:chOff x="70" y="129"/>
            <a:chExt cx="5121" cy="1782"/>
          </a:xfrm>
        </p:grpSpPr>
        <p:pic>
          <p:nvPicPr>
            <p:cNvPr id="5" name="图片 4" descr="图片8"/>
            <p:cNvPicPr>
              <a:picLocks noChangeAspect="1"/>
            </p:cNvPicPr>
            <p:nvPr/>
          </p:nvPicPr>
          <p:blipFill>
            <a:blip r:embed="rId4" cstate="print"/>
            <a:stretch>
              <a:fillRect/>
            </a:stretch>
          </p:blipFill>
          <p:spPr>
            <a:xfrm>
              <a:off x="2775" y="129"/>
              <a:ext cx="2416" cy="1783"/>
            </a:xfrm>
            <a:prstGeom prst="rect">
              <a:avLst/>
            </a:prstGeom>
          </p:spPr>
        </p:pic>
        <p:pic>
          <p:nvPicPr>
            <p:cNvPr id="6" name="图片 5"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12290" name="Text Box 2"/>
          <p:cNvSpPr txBox="1">
            <a:spLocks noChangeArrowheads="1"/>
          </p:cNvSpPr>
          <p:nvPr/>
        </p:nvSpPr>
        <p:spPr bwMode="auto">
          <a:xfrm>
            <a:off x="2205673" y="1596390"/>
            <a:ext cx="7848600" cy="161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F3300"/>
                </a:solidFill>
                <a:latin typeface="Times New Roman" panose="02020603050405020304" pitchFamily="18" charset="0"/>
              </a:rPr>
              <a:t> </a:t>
            </a:r>
            <a:endParaRPr lang="zh-CN" altLang="en-US" sz="3200" baseline="30000">
              <a:solidFill>
                <a:srgbClr val="FF3300"/>
              </a:solidFill>
              <a:latin typeface="Times New Roman" panose="02020603050405020304" pitchFamily="18" charset="0"/>
            </a:endParaRPr>
          </a:p>
          <a:p>
            <a:pPr eaLnBrk="1" hangingPunct="1"/>
            <a:endParaRPr lang="zh-CN" altLang="en-US" sz="3200">
              <a:solidFill>
                <a:srgbClr val="FF3300"/>
              </a:solidFill>
              <a:latin typeface="Times New Roman" panose="02020603050405020304" pitchFamily="18" charset="0"/>
            </a:endParaRPr>
          </a:p>
          <a:p>
            <a:pPr eaLnBrk="1" hangingPunct="1"/>
            <a:endParaRPr lang="zh-CN" altLang="en-US" sz="3200">
              <a:solidFill>
                <a:srgbClr val="FF3300"/>
              </a:solidFill>
              <a:latin typeface="Times New Roman" panose="02020603050405020304" pitchFamily="18" charset="0"/>
            </a:endParaRPr>
          </a:p>
        </p:txBody>
      </p:sp>
      <p:sp>
        <p:nvSpPr>
          <p:cNvPr id="12291" name="Line 3"/>
          <p:cNvSpPr>
            <a:spLocks noChangeShapeType="1"/>
          </p:cNvSpPr>
          <p:nvPr/>
        </p:nvSpPr>
        <p:spPr bwMode="auto">
          <a:xfrm>
            <a:off x="2637473" y="2388553"/>
            <a:ext cx="0" cy="719137"/>
          </a:xfrm>
          <a:prstGeom prst="line">
            <a:avLst/>
          </a:prstGeom>
          <a:noFill/>
          <a:ln w="38100">
            <a:solidFill>
              <a:schemeClr val="tx1"/>
            </a:solidFill>
            <a:rou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12292" name="Line 4"/>
          <p:cNvSpPr>
            <a:spLocks noChangeShapeType="1"/>
          </p:cNvSpPr>
          <p:nvPr/>
        </p:nvSpPr>
        <p:spPr bwMode="auto">
          <a:xfrm>
            <a:off x="4364673" y="2388553"/>
            <a:ext cx="0" cy="719137"/>
          </a:xfrm>
          <a:prstGeom prst="line">
            <a:avLst/>
          </a:prstGeom>
          <a:noFill/>
          <a:ln w="38100">
            <a:solidFill>
              <a:schemeClr val="tx1"/>
            </a:solidFill>
            <a:rou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12293" name="Line 5"/>
          <p:cNvSpPr>
            <a:spLocks noChangeShapeType="1"/>
          </p:cNvSpPr>
          <p:nvPr/>
        </p:nvSpPr>
        <p:spPr bwMode="auto">
          <a:xfrm>
            <a:off x="6237923" y="2388553"/>
            <a:ext cx="0" cy="719137"/>
          </a:xfrm>
          <a:prstGeom prst="line">
            <a:avLst/>
          </a:prstGeom>
          <a:noFill/>
          <a:ln w="38100">
            <a:solidFill>
              <a:schemeClr val="tx1"/>
            </a:solidFill>
            <a:rou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12294" name="Line 6"/>
          <p:cNvSpPr>
            <a:spLocks noChangeShapeType="1"/>
          </p:cNvSpPr>
          <p:nvPr/>
        </p:nvSpPr>
        <p:spPr bwMode="auto">
          <a:xfrm>
            <a:off x="8398510" y="2388553"/>
            <a:ext cx="0" cy="719137"/>
          </a:xfrm>
          <a:prstGeom prst="line">
            <a:avLst/>
          </a:prstGeom>
          <a:noFill/>
          <a:ln w="38100">
            <a:solidFill>
              <a:schemeClr val="tx1"/>
            </a:solidFill>
            <a:round/>
            <a:tailEnd type="triangle" w="med" len="med"/>
          </a:ln>
          <a:extLst>
            <a:ext uri="{909E8E84-426E-40DD-AFC4-6F175D3DCCD1}">
              <a14:hiddenFill xmlns:a14="http://schemas.microsoft.com/office/drawing/2010/main" xmlns="">
                <a:noFill/>
              </a14:hiddenFill>
            </a:ext>
          </a:extLst>
        </p:spPr>
        <p:txBody>
          <a:bodyPr/>
          <a:lstStyle/>
          <a:p>
            <a:endParaRPr lang="zh-CN" altLang="en-US"/>
          </a:p>
        </p:txBody>
      </p:sp>
      <p:sp>
        <p:nvSpPr>
          <p:cNvPr id="12295" name="Text Box 7"/>
          <p:cNvSpPr txBox="1">
            <a:spLocks noChangeArrowheads="1"/>
          </p:cNvSpPr>
          <p:nvPr/>
        </p:nvSpPr>
        <p:spPr bwMode="auto">
          <a:xfrm>
            <a:off x="2277110" y="1524953"/>
            <a:ext cx="7704138"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3200" dirty="0">
                <a:solidFill>
                  <a:srgbClr val="FF3300"/>
                </a:solidFill>
              </a:rPr>
              <a:t>1</a:t>
            </a:r>
            <a:r>
              <a:rPr lang="zh-CN" altLang="en-US" sz="3200" dirty="0">
                <a:solidFill>
                  <a:srgbClr val="FF3300"/>
                </a:solidFill>
              </a:rPr>
              <a:t>米   </a:t>
            </a:r>
            <a:r>
              <a:rPr lang="en-US" sz="3200" dirty="0">
                <a:solidFill>
                  <a:srgbClr val="FF0066"/>
                </a:solidFill>
              </a:rPr>
              <a:t>×</a:t>
            </a:r>
            <a:r>
              <a:rPr lang="en-US" sz="3200" dirty="0">
                <a:solidFill>
                  <a:srgbClr val="FF3300"/>
                </a:solidFill>
              </a:rPr>
              <a:t>   1</a:t>
            </a:r>
            <a:r>
              <a:rPr lang="zh-CN" altLang="en-US" sz="3200" dirty="0">
                <a:solidFill>
                  <a:srgbClr val="FF3300"/>
                </a:solidFill>
              </a:rPr>
              <a:t>米   </a:t>
            </a:r>
            <a:r>
              <a:rPr lang="en-US" sz="3200" dirty="0">
                <a:solidFill>
                  <a:srgbClr val="FF0066"/>
                </a:solidFill>
              </a:rPr>
              <a:t>×</a:t>
            </a:r>
            <a:r>
              <a:rPr lang="en-US" sz="3200" dirty="0">
                <a:solidFill>
                  <a:srgbClr val="FF3300"/>
                </a:solidFill>
              </a:rPr>
              <a:t>    1</a:t>
            </a:r>
            <a:r>
              <a:rPr lang="zh-CN" altLang="en-US" sz="3200" dirty="0">
                <a:solidFill>
                  <a:srgbClr val="FF3300"/>
                </a:solidFill>
              </a:rPr>
              <a:t>米    </a:t>
            </a:r>
            <a:r>
              <a:rPr lang="en-US" sz="3200" dirty="0">
                <a:solidFill>
                  <a:srgbClr val="FF3300"/>
                </a:solidFill>
              </a:rPr>
              <a:t>=    1</a:t>
            </a:r>
            <a:r>
              <a:rPr lang="zh-CN" altLang="en-US" sz="3200" dirty="0">
                <a:solidFill>
                  <a:srgbClr val="FF3300"/>
                </a:solidFill>
              </a:rPr>
              <a:t>立方米</a:t>
            </a:r>
            <a:endParaRPr lang="zh-CN" altLang="en-US" sz="3200" baseline="30000" dirty="0">
              <a:solidFill>
                <a:srgbClr val="FF3300"/>
              </a:solidFill>
            </a:endParaRPr>
          </a:p>
        </p:txBody>
      </p:sp>
      <p:sp>
        <p:nvSpPr>
          <p:cNvPr id="12296" name="Text Box 8"/>
          <p:cNvSpPr txBox="1">
            <a:spLocks noChangeArrowheads="1"/>
          </p:cNvSpPr>
          <p:nvPr/>
        </p:nvSpPr>
        <p:spPr bwMode="auto">
          <a:xfrm>
            <a:off x="1700849" y="3252153"/>
            <a:ext cx="864108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3200" dirty="0">
                <a:solidFill>
                  <a:srgbClr val="FF3300"/>
                </a:solidFill>
              </a:rPr>
              <a:t>10</a:t>
            </a:r>
            <a:r>
              <a:rPr lang="zh-CN" altLang="en-US" sz="3200" dirty="0">
                <a:solidFill>
                  <a:srgbClr val="FF3300"/>
                </a:solidFill>
              </a:rPr>
              <a:t>分米 </a:t>
            </a:r>
            <a:r>
              <a:rPr lang="en-US" sz="3200" dirty="0" smtClean="0">
                <a:solidFill>
                  <a:srgbClr val="FF0066"/>
                </a:solidFill>
              </a:rPr>
              <a:t>× </a:t>
            </a:r>
            <a:r>
              <a:rPr lang="en-US" sz="3200" dirty="0" smtClean="0">
                <a:solidFill>
                  <a:srgbClr val="FF3300"/>
                </a:solidFill>
              </a:rPr>
              <a:t>10</a:t>
            </a:r>
            <a:r>
              <a:rPr lang="zh-CN" altLang="en-US" sz="3200" dirty="0">
                <a:solidFill>
                  <a:srgbClr val="FF3300"/>
                </a:solidFill>
              </a:rPr>
              <a:t>分米</a:t>
            </a:r>
            <a:r>
              <a:rPr lang="zh-CN" altLang="en-US" sz="3200" dirty="0">
                <a:solidFill>
                  <a:srgbClr val="FF0066"/>
                </a:solidFill>
              </a:rPr>
              <a:t> </a:t>
            </a:r>
            <a:r>
              <a:rPr lang="en-US" sz="3200" dirty="0" smtClean="0">
                <a:solidFill>
                  <a:srgbClr val="FF0066"/>
                </a:solidFill>
              </a:rPr>
              <a:t>× </a:t>
            </a:r>
            <a:r>
              <a:rPr lang="en-US" sz="3200" dirty="0" smtClean="0">
                <a:solidFill>
                  <a:srgbClr val="FF3300"/>
                </a:solidFill>
              </a:rPr>
              <a:t>10</a:t>
            </a:r>
            <a:r>
              <a:rPr lang="zh-CN" altLang="en-US" sz="3200" dirty="0">
                <a:solidFill>
                  <a:srgbClr val="FF3300"/>
                </a:solidFill>
              </a:rPr>
              <a:t>分米</a:t>
            </a:r>
            <a:r>
              <a:rPr lang="zh-CN" altLang="en-US" sz="3200" dirty="0"/>
              <a:t>  </a:t>
            </a:r>
            <a:r>
              <a:rPr lang="en-US" sz="3200" dirty="0">
                <a:solidFill>
                  <a:srgbClr val="FF0066"/>
                </a:solidFill>
              </a:rPr>
              <a:t>=</a:t>
            </a:r>
            <a:r>
              <a:rPr lang="en-US" sz="3200" dirty="0">
                <a:solidFill>
                  <a:srgbClr val="FF3300"/>
                </a:solidFill>
              </a:rPr>
              <a:t>  1000</a:t>
            </a:r>
            <a:r>
              <a:rPr lang="zh-CN" altLang="en-US" sz="3200" dirty="0">
                <a:solidFill>
                  <a:srgbClr val="FF3300"/>
                </a:solidFill>
              </a:rPr>
              <a:t>立方</a:t>
            </a:r>
            <a:r>
              <a:rPr lang="zh-CN" altLang="en-US" sz="3200" dirty="0" smtClean="0">
                <a:solidFill>
                  <a:srgbClr val="FF3300"/>
                </a:solidFill>
              </a:rPr>
              <a:t>分米</a:t>
            </a:r>
            <a:endParaRPr lang="zh-CN" altLang="en-US" sz="3200" baseline="30000" dirty="0">
              <a:solidFill>
                <a:srgbClr val="FF3300"/>
              </a:solidFill>
            </a:endParaRPr>
          </a:p>
        </p:txBody>
      </p:sp>
      <p:sp>
        <p:nvSpPr>
          <p:cNvPr id="2" name="Text Box 1107"/>
          <p:cNvSpPr txBox="1">
            <a:spLocks noChangeArrowheads="1"/>
          </p:cNvSpPr>
          <p:nvPr/>
        </p:nvSpPr>
        <p:spPr bwMode="auto">
          <a:xfrm>
            <a:off x="3373577" y="4605789"/>
            <a:ext cx="5511204"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3600" dirty="0">
                <a:solidFill>
                  <a:srgbClr val="FF0000"/>
                </a:solidFill>
                <a:latin typeface="楷体_GB2312" panose="02010609030101010101" charset="-122"/>
                <a:ea typeface="楷体_GB2312" panose="02010609030101010101" charset="-122"/>
              </a:rPr>
              <a:t>1 </a:t>
            </a:r>
            <a:r>
              <a:rPr lang="zh-CN" altLang="en-US" sz="3600" dirty="0">
                <a:solidFill>
                  <a:srgbClr val="FF0000"/>
                </a:solidFill>
                <a:latin typeface="楷体_GB2312" panose="02010609030101010101" charset="-122"/>
                <a:ea typeface="楷体_GB2312" panose="02010609030101010101" charset="-122"/>
              </a:rPr>
              <a:t>立方米</a:t>
            </a:r>
            <a:r>
              <a:rPr lang="en-US" sz="3600" dirty="0">
                <a:solidFill>
                  <a:srgbClr val="FF0000"/>
                </a:solidFill>
                <a:latin typeface="楷体_GB2312" panose="02010609030101010101" charset="-122"/>
                <a:ea typeface="楷体_GB2312" panose="02010609030101010101" charset="-122"/>
              </a:rPr>
              <a:t>= 1000 </a:t>
            </a:r>
            <a:r>
              <a:rPr lang="zh-CN" altLang="en-US" sz="3600" dirty="0">
                <a:solidFill>
                  <a:srgbClr val="FF0000"/>
                </a:solidFill>
                <a:latin typeface="楷体_GB2312" panose="02010609030101010101" charset="-122"/>
                <a:ea typeface="楷体_GB2312" panose="02010609030101010101" charset="-122"/>
              </a:rPr>
              <a:t>立方分米</a:t>
            </a:r>
          </a:p>
        </p:txBody>
      </p:sp>
    </p:spTree>
  </p:cSld>
  <p:clrMapOvr>
    <a:masterClrMapping/>
  </p:clrMapOvr>
  <mc:AlternateContent xmlns:mc="http://schemas.openxmlformats.org/markup-compatibility/2006">
    <mc:Choice xmlns:p14="http://schemas.microsoft.com/office/powerpoint/2010/main" xmlns="" Requires="p14">
      <p:transition spd="slow" p14:dur="2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295"/>
                                        </p:tgtEl>
                                        <p:attrNameLst>
                                          <p:attrName>style.visibility</p:attrName>
                                        </p:attrNameLst>
                                      </p:cBhvr>
                                      <p:to>
                                        <p:strVal val="visible"/>
                                      </p:to>
                                    </p:set>
                                    <p:anim calcmode="lin" valueType="num">
                                      <p:cBhvr>
                                        <p:cTn id="7" dur="1000" fill="hold"/>
                                        <p:tgtEl>
                                          <p:spTgt spid="12295"/>
                                        </p:tgtEl>
                                        <p:attrNameLst>
                                          <p:attrName>ppt_w</p:attrName>
                                        </p:attrNameLst>
                                      </p:cBhvr>
                                      <p:tavLst>
                                        <p:tav tm="0">
                                          <p:val>
                                            <p:strVal val="#ppt_w*0.70"/>
                                          </p:val>
                                        </p:tav>
                                        <p:tav tm="100000">
                                          <p:val>
                                            <p:strVal val="#ppt_w"/>
                                          </p:val>
                                        </p:tav>
                                      </p:tavLst>
                                    </p:anim>
                                    <p:anim calcmode="lin" valueType="num">
                                      <p:cBhvr>
                                        <p:cTn id="8" dur="1000" fill="hold"/>
                                        <p:tgtEl>
                                          <p:spTgt spid="12295"/>
                                        </p:tgtEl>
                                        <p:attrNameLst>
                                          <p:attrName>ppt_h</p:attrName>
                                        </p:attrNameLst>
                                      </p:cBhvr>
                                      <p:tavLst>
                                        <p:tav tm="0">
                                          <p:val>
                                            <p:strVal val="#ppt_h"/>
                                          </p:val>
                                        </p:tav>
                                        <p:tav tm="100000">
                                          <p:val>
                                            <p:strVal val="#ppt_h"/>
                                          </p:val>
                                        </p:tav>
                                      </p:tavLst>
                                    </p:anim>
                                    <p:animEffect transition="in" filter="fade">
                                      <p:cBhvr>
                                        <p:cTn id="9" dur="1000"/>
                                        <p:tgtEl>
                                          <p:spTgt spid="1229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2296"/>
                                        </p:tgtEl>
                                        <p:attrNameLst>
                                          <p:attrName>style.visibility</p:attrName>
                                        </p:attrNameLst>
                                      </p:cBhvr>
                                      <p:to>
                                        <p:strVal val="visible"/>
                                      </p:to>
                                    </p:set>
                                    <p:anim calcmode="lin" valueType="num">
                                      <p:cBhvr>
                                        <p:cTn id="14" dur="1000" fill="hold"/>
                                        <p:tgtEl>
                                          <p:spTgt spid="12296"/>
                                        </p:tgtEl>
                                        <p:attrNameLst>
                                          <p:attrName>ppt_w</p:attrName>
                                        </p:attrNameLst>
                                      </p:cBhvr>
                                      <p:tavLst>
                                        <p:tav tm="0">
                                          <p:val>
                                            <p:strVal val="#ppt_w*0.70"/>
                                          </p:val>
                                        </p:tav>
                                        <p:tav tm="100000">
                                          <p:val>
                                            <p:strVal val="#ppt_w"/>
                                          </p:val>
                                        </p:tav>
                                      </p:tavLst>
                                    </p:anim>
                                    <p:anim calcmode="lin" valueType="num">
                                      <p:cBhvr>
                                        <p:cTn id="15" dur="1000" fill="hold"/>
                                        <p:tgtEl>
                                          <p:spTgt spid="12296"/>
                                        </p:tgtEl>
                                        <p:attrNameLst>
                                          <p:attrName>ppt_h</p:attrName>
                                        </p:attrNameLst>
                                      </p:cBhvr>
                                      <p:tavLst>
                                        <p:tav tm="0">
                                          <p:val>
                                            <p:strVal val="#ppt_h"/>
                                          </p:val>
                                        </p:tav>
                                        <p:tav tm="100000">
                                          <p:val>
                                            <p:strVal val="#ppt_h"/>
                                          </p:val>
                                        </p:tav>
                                      </p:tavLst>
                                    </p:anim>
                                    <p:animEffect transition="in" filter="fade">
                                      <p:cBhvr>
                                        <p:cTn id="16" dur="1000"/>
                                        <p:tgtEl>
                                          <p:spTgt spid="1229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6" fill="hold" grpId="0" nodeType="clickEffect">
                                  <p:stCondLst>
                                    <p:cond delay="0"/>
                                  </p:stCondLst>
                                  <p:childTnLst>
                                    <p:set>
                                      <p:cBhvr>
                                        <p:cTn id="20" dur="1" fill="hold">
                                          <p:stCondLst>
                                            <p:cond delay="0"/>
                                          </p:stCondLst>
                                        </p:cTn>
                                        <p:tgtEl>
                                          <p:spTgt spid="12291"/>
                                        </p:tgtEl>
                                        <p:attrNameLst>
                                          <p:attrName>style.visibility</p:attrName>
                                        </p:attrNameLst>
                                      </p:cBhvr>
                                      <p:to>
                                        <p:strVal val="visible"/>
                                      </p:to>
                                    </p:set>
                                    <p:animEffect transition="in" filter="barn(inHorizontal)">
                                      <p:cBhvr>
                                        <p:cTn id="21" dur="500"/>
                                        <p:tgtEl>
                                          <p:spTgt spid="12291"/>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12292"/>
                                        </p:tgtEl>
                                        <p:attrNameLst>
                                          <p:attrName>style.visibility</p:attrName>
                                        </p:attrNameLst>
                                      </p:cBhvr>
                                      <p:to>
                                        <p:strVal val="visible"/>
                                      </p:to>
                                    </p:set>
                                    <p:animEffect transition="in" filter="strips(downLeft)">
                                      <p:cBhvr>
                                        <p:cTn id="26" dur="500"/>
                                        <p:tgtEl>
                                          <p:spTgt spid="12292"/>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12293"/>
                                        </p:tgtEl>
                                        <p:attrNameLst>
                                          <p:attrName>style.visibility</p:attrName>
                                        </p:attrNameLst>
                                      </p:cBhvr>
                                      <p:to>
                                        <p:strVal val="visible"/>
                                      </p:to>
                                    </p:set>
                                    <p:animEffect transition="in" filter="strips(downLeft)">
                                      <p:cBhvr>
                                        <p:cTn id="31" dur="500"/>
                                        <p:tgtEl>
                                          <p:spTgt spid="12293"/>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12" fill="hold" grpId="0" nodeType="clickEffect">
                                  <p:stCondLst>
                                    <p:cond delay="0"/>
                                  </p:stCondLst>
                                  <p:childTnLst>
                                    <p:set>
                                      <p:cBhvr>
                                        <p:cTn id="35" dur="1" fill="hold">
                                          <p:stCondLst>
                                            <p:cond delay="0"/>
                                          </p:stCondLst>
                                        </p:cTn>
                                        <p:tgtEl>
                                          <p:spTgt spid="12294"/>
                                        </p:tgtEl>
                                        <p:attrNameLst>
                                          <p:attrName>style.visibility</p:attrName>
                                        </p:attrNameLst>
                                      </p:cBhvr>
                                      <p:to>
                                        <p:strVal val="visible"/>
                                      </p:to>
                                    </p:set>
                                    <p:animEffect transition="in" filter="strips(downLeft)">
                                      <p:cBhvr>
                                        <p:cTn id="36" dur="500"/>
                                        <p:tgtEl>
                                          <p:spTgt spid="1229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ldLvl="0" animBg="1"/>
      <p:bldP spid="12292" grpId="0" bldLvl="0" animBg="1"/>
      <p:bldP spid="12293" grpId="0" bldLvl="0" animBg="1"/>
      <p:bldP spid="12294" grpId="0" bldLvl="0" animBg="1"/>
      <p:bldP spid="12295" grpId="0" autoUpdateAnimBg="0"/>
      <p:bldP spid="12296" grpId="0" autoUpdateAnimBg="0"/>
      <p:bldP spid="2"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5"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44450" y="81915"/>
            <a:ext cx="3251835" cy="1131570"/>
            <a:chOff x="70" y="129"/>
            <a:chExt cx="5121" cy="1782"/>
          </a:xfrm>
        </p:grpSpPr>
        <p:pic>
          <p:nvPicPr>
            <p:cNvPr id="5" name="图片 4" descr="图片8"/>
            <p:cNvPicPr>
              <a:picLocks noChangeAspect="1"/>
            </p:cNvPicPr>
            <p:nvPr/>
          </p:nvPicPr>
          <p:blipFill>
            <a:blip r:embed="rId6" cstate="print"/>
            <a:stretch>
              <a:fillRect/>
            </a:stretch>
          </p:blipFill>
          <p:spPr>
            <a:xfrm>
              <a:off x="2775" y="129"/>
              <a:ext cx="2416" cy="1783"/>
            </a:xfrm>
            <a:prstGeom prst="rect">
              <a:avLst/>
            </a:prstGeom>
          </p:spPr>
        </p:pic>
        <p:pic>
          <p:nvPicPr>
            <p:cNvPr id="6" name="图片 5" descr="xzgj"/>
            <p:cNvPicPr>
              <a:picLocks noChangeAspect="1"/>
            </p:cNvPicPr>
            <p:nvPr/>
          </p:nvPicPr>
          <p:blipFill>
            <a:blip r:embed="rId7"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13314" name="Text Box 2"/>
          <p:cNvSpPr txBox="1">
            <a:spLocks noChangeArrowheads="1"/>
          </p:cNvSpPr>
          <p:nvPr/>
        </p:nvSpPr>
        <p:spPr bwMode="auto">
          <a:xfrm>
            <a:off x="2512869" y="1783319"/>
            <a:ext cx="7200801"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4400">
                <a:solidFill>
                  <a:srgbClr val="FF3300"/>
                </a:solidFill>
                <a:latin typeface="Times New Roman" panose="02020603050405020304" pitchFamily="18" charset="0"/>
              </a:rPr>
              <a:t>1</a:t>
            </a:r>
            <a:r>
              <a:rPr lang="zh-CN" altLang="en-US" sz="4400">
                <a:solidFill>
                  <a:srgbClr val="FF3300"/>
                </a:solidFill>
                <a:latin typeface="Times New Roman" panose="02020603050405020304" pitchFamily="18" charset="0"/>
              </a:rPr>
              <a:t>立方分米＝</a:t>
            </a:r>
            <a:r>
              <a:rPr lang="en-US" sz="4400">
                <a:solidFill>
                  <a:srgbClr val="FF3300"/>
                </a:solidFill>
                <a:latin typeface="Times New Roman" panose="02020603050405020304" pitchFamily="18" charset="0"/>
              </a:rPr>
              <a:t>1000</a:t>
            </a:r>
            <a:r>
              <a:rPr lang="zh-CN" altLang="en-US" sz="4400">
                <a:solidFill>
                  <a:srgbClr val="FF3300"/>
                </a:solidFill>
                <a:latin typeface="Times New Roman" panose="02020603050405020304" pitchFamily="18" charset="0"/>
              </a:rPr>
              <a:t>立方厘米</a:t>
            </a:r>
          </a:p>
        </p:txBody>
      </p:sp>
      <p:sp>
        <p:nvSpPr>
          <p:cNvPr id="13315" name="Text Box 3"/>
          <p:cNvSpPr txBox="1">
            <a:spLocks noChangeArrowheads="1"/>
          </p:cNvSpPr>
          <p:nvPr/>
        </p:nvSpPr>
        <p:spPr bwMode="auto">
          <a:xfrm>
            <a:off x="2512869" y="2864406"/>
            <a:ext cx="7290091"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4400">
                <a:solidFill>
                  <a:srgbClr val="FF3300"/>
                </a:solidFill>
                <a:latin typeface="Times New Roman" panose="02020603050405020304" pitchFamily="18" charset="0"/>
              </a:rPr>
              <a:t>1</a:t>
            </a:r>
            <a:r>
              <a:rPr lang="zh-CN" altLang="en-US" sz="4400">
                <a:solidFill>
                  <a:srgbClr val="FF3300"/>
                </a:solidFill>
                <a:latin typeface="Times New Roman" panose="02020603050405020304" pitchFamily="18" charset="0"/>
              </a:rPr>
              <a:t>立方米＝</a:t>
            </a:r>
            <a:r>
              <a:rPr lang="en-US" sz="4400">
                <a:solidFill>
                  <a:srgbClr val="FF3300"/>
                </a:solidFill>
                <a:latin typeface="Times New Roman" panose="02020603050405020304" pitchFamily="18" charset="0"/>
              </a:rPr>
              <a:t>1000</a:t>
            </a:r>
            <a:r>
              <a:rPr lang="zh-CN" altLang="en-US" sz="4400">
                <a:solidFill>
                  <a:srgbClr val="FF3300"/>
                </a:solidFill>
                <a:latin typeface="Times New Roman" panose="02020603050405020304" pitchFamily="18" charset="0"/>
              </a:rPr>
              <a:t>立方分米</a:t>
            </a:r>
          </a:p>
        </p:txBody>
      </p:sp>
      <p:sp>
        <p:nvSpPr>
          <p:cNvPr id="13316" name="Text Box 4"/>
          <p:cNvSpPr txBox="1">
            <a:spLocks noChangeArrowheads="1"/>
          </p:cNvSpPr>
          <p:nvPr/>
        </p:nvSpPr>
        <p:spPr bwMode="auto">
          <a:xfrm>
            <a:off x="1325245" y="4026853"/>
            <a:ext cx="914400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3600" dirty="0" smtClean="0">
                <a:latin typeface="Times New Roman" panose="02020603050405020304" pitchFamily="18" charset="0"/>
              </a:rPr>
              <a:t>相邻</a:t>
            </a:r>
            <a:r>
              <a:rPr lang="zh-CN" altLang="en-US" sz="3600" dirty="0">
                <a:latin typeface="Times New Roman" panose="02020603050405020304" pitchFamily="18" charset="0"/>
              </a:rPr>
              <a:t>的两个体积单位间的进率</a:t>
            </a:r>
            <a:r>
              <a:rPr lang="zh-CN" altLang="en-US" sz="3600" dirty="0" smtClean="0">
                <a:latin typeface="Times New Roman" panose="02020603050405020304" pitchFamily="18" charset="0"/>
              </a:rPr>
              <a:t>都是</a:t>
            </a:r>
            <a:r>
              <a:rPr lang="zh-CN" altLang="en-US" sz="3600" u="sng" dirty="0" smtClean="0">
                <a:latin typeface="Times New Roman" panose="02020603050405020304" pitchFamily="18" charset="0"/>
              </a:rPr>
              <a:t>               </a:t>
            </a:r>
            <a:r>
              <a:rPr lang="zh-CN" altLang="en-US" sz="3600" dirty="0">
                <a:latin typeface="Times New Roman" panose="02020603050405020304" pitchFamily="18" charset="0"/>
              </a:rPr>
              <a:t>。</a:t>
            </a:r>
          </a:p>
        </p:txBody>
      </p:sp>
      <p:sp>
        <p:nvSpPr>
          <p:cNvPr id="13317" name="Text Box 5"/>
          <p:cNvSpPr txBox="1">
            <a:spLocks noChangeArrowheads="1"/>
          </p:cNvSpPr>
          <p:nvPr/>
        </p:nvSpPr>
        <p:spPr bwMode="auto">
          <a:xfrm>
            <a:off x="6643370" y="3823653"/>
            <a:ext cx="70167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b="0">
              <a:latin typeface="Times New Roman" panose="02020603050405020304" pitchFamily="18" charset="0"/>
            </a:endParaRPr>
          </a:p>
        </p:txBody>
      </p:sp>
      <p:sp>
        <p:nvSpPr>
          <p:cNvPr id="13319" name="Text Box 7"/>
          <p:cNvSpPr txBox="1">
            <a:spLocks noChangeArrowheads="1"/>
          </p:cNvSpPr>
          <p:nvPr/>
        </p:nvSpPr>
        <p:spPr bwMode="auto">
          <a:xfrm>
            <a:off x="8273509" y="4056027"/>
            <a:ext cx="156966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5400" dirty="0">
                <a:solidFill>
                  <a:srgbClr val="FF3300"/>
                </a:solidFill>
                <a:latin typeface="Times New Roman" panose="02020603050405020304" pitchFamily="18" charset="0"/>
              </a:rPr>
              <a:t>1000</a:t>
            </a:r>
          </a:p>
        </p:txBody>
      </p:sp>
    </p:spTree>
  </p:cSld>
  <p:clrMapOvr>
    <a:masterClrMapping/>
  </p:clrMapOvr>
  <mc:AlternateContent xmlns:mc="http://schemas.openxmlformats.org/markup-compatibility/2006">
    <mc:Choice xmlns:p14="http://schemas.microsoft.com/office/powerpoint/2010/main" xmlns="" Requires="p14">
      <p:transition spd="slow" p14:dur="2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ox(out)">
                                      <p:cBhvr>
                                        <p:cTn id="7" dur="500"/>
                                        <p:tgtEl>
                                          <p:spTgt spid="13314"/>
                                        </p:tgtEl>
                                      </p:cBhvr>
                                    </p:animEffect>
                                  </p:childTnLst>
                                  <p:subTnLst>
                                    <p:audio>
                                      <p:cMediaNode>
                                        <p:cTn display="0" masterRel="sameClick">
                                          <p:stCondLst>
                                            <p:cond evt="begin" delay="0">
                                              <p:tn val="5"/>
                                            </p:cond>
                                          </p:stCondLst>
                                          <p:endCondLst>
                                            <p:cond evt="onStopAudio" delay="0">
                                              <p:tgtEl>
                                                <p:sldTgt/>
                                              </p:tgtEl>
                                            </p:cond>
                                          </p:endCondLst>
                                        </p:cTn>
                                        <p:tgtEl>
                                          <p:sndTgt r:embed="rId2" name="ding.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box(in)">
                                      <p:cBhvr>
                                        <p:cTn id="12" dur="500"/>
                                        <p:tgtEl>
                                          <p:spTgt spid="13315"/>
                                        </p:tgtEl>
                                      </p:cBhvr>
                                    </p:animEffect>
                                  </p:childTnLst>
                                  <p:subTnLst>
                                    <p:audio>
                                      <p:cMediaNode>
                                        <p:cTn display="0" masterRel="sameClick">
                                          <p:stCondLst>
                                            <p:cond evt="begin" delay="0">
                                              <p:tn val="10"/>
                                            </p:cond>
                                          </p:stCondLst>
                                          <p:endCondLst>
                                            <p:cond evt="onStopAudio" delay="0">
                                              <p:tgtEl>
                                                <p:sldTgt/>
                                              </p:tgtEl>
                                            </p:cond>
                                          </p:endCondLst>
                                        </p:cTn>
                                        <p:tgtEl>
                                          <p:sndTgt r:embed="rId2" name="ding.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316"/>
                                        </p:tgtEl>
                                        <p:attrNameLst>
                                          <p:attrName>style.visibility</p:attrName>
                                        </p:attrNameLst>
                                      </p:cBhvr>
                                      <p:to>
                                        <p:strVal val="visible"/>
                                      </p:to>
                                    </p:set>
                                    <p:animEffect transition="in" filter="dissolve">
                                      <p:cBhvr>
                                        <p:cTn id="17" dur="500"/>
                                        <p:tgtEl>
                                          <p:spTgt spid="13316"/>
                                        </p:tgtEl>
                                      </p:cBhvr>
                                    </p:animEffect>
                                  </p:childTnLst>
                                  <p:subTnLst>
                                    <p:audio>
                                      <p:cMediaNode>
                                        <p:cTn display="0" masterRel="sameClick">
                                          <p:stCondLst>
                                            <p:cond evt="begin" delay="0">
                                              <p:tn val="15"/>
                                            </p:cond>
                                          </p:stCondLst>
                                          <p:endCondLst>
                                            <p:cond evt="onStopAudio" delay="0">
                                              <p:tgtEl>
                                                <p:sldTgt/>
                                              </p:tgtEl>
                                            </p:cond>
                                          </p:endCondLst>
                                        </p:cTn>
                                        <p:tgtEl>
                                          <p:sndTgt r:embed="rId2" name="ding.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319"/>
                                        </p:tgtEl>
                                        <p:attrNameLst>
                                          <p:attrName>style.visibility</p:attrName>
                                        </p:attrNameLst>
                                      </p:cBhvr>
                                      <p:to>
                                        <p:strVal val="visible"/>
                                      </p:to>
                                    </p:set>
                                    <p:animEffect transition="in" filter="dissolve">
                                      <p:cBhvr>
                                        <p:cTn id="22" dur="500"/>
                                        <p:tgtEl>
                                          <p:spTgt spid="13319"/>
                                        </p:tgtEl>
                                      </p:cBhvr>
                                    </p:animEffect>
                                  </p:childTnLst>
                                  <p:subTnLst>
                                    <p:audio>
                                      <p:cMediaNode>
                                        <p:cTn display="0" masterRel="sameClick">
                                          <p:stCondLst>
                                            <p:cond evt="begin" delay="0">
                                              <p:tn val="20"/>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utoUpdateAnimBg="0"/>
      <p:bldP spid="13316" grpId="0" autoUpdateAnimBg="0"/>
      <p:bldP spid="13319"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44450" y="81915"/>
            <a:ext cx="3251835" cy="1131570"/>
            <a:chOff x="70" y="129"/>
            <a:chExt cx="5121" cy="1782"/>
          </a:xfrm>
        </p:grpSpPr>
        <p:pic>
          <p:nvPicPr>
            <p:cNvPr id="5" name="图片 4" descr="图片8"/>
            <p:cNvPicPr>
              <a:picLocks noChangeAspect="1"/>
            </p:cNvPicPr>
            <p:nvPr/>
          </p:nvPicPr>
          <p:blipFill>
            <a:blip r:embed="rId4" cstate="print"/>
            <a:stretch>
              <a:fillRect/>
            </a:stretch>
          </p:blipFill>
          <p:spPr>
            <a:xfrm>
              <a:off x="2775" y="129"/>
              <a:ext cx="2416" cy="1783"/>
            </a:xfrm>
            <a:prstGeom prst="rect">
              <a:avLst/>
            </a:prstGeom>
          </p:spPr>
        </p:pic>
        <p:pic>
          <p:nvPicPr>
            <p:cNvPr id="6" name="图片 5"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graphicFrame>
        <p:nvGraphicFramePr>
          <p:cNvPr id="7" name="Group 3"/>
          <p:cNvGraphicFramePr>
            <a:graphicFrameLocks noGrp="1"/>
          </p:cNvGraphicFramePr>
          <p:nvPr/>
        </p:nvGraphicFramePr>
        <p:xfrm>
          <a:off x="2051998" y="1344459"/>
          <a:ext cx="8387531" cy="3728318"/>
        </p:xfrm>
        <a:graphic>
          <a:graphicData uri="http://schemas.openxmlformats.org/drawingml/2006/table">
            <a:tbl>
              <a:tblPr/>
              <a:tblGrid>
                <a:gridCol w="1034746"/>
                <a:gridCol w="5512551"/>
                <a:gridCol w="1840234"/>
              </a:tblGrid>
              <a:tr h="915988">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dirty="0" smtClean="0">
                        <a:ln>
                          <a:noFill/>
                        </a:ln>
                        <a:solidFill>
                          <a:schemeClr val="tx1"/>
                        </a:solidFill>
                        <a:effectLst/>
                        <a:latin typeface="Times New Roman" panose="02020603050405020304" pitchFamily="18" charset="0"/>
                        <a:ea typeface="楷体_GB2312" panose="02010609030101010101" charset="-122"/>
                      </a:endParaRPr>
                    </a:p>
                  </a:txBody>
                  <a:tcPr marL="90000" marR="90000" marT="46789" marB="46789" anchor="ctr" horzOverflow="overflow">
                    <a:lnL w="1905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905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rgbClr val="FFFF99"/>
                    </a:solidFill>
                  </a:tcPr>
                </a:tc>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单位名称</a:t>
                      </a:r>
                    </a:p>
                  </a:txBody>
                  <a:tcPr marL="90000" marR="90000" marT="46789" marB="46789" anchor="ctr" horzOverflow="overflow">
                    <a:lnL w="1270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905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rgbClr val="FFFF99"/>
                    </a:solidFill>
                  </a:tcPr>
                </a:tc>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相邻两个单位间的进率</a:t>
                      </a:r>
                    </a:p>
                  </a:txBody>
                  <a:tcPr marL="90000" marR="90000" marT="46789" marB="46789" anchor="ctr" horzOverflow="overflow">
                    <a:lnL w="12700" cap="flat" cmpd="sng" algn="ctr">
                      <a:solidFill>
                        <a:srgbClr val="008000"/>
                      </a:solidFill>
                      <a:prstDash val="solid"/>
                      <a:round/>
                      <a:headEnd type="none" w="med" len="med"/>
                      <a:tailEnd type="none" w="lg" len="lg"/>
                    </a:lnL>
                    <a:lnR w="19050" cap="flat" cmpd="sng" algn="ctr">
                      <a:solidFill>
                        <a:srgbClr val="008000"/>
                      </a:solidFill>
                      <a:prstDash val="solid"/>
                      <a:round/>
                      <a:headEnd type="none" w="med" len="med"/>
                      <a:tailEnd type="none" w="lg" len="lg"/>
                    </a:lnR>
                    <a:lnT w="1905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rgbClr val="FFFF99"/>
                    </a:solidFill>
                  </a:tcPr>
                </a:tc>
              </a:tr>
              <a:tr h="723900">
                <a:tc>
                  <a:txBody>
                    <a:bodyPr/>
                    <a:lstStyle/>
                    <a:p>
                      <a:endParaRPr lang="zh-CN" altLang="en-US" dirty="0"/>
                    </a:p>
                  </a:txBody>
                  <a:tcPr marL="90000" marR="90000" marT="46789" marB="46789" anchor="ctr" horzOverflow="overflow">
                    <a:lnL w="1905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p>
                      <a:endParaRPr lang="zh-CN" altLang="en-US" dirty="0"/>
                    </a:p>
                  </a:txBody>
                  <a:tcPr marL="90000" marR="90000" marT="46789" marB="46789" anchor="ctr" horzOverflow="overflow">
                    <a:lnL w="1270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_GB2312" panose="02010609030101010101" charset="-122"/>
                      </a:endParaRPr>
                    </a:p>
                  </a:txBody>
                  <a:tcPr marL="90000" marR="90000" marT="46789" marB="46789" anchor="ctr" horzOverflow="overflow">
                    <a:lnL w="12700" cap="flat" cmpd="sng" algn="ctr">
                      <a:solidFill>
                        <a:srgbClr val="008000"/>
                      </a:solidFill>
                      <a:prstDash val="solid"/>
                      <a:round/>
                      <a:headEnd type="none" w="med" len="med"/>
                      <a:tailEnd type="none" w="lg" len="lg"/>
                    </a:lnL>
                    <a:lnR w="1905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r>
              <a:tr h="723900">
                <a:tc>
                  <a:txBody>
                    <a:bodyPr/>
                    <a:lstStyle/>
                    <a:p>
                      <a:endParaRPr lang="zh-CN" altLang="en-US"/>
                    </a:p>
                  </a:txBody>
                  <a:tcPr marL="90000" marR="90000" marT="46789" marB="46789" anchor="ctr" horzOverflow="overflow">
                    <a:lnL w="1905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p>
                      <a:endParaRPr lang="zh-CN" altLang="en-US" dirty="0"/>
                    </a:p>
                  </a:txBody>
                  <a:tcPr marL="90000" marR="90000" marT="46789" marB="46789" anchor="ctr" horzOverflow="overflow">
                    <a:lnL w="1270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_GB2312" panose="02010609030101010101" charset="-122"/>
                      </a:endParaRPr>
                    </a:p>
                  </a:txBody>
                  <a:tcPr marL="90000" marR="90000" marT="46789" marB="46789" anchor="ctr" horzOverflow="overflow">
                    <a:lnL w="12700" cap="flat" cmpd="sng" algn="ctr">
                      <a:solidFill>
                        <a:srgbClr val="008000"/>
                      </a:solidFill>
                      <a:prstDash val="solid"/>
                      <a:round/>
                      <a:headEnd type="none" w="med" len="med"/>
                      <a:tailEnd type="none" w="lg" len="lg"/>
                    </a:lnL>
                    <a:lnR w="1905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r>
              <a:tr h="723900">
                <a:tc>
                  <a:txBody>
                    <a:bodyPr/>
                    <a:lstStyle/>
                    <a:p>
                      <a:endParaRPr lang="zh-CN" altLang="en-US"/>
                    </a:p>
                  </a:txBody>
                  <a:tcPr marL="90000" marR="90000" marT="46789" marB="46789" anchor="ctr" horzOverflow="overflow">
                    <a:lnL w="1905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905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p>
                      <a:endParaRPr lang="zh-CN" altLang="en-US" dirty="0"/>
                    </a:p>
                  </a:txBody>
                  <a:tcPr marL="90000" marR="90000" marT="46789" marB="46789" anchor="ctr" horzOverflow="overflow">
                    <a:lnL w="1270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905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dirty="0" smtClean="0">
                        <a:ln>
                          <a:noFill/>
                        </a:ln>
                        <a:solidFill>
                          <a:schemeClr val="tx1"/>
                        </a:solidFill>
                        <a:effectLst/>
                        <a:latin typeface="Times New Roman" panose="02020603050405020304" pitchFamily="18" charset="0"/>
                        <a:ea typeface="楷体_GB2312" panose="02010609030101010101" charset="-122"/>
                      </a:endParaRPr>
                    </a:p>
                  </a:txBody>
                  <a:tcPr marL="90000" marR="90000" marT="46789" marB="46789" anchor="ctr" horzOverflow="overflow">
                    <a:lnL w="12700" cap="flat" cmpd="sng" algn="ctr">
                      <a:solidFill>
                        <a:srgbClr val="008000"/>
                      </a:solidFill>
                      <a:prstDash val="solid"/>
                      <a:round/>
                      <a:headEnd type="none" w="med" len="med"/>
                      <a:tailEnd type="none" w="lg" len="lg"/>
                    </a:lnL>
                    <a:lnR w="1905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9050" cap="flat" cmpd="sng" algn="ctr">
                      <a:solidFill>
                        <a:srgbClr val="008000"/>
                      </a:solidFill>
                      <a:prstDash val="solid"/>
                      <a:round/>
                      <a:headEnd type="none" w="med" len="med"/>
                      <a:tailEnd type="none" w="lg" len="lg"/>
                    </a:lnB>
                    <a:lnTlToBr>
                      <a:noFill/>
                    </a:lnTlToBr>
                    <a:lnBlToTr>
                      <a:noFill/>
                    </a:lnBlToTr>
                    <a:solidFill>
                      <a:schemeClr val="bg1"/>
                    </a:solidFill>
                  </a:tcPr>
                </a:tc>
              </a:tr>
            </a:tbl>
          </a:graphicData>
        </a:graphic>
      </p:graphicFrame>
      <p:sp>
        <p:nvSpPr>
          <p:cNvPr id="2" name="矩形 1"/>
          <p:cNvSpPr/>
          <p:nvPr/>
        </p:nvSpPr>
        <p:spPr>
          <a:xfrm>
            <a:off x="1961091" y="3000643"/>
            <a:ext cx="1008610" cy="584775"/>
          </a:xfrm>
          <a:prstGeom prst="rect">
            <a:avLst/>
          </a:prstGeom>
        </p:spPr>
        <p:txBody>
          <a:bodyPr wrap="none">
            <a:spAutoFit/>
          </a:bodyPr>
          <a:lstStyle/>
          <a:p>
            <a:pPr lvl="0" algn="ctr">
              <a:spcBef>
                <a:spcPct val="20000"/>
              </a:spcBef>
            </a:pPr>
            <a:r>
              <a:rPr lang="zh-CN" altLang="en-US" sz="3200" dirty="0">
                <a:solidFill>
                  <a:schemeClr val="tx1"/>
                </a:solidFill>
                <a:latin typeface="Times New Roman" panose="02020603050405020304" pitchFamily="18" charset="0"/>
              </a:rPr>
              <a:t>长度</a:t>
            </a:r>
          </a:p>
        </p:txBody>
      </p:sp>
      <p:sp>
        <p:nvSpPr>
          <p:cNvPr id="8" name="矩形 7"/>
          <p:cNvSpPr/>
          <p:nvPr/>
        </p:nvSpPr>
        <p:spPr>
          <a:xfrm>
            <a:off x="4008867" y="3000642"/>
            <a:ext cx="3068469" cy="584775"/>
          </a:xfrm>
          <a:prstGeom prst="rect">
            <a:avLst/>
          </a:prstGeom>
        </p:spPr>
        <p:txBody>
          <a:bodyPr wrap="none">
            <a:spAutoFit/>
          </a:bodyPr>
          <a:lstStyle/>
          <a:p>
            <a:pPr lvl="0" algn="ctr">
              <a:spcBef>
                <a:spcPct val="20000"/>
              </a:spcBef>
            </a:pPr>
            <a:r>
              <a:rPr lang="zh-CN" altLang="en-US" sz="3200" dirty="0">
                <a:solidFill>
                  <a:schemeClr val="tx1"/>
                </a:solidFill>
                <a:latin typeface="Times New Roman" panose="02020603050405020304" pitchFamily="18" charset="0"/>
              </a:rPr>
              <a:t>米、分米、厘米</a:t>
            </a:r>
          </a:p>
        </p:txBody>
      </p:sp>
      <p:sp>
        <p:nvSpPr>
          <p:cNvPr id="9" name="矩形 8"/>
          <p:cNvSpPr/>
          <p:nvPr/>
        </p:nvSpPr>
        <p:spPr>
          <a:xfrm>
            <a:off x="1997040" y="3720723"/>
            <a:ext cx="1008610" cy="584775"/>
          </a:xfrm>
          <a:prstGeom prst="rect">
            <a:avLst/>
          </a:prstGeom>
        </p:spPr>
        <p:txBody>
          <a:bodyPr wrap="none">
            <a:spAutoFit/>
          </a:bodyPr>
          <a:lstStyle/>
          <a:p>
            <a:pPr lvl="0" algn="ctr">
              <a:spcBef>
                <a:spcPct val="20000"/>
              </a:spcBef>
            </a:pPr>
            <a:r>
              <a:rPr lang="zh-CN" altLang="en-US" sz="3200" dirty="0">
                <a:solidFill>
                  <a:schemeClr val="tx1"/>
                </a:solidFill>
                <a:latin typeface="Times New Roman" panose="02020603050405020304" pitchFamily="18" charset="0"/>
              </a:rPr>
              <a:t>面积</a:t>
            </a:r>
          </a:p>
        </p:txBody>
      </p:sp>
      <p:sp>
        <p:nvSpPr>
          <p:cNvPr id="10" name="矩形 9"/>
          <p:cNvSpPr/>
          <p:nvPr/>
        </p:nvSpPr>
        <p:spPr>
          <a:xfrm>
            <a:off x="3129841" y="3712012"/>
            <a:ext cx="5540299" cy="584775"/>
          </a:xfrm>
          <a:prstGeom prst="rect">
            <a:avLst/>
          </a:prstGeom>
        </p:spPr>
        <p:txBody>
          <a:bodyPr wrap="none">
            <a:spAutoFit/>
          </a:bodyPr>
          <a:lstStyle/>
          <a:p>
            <a:pPr lvl="0" algn="ctr">
              <a:spcBef>
                <a:spcPct val="20000"/>
              </a:spcBef>
            </a:pPr>
            <a:r>
              <a:rPr lang="zh-CN" altLang="en-US" sz="3200" dirty="0">
                <a:solidFill>
                  <a:schemeClr val="tx1"/>
                </a:solidFill>
                <a:latin typeface="Times New Roman" panose="02020603050405020304" pitchFamily="18" charset="0"/>
              </a:rPr>
              <a:t>平方米、平方分米、平方厘米</a:t>
            </a:r>
          </a:p>
        </p:txBody>
      </p:sp>
      <p:sp>
        <p:nvSpPr>
          <p:cNvPr id="11" name="矩形 10"/>
          <p:cNvSpPr/>
          <p:nvPr/>
        </p:nvSpPr>
        <p:spPr>
          <a:xfrm>
            <a:off x="2072907" y="4440803"/>
            <a:ext cx="1008609" cy="584775"/>
          </a:xfrm>
          <a:prstGeom prst="rect">
            <a:avLst/>
          </a:prstGeom>
        </p:spPr>
        <p:txBody>
          <a:bodyPr wrap="none">
            <a:spAutoFit/>
          </a:bodyPr>
          <a:lstStyle/>
          <a:p>
            <a:r>
              <a:rPr lang="zh-CN" altLang="en-US" sz="3200" dirty="0">
                <a:solidFill>
                  <a:schemeClr val="tx1"/>
                </a:solidFill>
                <a:latin typeface="Times New Roman" panose="02020603050405020304" pitchFamily="18" charset="0"/>
              </a:rPr>
              <a:t>体积</a:t>
            </a:r>
            <a:endParaRPr lang="zh-CN" altLang="en-US" sz="3200" dirty="0"/>
          </a:p>
        </p:txBody>
      </p:sp>
      <p:sp>
        <p:nvSpPr>
          <p:cNvPr id="12" name="矩形 11"/>
          <p:cNvSpPr/>
          <p:nvPr/>
        </p:nvSpPr>
        <p:spPr>
          <a:xfrm>
            <a:off x="3142971" y="4432092"/>
            <a:ext cx="5540299" cy="584775"/>
          </a:xfrm>
          <a:prstGeom prst="rect">
            <a:avLst/>
          </a:prstGeom>
        </p:spPr>
        <p:txBody>
          <a:bodyPr wrap="none">
            <a:spAutoFit/>
          </a:bodyPr>
          <a:lstStyle/>
          <a:p>
            <a:r>
              <a:rPr lang="zh-CN" altLang="en-US" sz="3200" dirty="0">
                <a:solidFill>
                  <a:schemeClr val="tx1"/>
                </a:solidFill>
                <a:latin typeface="Times New Roman" panose="02020603050405020304" pitchFamily="18" charset="0"/>
              </a:rPr>
              <a:t>立方米、立方分米、</a:t>
            </a:r>
            <a:r>
              <a:rPr lang="zh-CN" altLang="en-US" sz="3200" dirty="0" smtClean="0">
                <a:solidFill>
                  <a:schemeClr val="tx1"/>
                </a:solidFill>
                <a:latin typeface="Times New Roman" panose="02020603050405020304" pitchFamily="18" charset="0"/>
              </a:rPr>
              <a:t>立方厘米</a:t>
            </a:r>
            <a:endParaRPr lang="zh-CN" altLang="en-US" sz="3200" dirty="0"/>
          </a:p>
        </p:txBody>
      </p:sp>
      <p:sp>
        <p:nvSpPr>
          <p:cNvPr id="15" name="Rectangle 25"/>
          <p:cNvSpPr>
            <a:spLocks noChangeArrowheads="1"/>
          </p:cNvSpPr>
          <p:nvPr/>
        </p:nvSpPr>
        <p:spPr bwMode="auto">
          <a:xfrm>
            <a:off x="8870260" y="3014857"/>
            <a:ext cx="101026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9pPr>
          </a:lstStyle>
          <a:p>
            <a:pPr eaLnBrk="1" hangingPunct="1">
              <a:spcBef>
                <a:spcPct val="0"/>
              </a:spcBef>
              <a:buFontTx/>
              <a:buNone/>
            </a:pPr>
            <a:r>
              <a:rPr lang="en-US" altLang="zh-CN" sz="3600" dirty="0">
                <a:solidFill>
                  <a:srgbClr val="FF0000"/>
                </a:solidFill>
                <a:ea typeface="宋体" panose="02010600030101010101" pitchFamily="2" charset="-122"/>
              </a:rPr>
              <a:t>10</a:t>
            </a:r>
          </a:p>
        </p:txBody>
      </p:sp>
      <p:sp>
        <p:nvSpPr>
          <p:cNvPr id="16" name="Rectangle 26"/>
          <p:cNvSpPr>
            <a:spLocks noChangeArrowheads="1"/>
          </p:cNvSpPr>
          <p:nvPr/>
        </p:nvSpPr>
        <p:spPr bwMode="auto">
          <a:xfrm>
            <a:off x="8794060" y="3669537"/>
            <a:ext cx="133451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9pPr>
          </a:lstStyle>
          <a:p>
            <a:pPr eaLnBrk="1" hangingPunct="1">
              <a:spcBef>
                <a:spcPct val="0"/>
              </a:spcBef>
              <a:buFontTx/>
              <a:buNone/>
            </a:pPr>
            <a:r>
              <a:rPr lang="en-US" altLang="zh-CN" sz="3600">
                <a:solidFill>
                  <a:srgbClr val="FF0000"/>
                </a:solidFill>
                <a:ea typeface="宋体" panose="02010600030101010101" pitchFamily="2" charset="-122"/>
              </a:rPr>
              <a:t>100</a:t>
            </a:r>
          </a:p>
        </p:txBody>
      </p:sp>
      <p:sp>
        <p:nvSpPr>
          <p:cNvPr id="17" name="Rectangle 27"/>
          <p:cNvSpPr>
            <a:spLocks noChangeArrowheads="1"/>
          </p:cNvSpPr>
          <p:nvPr/>
        </p:nvSpPr>
        <p:spPr bwMode="auto">
          <a:xfrm>
            <a:off x="8759135" y="4365771"/>
            <a:ext cx="1369444" cy="651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9pPr>
          </a:lstStyle>
          <a:p>
            <a:pPr eaLnBrk="1" hangingPunct="1">
              <a:spcBef>
                <a:spcPct val="0"/>
              </a:spcBef>
              <a:buFontTx/>
              <a:buNone/>
            </a:pPr>
            <a:r>
              <a:rPr lang="en-US" altLang="zh-CN" sz="3600" dirty="0">
                <a:solidFill>
                  <a:srgbClr val="FF0000"/>
                </a:solidFill>
                <a:ea typeface="宋体" panose="02010600030101010101" pitchFamily="2" charset="-122"/>
              </a:rPr>
              <a:t>1000</a:t>
            </a:r>
          </a:p>
        </p:txBody>
      </p:sp>
      <p:sp>
        <p:nvSpPr>
          <p:cNvPr id="14" name="矩形 13"/>
          <p:cNvSpPr/>
          <p:nvPr/>
        </p:nvSpPr>
        <p:spPr>
          <a:xfrm>
            <a:off x="1851069" y="5243433"/>
            <a:ext cx="8490123" cy="1076325"/>
          </a:xfrm>
          <a:prstGeom prst="rect">
            <a:avLst/>
          </a:prstGeom>
        </p:spPr>
        <p:txBody>
          <a:bodyPr wrap="square">
            <a:spAutoFit/>
          </a:bodyPr>
          <a:lstStyle/>
          <a:p>
            <a:pPr indent="228600">
              <a:spcAft>
                <a:spcPts val="0"/>
              </a:spcAft>
            </a:pPr>
            <a:r>
              <a:rPr lang="en-US" altLang="zh-CN" sz="3200" dirty="0">
                <a:solidFill>
                  <a:srgbClr val="000000"/>
                </a:solidFill>
                <a:latin typeface="+mn-ea"/>
                <a:ea typeface="+mn-ea"/>
                <a:cs typeface="Times New Roman" panose="02020603050405020304" pitchFamily="18" charset="0"/>
              </a:rPr>
              <a:t>   </a:t>
            </a:r>
            <a:r>
              <a:rPr lang="zh-CN" altLang="zh-CN" sz="3200" dirty="0">
                <a:solidFill>
                  <a:srgbClr val="000000"/>
                </a:solidFill>
                <a:latin typeface="+mn-ea"/>
                <a:ea typeface="+mn-ea"/>
                <a:cs typeface="Times New Roman" panose="02020603050405020304" pitchFamily="18" charset="0"/>
              </a:rPr>
              <a:t>长度单位、面积单位、体积单位相邻两个单位间的进率有什么不同</a:t>
            </a:r>
            <a:r>
              <a:rPr lang="en-US" altLang="zh-CN" sz="3200" dirty="0">
                <a:solidFill>
                  <a:srgbClr val="000000"/>
                </a:solidFill>
                <a:latin typeface="+mn-ea"/>
                <a:ea typeface="+mn-ea"/>
                <a:cs typeface="Times New Roman" panose="02020603050405020304" pitchFamily="18" charset="0"/>
              </a:rPr>
              <a:t>?</a:t>
            </a:r>
            <a:endParaRPr lang="zh-CN" altLang="zh-CN" sz="3200" dirty="0">
              <a:solidFill>
                <a:srgbClr val="000000"/>
              </a:solidFill>
              <a:effectLst/>
              <a:latin typeface="+mn-ea"/>
              <a:ea typeface="+mn-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2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44450" y="81915"/>
            <a:ext cx="3251835" cy="1131570"/>
            <a:chOff x="70" y="129"/>
            <a:chExt cx="5121" cy="1782"/>
          </a:xfrm>
        </p:grpSpPr>
        <p:pic>
          <p:nvPicPr>
            <p:cNvPr id="5" name="图片 4" descr="图片8"/>
            <p:cNvPicPr>
              <a:picLocks noChangeAspect="1"/>
            </p:cNvPicPr>
            <p:nvPr/>
          </p:nvPicPr>
          <p:blipFill>
            <a:blip r:embed="rId4" cstate="print"/>
            <a:stretch>
              <a:fillRect/>
            </a:stretch>
          </p:blipFill>
          <p:spPr>
            <a:xfrm>
              <a:off x="2775" y="129"/>
              <a:ext cx="2416" cy="1783"/>
            </a:xfrm>
            <a:prstGeom prst="rect">
              <a:avLst/>
            </a:prstGeom>
          </p:spPr>
        </p:pic>
        <p:pic>
          <p:nvPicPr>
            <p:cNvPr id="6" name="图片 5"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2" name="矩形 1"/>
          <p:cNvSpPr/>
          <p:nvPr/>
        </p:nvSpPr>
        <p:spPr>
          <a:xfrm>
            <a:off x="2105720" y="986969"/>
            <a:ext cx="8490123" cy="1568450"/>
          </a:xfrm>
          <a:prstGeom prst="rect">
            <a:avLst/>
          </a:prstGeom>
        </p:spPr>
        <p:txBody>
          <a:bodyPr wrap="square">
            <a:spAutoFit/>
          </a:bodyPr>
          <a:lstStyle/>
          <a:p>
            <a:pPr indent="228600">
              <a:lnSpc>
                <a:spcPct val="150000"/>
              </a:lnSpc>
              <a:spcAft>
                <a:spcPts val="0"/>
              </a:spcAft>
            </a:pPr>
            <a:r>
              <a:rPr lang="en-US" altLang="zh-CN" sz="3200" dirty="0">
                <a:solidFill>
                  <a:srgbClr val="000000"/>
                </a:solidFill>
                <a:latin typeface="黑体" panose="02010609060101010101" charset="-122"/>
                <a:ea typeface="黑体" panose="02010609060101010101" charset="-122"/>
                <a:cs typeface="黑体" panose="02010609060101010101" charset="-122"/>
              </a:rPr>
              <a:t>   </a:t>
            </a:r>
            <a:r>
              <a:rPr lang="zh-CN" altLang="zh-CN" sz="3200" dirty="0">
                <a:solidFill>
                  <a:srgbClr val="000000"/>
                </a:solidFill>
                <a:latin typeface="黑体" panose="02010609060101010101" charset="-122"/>
                <a:ea typeface="黑体" panose="02010609060101010101" charset="-122"/>
                <a:cs typeface="黑体" panose="02010609060101010101" charset="-122"/>
              </a:rPr>
              <a:t>长度单位、面积单位、体积单位相邻两个单位间的进率有什么不同</a:t>
            </a:r>
            <a:r>
              <a:rPr lang="en-US" altLang="zh-CN" sz="3200" dirty="0">
                <a:solidFill>
                  <a:srgbClr val="000000"/>
                </a:solidFill>
                <a:latin typeface="黑体" panose="02010609060101010101" charset="-122"/>
                <a:ea typeface="黑体" panose="02010609060101010101" charset="-122"/>
                <a:cs typeface="黑体" panose="02010609060101010101" charset="-122"/>
              </a:rPr>
              <a:t>?</a:t>
            </a:r>
            <a:endParaRPr lang="zh-CN" altLang="zh-CN" sz="3200" dirty="0">
              <a:solidFill>
                <a:srgbClr val="000000"/>
              </a:solidFill>
              <a:effectLst/>
              <a:latin typeface="黑体" panose="02010609060101010101" charset="-122"/>
              <a:ea typeface="黑体" panose="02010609060101010101" charset="-122"/>
              <a:cs typeface="黑体" panose="02010609060101010101" charset="-122"/>
            </a:endParaRPr>
          </a:p>
        </p:txBody>
      </p:sp>
      <p:sp>
        <p:nvSpPr>
          <p:cNvPr id="7" name="矩形 6"/>
          <p:cNvSpPr/>
          <p:nvPr/>
        </p:nvSpPr>
        <p:spPr>
          <a:xfrm>
            <a:off x="1393190" y="4527550"/>
            <a:ext cx="10677525" cy="829945"/>
          </a:xfrm>
          <a:prstGeom prst="rect">
            <a:avLst/>
          </a:prstGeom>
        </p:spPr>
        <p:txBody>
          <a:bodyPr wrap="square">
            <a:spAutoFit/>
          </a:bodyPr>
          <a:lstStyle/>
          <a:p>
            <a:pPr>
              <a:lnSpc>
                <a:spcPct val="150000"/>
              </a:lnSpc>
            </a:pPr>
            <a:r>
              <a:rPr lang="zh-CN" altLang="zh-CN" sz="3200" dirty="0" smtClean="0">
                <a:solidFill>
                  <a:srgbClr val="FF0000"/>
                </a:solidFill>
                <a:latin typeface="黑体" panose="02010609060101010101" charset="-122"/>
                <a:ea typeface="黑体" panose="02010609060101010101" charset="-122"/>
                <a:cs typeface="黑体" panose="02010609060101010101" charset="-122"/>
              </a:rPr>
              <a:t>体积</a:t>
            </a:r>
            <a:r>
              <a:rPr lang="zh-CN" altLang="zh-CN" sz="3200" dirty="0">
                <a:solidFill>
                  <a:srgbClr val="FF0000"/>
                </a:solidFill>
                <a:latin typeface="黑体" panose="02010609060101010101" charset="-122"/>
                <a:ea typeface="黑体" panose="02010609060101010101" charset="-122"/>
                <a:cs typeface="黑体" panose="02010609060101010101" charset="-122"/>
              </a:rPr>
              <a:t>单位相邻两个单位间的进率是</a:t>
            </a:r>
            <a:r>
              <a:rPr lang="en-US" altLang="zh-CN" sz="3200" dirty="0">
                <a:solidFill>
                  <a:srgbClr val="FF0000"/>
                </a:solidFill>
                <a:latin typeface="黑体" panose="02010609060101010101" charset="-122"/>
                <a:ea typeface="黑体" panose="02010609060101010101" charset="-122"/>
                <a:cs typeface="黑体" panose="02010609060101010101" charset="-122"/>
              </a:rPr>
              <a:t>10×10×10,</a:t>
            </a:r>
            <a:r>
              <a:rPr lang="zh-CN" altLang="zh-CN" sz="3200" dirty="0">
                <a:solidFill>
                  <a:srgbClr val="FF0000"/>
                </a:solidFill>
                <a:latin typeface="黑体" panose="02010609060101010101" charset="-122"/>
                <a:ea typeface="黑体" panose="02010609060101010101" charset="-122"/>
                <a:cs typeface="黑体" panose="02010609060101010101" charset="-122"/>
              </a:rPr>
              <a:t>等于</a:t>
            </a:r>
            <a:r>
              <a:rPr lang="en-US" altLang="zh-CN" sz="3200" dirty="0">
                <a:solidFill>
                  <a:srgbClr val="FF0000"/>
                </a:solidFill>
                <a:latin typeface="黑体" panose="02010609060101010101" charset="-122"/>
                <a:ea typeface="黑体" panose="02010609060101010101" charset="-122"/>
                <a:cs typeface="黑体" panose="02010609060101010101" charset="-122"/>
              </a:rPr>
              <a:t>1000</a:t>
            </a:r>
            <a:r>
              <a:rPr lang="zh-CN" altLang="zh-CN" sz="3200" dirty="0">
                <a:solidFill>
                  <a:srgbClr val="FF0000"/>
                </a:solidFill>
                <a:latin typeface="黑体" panose="02010609060101010101" charset="-122"/>
                <a:ea typeface="黑体" panose="02010609060101010101" charset="-122"/>
                <a:cs typeface="黑体" panose="02010609060101010101" charset="-122"/>
              </a:rPr>
              <a:t>。</a:t>
            </a:r>
            <a:endParaRPr lang="zh-CN" altLang="en-US" sz="3200" dirty="0">
              <a:solidFill>
                <a:srgbClr val="FF0000"/>
              </a:solidFill>
              <a:latin typeface="黑体" panose="02010609060101010101" charset="-122"/>
              <a:ea typeface="黑体" panose="02010609060101010101" charset="-122"/>
              <a:cs typeface="黑体" panose="02010609060101010101" charset="-122"/>
            </a:endParaRPr>
          </a:p>
        </p:txBody>
      </p:sp>
      <p:sp>
        <p:nvSpPr>
          <p:cNvPr id="12" name="矩形 11"/>
          <p:cNvSpPr/>
          <p:nvPr/>
        </p:nvSpPr>
        <p:spPr>
          <a:xfrm>
            <a:off x="1424305" y="3580765"/>
            <a:ext cx="9852660" cy="829945"/>
          </a:xfrm>
          <a:prstGeom prst="rect">
            <a:avLst/>
          </a:prstGeom>
        </p:spPr>
        <p:txBody>
          <a:bodyPr wrap="square">
            <a:spAutoFit/>
          </a:bodyPr>
          <a:lstStyle/>
          <a:p>
            <a:pPr>
              <a:lnSpc>
                <a:spcPct val="150000"/>
              </a:lnSpc>
            </a:pPr>
            <a:r>
              <a:rPr lang="zh-CN" altLang="zh-CN" sz="3200" dirty="0" smtClean="0">
                <a:solidFill>
                  <a:srgbClr val="FF0000"/>
                </a:solidFill>
                <a:latin typeface="黑体" panose="02010609060101010101" charset="-122"/>
                <a:ea typeface="黑体" panose="02010609060101010101" charset="-122"/>
                <a:cs typeface="黑体" panose="02010609060101010101" charset="-122"/>
              </a:rPr>
              <a:t>面积</a:t>
            </a:r>
            <a:r>
              <a:rPr lang="zh-CN" altLang="zh-CN" sz="3200" dirty="0">
                <a:solidFill>
                  <a:srgbClr val="FF0000"/>
                </a:solidFill>
                <a:latin typeface="黑体" panose="02010609060101010101" charset="-122"/>
                <a:ea typeface="黑体" panose="02010609060101010101" charset="-122"/>
                <a:cs typeface="黑体" panose="02010609060101010101" charset="-122"/>
              </a:rPr>
              <a:t>单位相邻两个单位间的进率是</a:t>
            </a:r>
            <a:r>
              <a:rPr lang="en-US" altLang="zh-CN" sz="3200" dirty="0">
                <a:solidFill>
                  <a:srgbClr val="FF0000"/>
                </a:solidFill>
                <a:latin typeface="黑体" panose="02010609060101010101" charset="-122"/>
                <a:ea typeface="黑体" panose="02010609060101010101" charset="-122"/>
                <a:cs typeface="黑体" panose="02010609060101010101" charset="-122"/>
              </a:rPr>
              <a:t>10×10,</a:t>
            </a:r>
            <a:r>
              <a:rPr lang="zh-CN" altLang="zh-CN" sz="3200" dirty="0">
                <a:solidFill>
                  <a:srgbClr val="FF0000"/>
                </a:solidFill>
                <a:latin typeface="黑体" panose="02010609060101010101" charset="-122"/>
                <a:ea typeface="黑体" panose="02010609060101010101" charset="-122"/>
                <a:cs typeface="黑体" panose="02010609060101010101" charset="-122"/>
              </a:rPr>
              <a:t>等于</a:t>
            </a:r>
            <a:r>
              <a:rPr lang="en-US" altLang="zh-CN" sz="3200" dirty="0" smtClean="0">
                <a:solidFill>
                  <a:srgbClr val="FF0000"/>
                </a:solidFill>
                <a:latin typeface="黑体" panose="02010609060101010101" charset="-122"/>
                <a:ea typeface="黑体" panose="02010609060101010101" charset="-122"/>
                <a:cs typeface="黑体" panose="02010609060101010101" charset="-122"/>
              </a:rPr>
              <a:t>100</a:t>
            </a:r>
            <a:r>
              <a:rPr lang="zh-CN" altLang="en-US" sz="3200" dirty="0" smtClean="0">
                <a:solidFill>
                  <a:srgbClr val="FF0000"/>
                </a:solidFill>
                <a:latin typeface="黑体" panose="02010609060101010101" charset="-122"/>
                <a:ea typeface="黑体" panose="02010609060101010101" charset="-122"/>
                <a:cs typeface="黑体" panose="02010609060101010101" charset="-122"/>
              </a:rPr>
              <a:t>。</a:t>
            </a:r>
            <a:endParaRPr lang="zh-CN" altLang="en-US" sz="3200" dirty="0">
              <a:solidFill>
                <a:srgbClr val="FF0000"/>
              </a:solidFill>
              <a:latin typeface="黑体" panose="02010609060101010101" charset="-122"/>
              <a:ea typeface="黑体" panose="02010609060101010101" charset="-122"/>
              <a:cs typeface="黑体" panose="02010609060101010101" charset="-122"/>
            </a:endParaRPr>
          </a:p>
        </p:txBody>
      </p:sp>
      <p:sp>
        <p:nvSpPr>
          <p:cNvPr id="13" name="矩形 12"/>
          <p:cNvSpPr/>
          <p:nvPr/>
        </p:nvSpPr>
        <p:spPr>
          <a:xfrm>
            <a:off x="1390983" y="2654320"/>
            <a:ext cx="7716141" cy="829945"/>
          </a:xfrm>
          <a:prstGeom prst="rect">
            <a:avLst/>
          </a:prstGeom>
        </p:spPr>
        <p:txBody>
          <a:bodyPr wrap="square">
            <a:spAutoFit/>
          </a:bodyPr>
          <a:lstStyle/>
          <a:p>
            <a:pPr>
              <a:lnSpc>
                <a:spcPct val="150000"/>
              </a:lnSpc>
            </a:pPr>
            <a:r>
              <a:rPr lang="zh-CN" altLang="zh-CN" sz="3200" dirty="0">
                <a:solidFill>
                  <a:srgbClr val="FF0000"/>
                </a:solidFill>
                <a:latin typeface="黑体" panose="02010609060101010101" charset="-122"/>
                <a:ea typeface="黑体" panose="02010609060101010101" charset="-122"/>
                <a:cs typeface="黑体" panose="02010609060101010101" charset="-122"/>
              </a:rPr>
              <a:t>长度单位相邻两个单位间的进率是</a:t>
            </a:r>
            <a:r>
              <a:rPr lang="en-US" altLang="zh-CN" sz="3200" dirty="0" smtClean="0">
                <a:solidFill>
                  <a:srgbClr val="FF0000"/>
                </a:solidFill>
                <a:latin typeface="黑体" panose="02010609060101010101" charset="-122"/>
                <a:ea typeface="黑体" panose="02010609060101010101" charset="-122"/>
                <a:cs typeface="黑体" panose="02010609060101010101" charset="-122"/>
              </a:rPr>
              <a:t>10</a:t>
            </a:r>
            <a:r>
              <a:rPr lang="zh-CN" altLang="en-US" sz="3200" dirty="0" smtClean="0">
                <a:solidFill>
                  <a:srgbClr val="FF0000"/>
                </a:solidFill>
                <a:latin typeface="黑体" panose="02010609060101010101" charset="-122"/>
                <a:ea typeface="黑体" panose="02010609060101010101" charset="-122"/>
                <a:cs typeface="黑体" panose="02010609060101010101" charset="-122"/>
              </a:rPr>
              <a:t>。</a:t>
            </a:r>
            <a:endParaRPr lang="zh-CN" altLang="en-US" sz="3200" dirty="0">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80">
                                          <p:stCondLst>
                                            <p:cond delay="0"/>
                                          </p:stCondLst>
                                        </p:cTn>
                                        <p:tgtEl>
                                          <p:spTgt spid="13"/>
                                        </p:tgtEl>
                                      </p:cBhvr>
                                    </p:animEffect>
                                    <p:anim calcmode="lin" valueType="num">
                                      <p:cBhvr>
                                        <p:cTn id="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
                                        </p:tgtEl>
                                      </p:cBhvr>
                                      <p:to x="100000" y="60000"/>
                                    </p:animScale>
                                    <p:animScale>
                                      <p:cBhvr>
                                        <p:cTn id="14" dur="166" decel="50000">
                                          <p:stCondLst>
                                            <p:cond delay="676"/>
                                          </p:stCondLst>
                                        </p:cTn>
                                        <p:tgtEl>
                                          <p:spTgt spid="13"/>
                                        </p:tgtEl>
                                      </p:cBhvr>
                                      <p:to x="100000" y="100000"/>
                                    </p:animScale>
                                    <p:animScale>
                                      <p:cBhvr>
                                        <p:cTn id="15" dur="26">
                                          <p:stCondLst>
                                            <p:cond delay="1312"/>
                                          </p:stCondLst>
                                        </p:cTn>
                                        <p:tgtEl>
                                          <p:spTgt spid="13"/>
                                        </p:tgtEl>
                                      </p:cBhvr>
                                      <p:to x="100000" y="80000"/>
                                    </p:animScale>
                                    <p:animScale>
                                      <p:cBhvr>
                                        <p:cTn id="16" dur="166" decel="50000">
                                          <p:stCondLst>
                                            <p:cond delay="1338"/>
                                          </p:stCondLst>
                                        </p:cTn>
                                        <p:tgtEl>
                                          <p:spTgt spid="13"/>
                                        </p:tgtEl>
                                      </p:cBhvr>
                                      <p:to x="100000" y="100000"/>
                                    </p:animScale>
                                    <p:animScale>
                                      <p:cBhvr>
                                        <p:cTn id="17" dur="26">
                                          <p:stCondLst>
                                            <p:cond delay="1642"/>
                                          </p:stCondLst>
                                        </p:cTn>
                                        <p:tgtEl>
                                          <p:spTgt spid="13"/>
                                        </p:tgtEl>
                                      </p:cBhvr>
                                      <p:to x="100000" y="90000"/>
                                    </p:animScale>
                                    <p:animScale>
                                      <p:cBhvr>
                                        <p:cTn id="18" dur="166" decel="50000">
                                          <p:stCondLst>
                                            <p:cond delay="1668"/>
                                          </p:stCondLst>
                                        </p:cTn>
                                        <p:tgtEl>
                                          <p:spTgt spid="13"/>
                                        </p:tgtEl>
                                      </p:cBhvr>
                                      <p:to x="100000" y="100000"/>
                                    </p:animScale>
                                    <p:animScale>
                                      <p:cBhvr>
                                        <p:cTn id="19" dur="26">
                                          <p:stCondLst>
                                            <p:cond delay="1808"/>
                                          </p:stCondLst>
                                        </p:cTn>
                                        <p:tgtEl>
                                          <p:spTgt spid="13"/>
                                        </p:tgtEl>
                                      </p:cBhvr>
                                      <p:to x="100000" y="95000"/>
                                    </p:animScale>
                                    <p:animScale>
                                      <p:cBhvr>
                                        <p:cTn id="20" dur="166" decel="50000">
                                          <p:stCondLst>
                                            <p:cond delay="1834"/>
                                          </p:stCondLst>
                                        </p:cTn>
                                        <p:tgtEl>
                                          <p:spTgt spid="1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80">
                                          <p:stCondLst>
                                            <p:cond delay="0"/>
                                          </p:stCondLst>
                                        </p:cTn>
                                        <p:tgtEl>
                                          <p:spTgt spid="7"/>
                                        </p:tgtEl>
                                      </p:cBhvr>
                                    </p:animEffect>
                                    <p:anim calcmode="lin" valueType="num">
                                      <p:cBhvr>
                                        <p:cTn id="4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9" dur="26">
                                          <p:stCondLst>
                                            <p:cond delay="650"/>
                                          </p:stCondLst>
                                        </p:cTn>
                                        <p:tgtEl>
                                          <p:spTgt spid="7"/>
                                        </p:tgtEl>
                                      </p:cBhvr>
                                      <p:to x="100000" y="60000"/>
                                    </p:animScale>
                                    <p:animScale>
                                      <p:cBhvr>
                                        <p:cTn id="50" dur="166" decel="50000">
                                          <p:stCondLst>
                                            <p:cond delay="676"/>
                                          </p:stCondLst>
                                        </p:cTn>
                                        <p:tgtEl>
                                          <p:spTgt spid="7"/>
                                        </p:tgtEl>
                                      </p:cBhvr>
                                      <p:to x="100000" y="100000"/>
                                    </p:animScale>
                                    <p:animScale>
                                      <p:cBhvr>
                                        <p:cTn id="51" dur="26">
                                          <p:stCondLst>
                                            <p:cond delay="1312"/>
                                          </p:stCondLst>
                                        </p:cTn>
                                        <p:tgtEl>
                                          <p:spTgt spid="7"/>
                                        </p:tgtEl>
                                      </p:cBhvr>
                                      <p:to x="100000" y="80000"/>
                                    </p:animScale>
                                    <p:animScale>
                                      <p:cBhvr>
                                        <p:cTn id="52" dur="166" decel="50000">
                                          <p:stCondLst>
                                            <p:cond delay="1338"/>
                                          </p:stCondLst>
                                        </p:cTn>
                                        <p:tgtEl>
                                          <p:spTgt spid="7"/>
                                        </p:tgtEl>
                                      </p:cBhvr>
                                      <p:to x="100000" y="100000"/>
                                    </p:animScale>
                                    <p:animScale>
                                      <p:cBhvr>
                                        <p:cTn id="53" dur="26">
                                          <p:stCondLst>
                                            <p:cond delay="1642"/>
                                          </p:stCondLst>
                                        </p:cTn>
                                        <p:tgtEl>
                                          <p:spTgt spid="7"/>
                                        </p:tgtEl>
                                      </p:cBhvr>
                                      <p:to x="100000" y="90000"/>
                                    </p:animScale>
                                    <p:animScale>
                                      <p:cBhvr>
                                        <p:cTn id="54" dur="166" decel="50000">
                                          <p:stCondLst>
                                            <p:cond delay="1668"/>
                                          </p:stCondLst>
                                        </p:cTn>
                                        <p:tgtEl>
                                          <p:spTgt spid="7"/>
                                        </p:tgtEl>
                                      </p:cBhvr>
                                      <p:to x="100000" y="100000"/>
                                    </p:animScale>
                                    <p:animScale>
                                      <p:cBhvr>
                                        <p:cTn id="55" dur="26">
                                          <p:stCondLst>
                                            <p:cond delay="1808"/>
                                          </p:stCondLst>
                                        </p:cTn>
                                        <p:tgtEl>
                                          <p:spTgt spid="7"/>
                                        </p:tgtEl>
                                      </p:cBhvr>
                                      <p:to x="100000" y="95000"/>
                                    </p:animScale>
                                    <p:animScale>
                                      <p:cBhvr>
                                        <p:cTn id="56"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44450" y="81915"/>
            <a:ext cx="3251835" cy="1131570"/>
            <a:chOff x="70" y="129"/>
            <a:chExt cx="5121" cy="1782"/>
          </a:xfrm>
        </p:grpSpPr>
        <p:pic>
          <p:nvPicPr>
            <p:cNvPr id="5" name="图片 4" descr="图片8"/>
            <p:cNvPicPr>
              <a:picLocks noChangeAspect="1"/>
            </p:cNvPicPr>
            <p:nvPr/>
          </p:nvPicPr>
          <p:blipFill>
            <a:blip r:embed="rId4" cstate="print"/>
            <a:stretch>
              <a:fillRect/>
            </a:stretch>
          </p:blipFill>
          <p:spPr>
            <a:xfrm>
              <a:off x="2775" y="129"/>
              <a:ext cx="2416" cy="1783"/>
            </a:xfrm>
            <a:prstGeom prst="rect">
              <a:avLst/>
            </a:prstGeom>
          </p:spPr>
        </p:pic>
        <p:pic>
          <p:nvPicPr>
            <p:cNvPr id="6" name="图片 5"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grpSp>
        <p:nvGrpSpPr>
          <p:cNvPr id="9" name="组合 8"/>
          <p:cNvGrpSpPr/>
          <p:nvPr/>
        </p:nvGrpSpPr>
        <p:grpSpPr>
          <a:xfrm>
            <a:off x="1150620" y="1363980"/>
            <a:ext cx="882015" cy="783590"/>
            <a:chOff x="13058" y="9214"/>
            <a:chExt cx="1389" cy="1234"/>
          </a:xfrm>
        </p:grpSpPr>
        <p:sp>
          <p:nvSpPr>
            <p:cNvPr id="10" name="圆角矩形 9"/>
            <p:cNvSpPr/>
            <p:nvPr/>
          </p:nvSpPr>
          <p:spPr>
            <a:xfrm>
              <a:off x="13131" y="9541"/>
              <a:ext cx="1244" cy="739"/>
            </a:xfrm>
            <a:prstGeom prst="roundRect">
              <a:avLst>
                <a:gd name="adj" fmla="val 31977"/>
              </a:avLst>
            </a:prstGeom>
            <a:noFill/>
            <a:ln w="28575" cmpd="sng">
              <a:solidFill>
                <a:srgbClr val="0CB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6"/>
            <p:cNvSpPr txBox="1"/>
            <p:nvPr/>
          </p:nvSpPr>
          <p:spPr>
            <a:xfrm>
              <a:off x="13058" y="9214"/>
              <a:ext cx="1389" cy="1234"/>
            </a:xfrm>
            <a:prstGeom prst="rect">
              <a:avLst/>
            </a:prstGeom>
            <a:noFill/>
          </p:spPr>
          <p:txBody>
            <a:bodyPr wrap="square" rtlCol="0">
              <a:spAutoFit/>
            </a:bodyPr>
            <a:lstStyle/>
            <a:p>
              <a:pPr algn="ctr">
                <a:lnSpc>
                  <a:spcPct val="150000"/>
                </a:lnSpc>
              </a:pPr>
              <a:r>
                <a:rPr lang="zh-CN" sz="3000" b="1"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mn-lt"/>
                </a:rPr>
                <a:t>例</a:t>
              </a:r>
              <a:r>
                <a:rPr lang="en-US" altLang="zh-CN" sz="3000" b="1"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mn-lt"/>
                </a:rPr>
                <a:t>3</a:t>
              </a:r>
            </a:p>
          </p:txBody>
        </p:sp>
      </p:grpSp>
      <p:sp>
        <p:nvSpPr>
          <p:cNvPr id="25" name="Rectangle 2"/>
          <p:cNvSpPr>
            <a:spLocks noChangeArrowheads="1"/>
          </p:cNvSpPr>
          <p:nvPr/>
        </p:nvSpPr>
        <p:spPr bwMode="auto">
          <a:xfrm>
            <a:off x="2531745" y="1363663"/>
            <a:ext cx="5832475" cy="8312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5875">
                <a:solidFill>
                  <a:srgbClr val="000000"/>
                </a:solidFill>
                <a:miter lim="800000"/>
                <a:headEnd/>
                <a:tailEnd type="none" w="lg" len="lg"/>
              </a14:hiddenLine>
            </a:ext>
          </a:extLst>
        </p:spPr>
        <p:txBody>
          <a:bodyPr lIns="90000" tIns="46800" rIns="90000" bIns="46800">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a:t>
            </a:r>
            <a:r>
              <a:rPr kumimoji="0" lang="en-US" altLang="zh-CN"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1</a:t>
            </a:r>
            <a:r>
              <a:rPr kumimoji="0" lang="zh-CN" altLang="en-US"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a:t>
            </a:r>
            <a:r>
              <a:rPr kumimoji="0" lang="en-US" altLang="zh-CN"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3.8 m</a:t>
            </a:r>
            <a:r>
              <a:rPr kumimoji="0" lang="en-US" altLang="zh-CN" sz="3200" b="0" i="0" u="none" strike="noStrike" kern="1200" cap="none" spc="0" normalizeH="0" baseline="3000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3</a:t>
            </a:r>
            <a:r>
              <a:rPr kumimoji="0" lang="zh-CN" altLang="en-US"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是多少立方分米？</a:t>
            </a:r>
            <a:endParaRPr kumimoji="0" lang="en-US" altLang="zh-CN"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27" name="Rectangle 3"/>
          <p:cNvSpPr>
            <a:spLocks noChangeArrowheads="1"/>
          </p:cNvSpPr>
          <p:nvPr/>
        </p:nvSpPr>
        <p:spPr bwMode="auto">
          <a:xfrm>
            <a:off x="2920365" y="2017395"/>
            <a:ext cx="7085330" cy="1569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type="none" w="lg" len="lg"/>
              </a14:hiddenLine>
            </a:ext>
          </a:extLst>
        </p:spPr>
        <p:txBody>
          <a:bodyPr wrap="square" lIns="90000" tIns="46800" rIns="90000" bIns="46800">
            <a:spAutoFit/>
          </a:bodyPr>
          <a:lstStyle/>
          <a:p>
            <a:pPr marL="0" marR="0" lvl="0" indent="0" algn="l" defTabSz="914400" rtl="0" eaLnBrk="1" latinLnBrk="0" hangingPunct="1">
              <a:lnSpc>
                <a:spcPct val="15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dirty="0">
                <a:ln>
                  <a:noFill/>
                </a:ln>
                <a:solidFill>
                  <a:srgbClr val="0000FF"/>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r>
              <a:rPr kumimoji="0" lang="zh-CN" altLang="en-US" sz="3200" b="0" i="0" u="none" strike="noStrike" kern="1200" cap="none" spc="0" normalizeH="0" baseline="0" noProof="0" dirty="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想：</a:t>
            </a:r>
            <a:r>
              <a:rPr kumimoji="0" lang="en-US" altLang="zh-CN" sz="3200" b="0" i="0" u="none" strike="noStrike" kern="1200" cap="none" spc="0" normalizeH="0" baseline="0" noProof="0" dirty="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1 m</a:t>
            </a:r>
            <a:r>
              <a:rPr kumimoji="0" lang="en-US" altLang="zh-CN" sz="3200" b="0" i="0" u="none" strike="noStrike" kern="1200" cap="none" spc="0" normalizeH="0" baseline="30000" noProof="0" dirty="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3</a:t>
            </a:r>
            <a:r>
              <a:rPr kumimoji="0" lang="zh-CN" altLang="en-US" sz="3200" b="0" i="0" u="none" strike="noStrike" kern="1200" cap="none" spc="0" normalizeH="0" baseline="0" noProof="0" dirty="0" smtClean="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r>
              <a:rPr kumimoji="0" lang="en-US" altLang="zh-CN" sz="3200" b="0" i="0" u="none" strike="noStrike" kern="1200" cap="none" spc="0" normalizeH="0" baseline="0" noProof="0" dirty="0" smtClean="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r>
              <a:rPr kumimoji="0" lang="en-US" altLang="zh-CN" sz="3200" b="0" i="0" u="none" strike="noStrike" kern="1200" cap="none" spc="0" normalizeH="0" baseline="0" noProof="0" dirty="0" smtClean="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dm</a:t>
            </a:r>
            <a:r>
              <a:rPr kumimoji="0" lang="en-US" altLang="zh-CN" sz="3200" b="0" i="0" u="none" strike="noStrike" kern="1200" cap="none" spc="0" normalizeH="0" baseline="30000" noProof="0" dirty="0" smtClean="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3</a:t>
            </a:r>
            <a:r>
              <a:rPr kumimoji="0" lang="en-US" altLang="zh-CN" sz="3200" b="0" i="0" u="none" strike="noStrike" kern="1200" cap="none" spc="0" normalizeH="0" baseline="0" noProof="0" dirty="0" smtClean="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endParaRPr kumimoji="0" lang="en-US" altLang="zh-CN" sz="3200" b="0" i="0" u="none" strike="noStrike" kern="1200" cap="none" spc="0" normalizeH="0" baseline="0" noProof="0" dirty="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endParaRPr>
          </a:p>
          <a:p>
            <a:pPr marL="0" marR="0" lvl="0" indent="0" algn="l" defTabSz="914400" rtl="0" eaLnBrk="1" latinLnBrk="0" hangingPunct="1">
              <a:lnSpc>
                <a:spcPct val="150000"/>
              </a:lnSpc>
              <a:spcBef>
                <a:spcPct val="0"/>
              </a:spcBef>
              <a:spcAft>
                <a:spcPct val="0"/>
              </a:spcAft>
              <a:buClrTx/>
              <a:buSzTx/>
              <a:buFont typeface="Arial" panose="020B0604020202020204" pitchFamily="34" charset="0"/>
              <a:buNone/>
              <a:defRPr/>
            </a:pPr>
            <a:r>
              <a:rPr kumimoji="0" lang="en-US" altLang="zh-CN"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     3.8 m</a:t>
            </a:r>
            <a:r>
              <a:rPr kumimoji="0" lang="en-US" altLang="zh-CN" sz="3200" b="0" i="0" u="none" strike="noStrike" kern="1200" cap="none" spc="0" normalizeH="0" baseline="3000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3</a:t>
            </a:r>
            <a:r>
              <a:rPr kumimoji="0" lang="zh-CN" altLang="en-US"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r>
              <a:rPr kumimoji="0" lang="zh-CN" altLang="en-US" sz="3200" b="0"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r>
              <a:rPr kumimoji="0" lang="en-US" altLang="zh-CN" sz="3200" b="0"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dm</a:t>
            </a:r>
            <a:r>
              <a:rPr kumimoji="0" lang="en-US" altLang="zh-CN" sz="3200" b="0" i="0" u="none" strike="noStrike" kern="1200" cap="none" spc="0" normalizeH="0" baseline="30000" noProof="0" dirty="0" smtClean="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3</a:t>
            </a:r>
            <a:r>
              <a:rPr kumimoji="0" lang="en-US" altLang="zh-CN" sz="3200" b="0" i="0" u="none" strike="noStrike" kern="1200" cap="none" spc="0" normalizeH="0" baseline="0" noProof="0" dirty="0" smtClean="0">
                <a:ln>
                  <a:noFill/>
                </a:ln>
                <a:solidFill>
                  <a:srgbClr val="0066FF"/>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endParaRPr kumimoji="0" lang="en-US" altLang="zh-CN" sz="3200" b="0" i="0" u="none" strike="noStrike" kern="1200" cap="none" spc="0" normalizeH="0" baseline="0" noProof="0" dirty="0">
              <a:ln>
                <a:noFill/>
              </a:ln>
              <a:solidFill>
                <a:srgbClr val="0066FF"/>
              </a:solidFill>
              <a:effectLst/>
              <a:uLnTx/>
              <a:uFillTx/>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28" name="Rectangle 2"/>
          <p:cNvSpPr>
            <a:spLocks noChangeArrowheads="1"/>
          </p:cNvSpPr>
          <p:nvPr/>
        </p:nvSpPr>
        <p:spPr bwMode="auto">
          <a:xfrm>
            <a:off x="2587625" y="3557270"/>
            <a:ext cx="5920105" cy="8312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5875">
                <a:solidFill>
                  <a:srgbClr val="000000"/>
                </a:solidFill>
                <a:miter lim="800000"/>
                <a:headEnd/>
                <a:tailEnd type="none" w="lg" len="lg"/>
              </a14:hiddenLine>
            </a:ext>
          </a:extLst>
        </p:spPr>
        <p:txBody>
          <a:bodyPr wrap="square" lIns="90000" tIns="46800" rIns="90000" bIns="46800">
            <a:spAutoFit/>
          </a:bodyPr>
          <a:lstStyle/>
          <a:p>
            <a:pPr marL="0" marR="0" lvl="0" indent="0" algn="l" defTabSz="914400" rtl="0" eaLnBrk="1" latinLnBrk="0" hangingPunct="1">
              <a:lnSpc>
                <a:spcPct val="15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a:t>
            </a:r>
            <a:r>
              <a:rPr kumimoji="0" lang="en-US" altLang="zh-CN"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2</a:t>
            </a:r>
            <a:r>
              <a:rPr kumimoji="0" lang="zh-CN" altLang="en-US"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a:t>
            </a:r>
            <a:r>
              <a:rPr kumimoji="0" lang="en-US" altLang="zh-CN"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2400 cm</a:t>
            </a:r>
            <a:r>
              <a:rPr kumimoji="0" lang="en-US" altLang="zh-CN" sz="3200" b="0" i="0" u="none" strike="noStrike" kern="1200" cap="none" spc="0" normalizeH="0" baseline="3000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3</a:t>
            </a:r>
            <a:r>
              <a:rPr kumimoji="0" lang="zh-CN" altLang="en-US"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是多少立方分米</a:t>
            </a:r>
            <a:r>
              <a:rPr kumimoji="0" lang="en-US" altLang="zh-CN"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a:t>
            </a:r>
          </a:p>
        </p:txBody>
      </p:sp>
      <p:sp>
        <p:nvSpPr>
          <p:cNvPr id="29" name="Rectangle 3"/>
          <p:cNvSpPr>
            <a:spLocks noChangeArrowheads="1"/>
          </p:cNvSpPr>
          <p:nvPr/>
        </p:nvSpPr>
        <p:spPr bwMode="auto">
          <a:xfrm>
            <a:off x="3144520" y="4277995"/>
            <a:ext cx="7233285" cy="15718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type="none" w="lg" len="lg"/>
              </a14:hiddenLine>
            </a:ext>
          </a:extLst>
        </p:spPr>
        <p:txBody>
          <a:bodyPr wrap="square" lIns="90000" tIns="46800" rIns="90000" bIns="46800">
            <a:spAutoFit/>
          </a:bodyPr>
          <a:lstStyle/>
          <a:p>
            <a:pPr marL="0" marR="0" lvl="0" indent="0" algn="l" defTabSz="914400" rtl="0" eaLnBrk="1" latinLnBrk="0" hangingPunct="1">
              <a:lnSpc>
                <a:spcPct val="15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dirty="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想</a:t>
            </a:r>
            <a:r>
              <a:rPr kumimoji="0" lang="en-US" altLang="zh-CN" sz="3200" b="0" i="0" u="none" strike="noStrike" kern="1200" cap="none" spc="0" normalizeH="0" baseline="0" noProof="0" dirty="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r>
              <a:rPr kumimoji="0" lang="en-US" altLang="zh-CN" sz="3200" b="0" i="0" u="none" strike="noStrike" kern="1200" cap="none" spc="0" normalizeH="0" baseline="0" noProof="0" dirty="0" smtClean="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r>
              <a:rPr kumimoji="0" lang="en-US" altLang="zh-CN" sz="3200" b="0" i="0" u="none" strike="noStrike" kern="1200" cap="none" spc="0" normalizeH="0" baseline="0" noProof="0" dirty="0" smtClean="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cm</a:t>
            </a:r>
            <a:r>
              <a:rPr kumimoji="0" lang="en-US" altLang="zh-CN" sz="3200" b="0" i="0" u="none" strike="noStrike" kern="1200" cap="none" spc="0" normalizeH="0" baseline="30000" noProof="0" dirty="0" smtClean="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3</a:t>
            </a:r>
            <a:r>
              <a:rPr kumimoji="0" lang="zh-CN" altLang="en-US" sz="3200" b="0" i="0" u="none" strike="noStrike" kern="1200" cap="none" spc="0" normalizeH="0" baseline="0" noProof="0" dirty="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a:t>
            </a:r>
            <a:r>
              <a:rPr kumimoji="0" lang="en-US" altLang="zh-CN" sz="3200" b="0" i="0" u="none" strike="noStrike" kern="1200" cap="none" spc="0" normalizeH="0" baseline="0" noProof="0" dirty="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1 dm</a:t>
            </a:r>
            <a:r>
              <a:rPr kumimoji="0" lang="en-US" altLang="zh-CN" sz="3200" b="0" i="0" u="none" strike="noStrike" kern="1200" cap="none" spc="0" normalizeH="0" baseline="30000" noProof="0" dirty="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3</a:t>
            </a:r>
            <a:r>
              <a:rPr kumimoji="0" lang="en-US" altLang="zh-CN" sz="3200" b="0" i="0" u="none" strike="noStrike" kern="1200" cap="none" spc="0" normalizeH="0" baseline="0" noProof="0" dirty="0">
                <a:ln>
                  <a:noFill/>
                </a:ln>
                <a:solidFill>
                  <a:srgbClr val="FF2D2D"/>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p>
          <a:p>
            <a:pPr marL="0" marR="0" lvl="0" indent="0" algn="l" defTabSz="914400" rtl="0" eaLnBrk="1" latinLnBrk="0" hangingPunct="1">
              <a:lnSpc>
                <a:spcPct val="150000"/>
              </a:lnSpc>
              <a:spcBef>
                <a:spcPct val="0"/>
              </a:spcBef>
              <a:spcAft>
                <a:spcPct val="0"/>
              </a:spcAft>
              <a:buClrTx/>
              <a:buSzTx/>
              <a:buFont typeface="Arial" panose="020B0604020202020204" pitchFamily="34" charset="0"/>
              <a:buNone/>
              <a:defRPr/>
            </a:pPr>
            <a:r>
              <a:rPr kumimoji="0" lang="en-US" altLang="zh-CN"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   2400 cm</a:t>
            </a:r>
            <a:r>
              <a:rPr kumimoji="0" lang="en-US" altLang="zh-CN" sz="3200" b="0" i="0" u="none" strike="noStrike" kern="1200" cap="none" spc="0" normalizeH="0" baseline="3000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3</a:t>
            </a:r>
            <a:r>
              <a:rPr kumimoji="0" lang="zh-CN" altLang="en-US" sz="3200" b="0" i="0" u="none" strike="noStrike" kern="1200" cap="none" spc="0" normalizeH="0" baseline="0" noProof="0" smtClean="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r>
              <a:rPr kumimoji="0" lang="en-US" altLang="zh-CN" sz="3200" b="0" i="0" u="none" strike="noStrike" kern="120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dm</a:t>
            </a:r>
            <a:r>
              <a:rPr kumimoji="0" lang="en-US" altLang="zh-CN" sz="3200" b="0" i="0" u="none" strike="noStrike" kern="1200" cap="none" spc="0" normalizeH="0" baseline="30000" noProof="0" dirty="0" smtClean="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3</a:t>
            </a:r>
            <a:endParaRPr kumimoji="0" lang="en-US" altLang="zh-CN" sz="3200" b="0" i="0" u="none" strike="noStrike" kern="1200" cap="none" spc="0" normalizeH="0" baseline="3000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30" name="Line 19"/>
          <p:cNvSpPr/>
          <p:nvPr/>
        </p:nvSpPr>
        <p:spPr>
          <a:xfrm>
            <a:off x="3916045" y="4973003"/>
            <a:ext cx="1273175" cy="0"/>
          </a:xfrm>
          <a:prstGeom prst="line">
            <a:avLst/>
          </a:prstGeom>
          <a:ln w="15875" cap="flat" cmpd="sng">
            <a:solidFill>
              <a:srgbClr val="FF0000"/>
            </a:solidFill>
            <a:prstDash val="solid"/>
            <a:round/>
            <a:headEnd type="none" w="med" len="med"/>
            <a:tailEnd type="none" w="med" len="med"/>
          </a:ln>
        </p:spPr>
      </p:sp>
      <p:sp>
        <p:nvSpPr>
          <p:cNvPr id="31" name="Line 20"/>
          <p:cNvSpPr/>
          <p:nvPr/>
        </p:nvSpPr>
        <p:spPr>
          <a:xfrm flipV="1">
            <a:off x="5661209" y="3388093"/>
            <a:ext cx="1394109" cy="24798"/>
          </a:xfrm>
          <a:prstGeom prst="line">
            <a:avLst/>
          </a:prstGeom>
          <a:ln w="15875" cap="flat" cmpd="sng">
            <a:solidFill>
              <a:srgbClr val="FF0000"/>
            </a:solidFill>
            <a:prstDash val="solid"/>
            <a:round/>
            <a:headEnd type="none" w="med" len="med"/>
            <a:tailEnd type="none" w="med" len="med"/>
          </a:ln>
        </p:spPr>
      </p:sp>
      <p:sp>
        <p:nvSpPr>
          <p:cNvPr id="32" name="Line 23"/>
          <p:cNvSpPr/>
          <p:nvPr/>
        </p:nvSpPr>
        <p:spPr>
          <a:xfrm>
            <a:off x="6013418" y="5658803"/>
            <a:ext cx="863600" cy="0"/>
          </a:xfrm>
          <a:prstGeom prst="line">
            <a:avLst/>
          </a:prstGeom>
          <a:ln w="15875" cap="flat" cmpd="sng">
            <a:solidFill>
              <a:srgbClr val="FF0000"/>
            </a:solidFill>
            <a:prstDash val="solid"/>
            <a:round/>
            <a:headEnd type="none" w="med" len="med"/>
            <a:tailEnd type="none" w="med" len="med"/>
          </a:ln>
        </p:spPr>
      </p:sp>
      <p:sp>
        <p:nvSpPr>
          <p:cNvPr id="33" name="Text Box 24"/>
          <p:cNvSpPr txBox="1">
            <a:spLocks noChangeArrowheads="1"/>
          </p:cNvSpPr>
          <p:nvPr/>
        </p:nvSpPr>
        <p:spPr bwMode="auto">
          <a:xfrm>
            <a:off x="5319291" y="2137443"/>
            <a:ext cx="1918903" cy="58356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marR="0" defTabSz="914400" rtl="0">
              <a:buClrTx/>
              <a:buSzTx/>
              <a:buFont typeface="Arial" panose="020B0604020202020204" pitchFamily="34" charset="0"/>
              <a:buNone/>
              <a:defRPr/>
            </a:pPr>
            <a:r>
              <a:rPr kumimoji="0" lang="en-US" altLang="zh-CN" sz="3200" b="0" kern="1200" cap="none" spc="0" normalizeH="0" baseline="0" noProof="0" dirty="0">
                <a:solidFill>
                  <a:srgbClr val="0066FF"/>
                </a:solidFill>
                <a:latin typeface="华文楷体" panose="02010600040101010101" pitchFamily="2" charset="-122"/>
                <a:ea typeface="华文楷体" panose="02010600040101010101" pitchFamily="2" charset="-122"/>
                <a:cs typeface="+mn-cs"/>
              </a:rPr>
              <a:t> </a:t>
            </a:r>
            <a:r>
              <a:rPr kumimoji="0" lang="en-US" altLang="zh-CN" sz="3200" b="0" kern="1200" cap="none" spc="0" normalizeH="0" baseline="0" noProof="0" dirty="0" smtClean="0">
                <a:solidFill>
                  <a:srgbClr val="0066FF"/>
                </a:solidFill>
                <a:latin typeface="华文楷体" panose="02010600040101010101" pitchFamily="2" charset="-122"/>
                <a:ea typeface="华文楷体" panose="02010600040101010101" pitchFamily="2" charset="-122"/>
                <a:cs typeface="+mn-cs"/>
              </a:rPr>
              <a:t>1000</a:t>
            </a:r>
            <a:endParaRPr kumimoji="0" lang="en-US" altLang="zh-CN" sz="3200" b="0" kern="1200" cap="none" spc="0" normalizeH="0" baseline="0" noProof="0" dirty="0">
              <a:solidFill>
                <a:srgbClr val="0066FF"/>
              </a:solidFill>
              <a:latin typeface="华文楷体" panose="02010600040101010101" pitchFamily="2" charset="-122"/>
              <a:ea typeface="华文楷体" panose="02010600040101010101" pitchFamily="2" charset="-122"/>
              <a:cs typeface="+mn-cs"/>
            </a:endParaRPr>
          </a:p>
        </p:txBody>
      </p:sp>
      <p:sp>
        <p:nvSpPr>
          <p:cNvPr id="34" name="Line 26"/>
          <p:cNvSpPr/>
          <p:nvPr/>
        </p:nvSpPr>
        <p:spPr>
          <a:xfrm>
            <a:off x="5282248" y="2663824"/>
            <a:ext cx="1436186" cy="2373"/>
          </a:xfrm>
          <a:prstGeom prst="line">
            <a:avLst/>
          </a:prstGeom>
          <a:ln w="15875" cap="flat" cmpd="sng">
            <a:solidFill>
              <a:srgbClr val="FF0000"/>
            </a:solidFill>
            <a:prstDash val="solid"/>
            <a:round/>
            <a:headEnd type="none" w="med" len="med"/>
            <a:tailEnd type="none" w="med" len="med"/>
          </a:ln>
        </p:spPr>
      </p:sp>
      <p:sp>
        <p:nvSpPr>
          <p:cNvPr id="35" name="Text Box 27"/>
          <p:cNvSpPr txBox="1">
            <a:spLocks noChangeArrowheads="1"/>
          </p:cNvSpPr>
          <p:nvPr/>
        </p:nvSpPr>
        <p:spPr bwMode="auto">
          <a:xfrm>
            <a:off x="3985260" y="4455830"/>
            <a:ext cx="944880" cy="58356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pPr marR="0" defTabSz="914400" rtl="0">
              <a:buClrTx/>
              <a:buSzTx/>
              <a:buFont typeface="Arial" panose="020B0604020202020204" pitchFamily="34" charset="0"/>
              <a:buNone/>
              <a:defRPr/>
            </a:pPr>
            <a:r>
              <a:rPr kumimoji="0" lang="en-US" altLang="zh-CN" sz="3200" b="0" kern="1200" cap="none" spc="0" normalizeH="0" baseline="0" noProof="0" dirty="0">
                <a:solidFill>
                  <a:srgbClr val="0066FF"/>
                </a:solidFill>
                <a:latin typeface="华文楷体" panose="02010600040101010101" pitchFamily="2" charset="-122"/>
                <a:ea typeface="华文楷体" panose="02010600040101010101" pitchFamily="2" charset="-122"/>
                <a:cs typeface="+mn-cs"/>
              </a:rPr>
              <a:t>1000</a:t>
            </a:r>
          </a:p>
        </p:txBody>
      </p:sp>
      <p:sp>
        <p:nvSpPr>
          <p:cNvPr id="37" name="Text Box 29"/>
          <p:cNvSpPr txBox="1">
            <a:spLocks noChangeArrowheads="1"/>
          </p:cNvSpPr>
          <p:nvPr/>
        </p:nvSpPr>
        <p:spPr bwMode="auto">
          <a:xfrm>
            <a:off x="6075013" y="5149450"/>
            <a:ext cx="697230" cy="58356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pPr marR="0" defTabSz="914400" rtl="0">
              <a:buClrTx/>
              <a:buSzTx/>
              <a:buFont typeface="Arial" panose="020B0604020202020204" pitchFamily="34" charset="0"/>
              <a:buNone/>
              <a:defRPr/>
            </a:pPr>
            <a:r>
              <a:rPr kumimoji="0" lang="en-US" altLang="zh-CN" sz="3200" b="0" kern="1200" cap="none" spc="0" normalizeH="0" baseline="0" noProof="0" dirty="0">
                <a:solidFill>
                  <a:srgbClr val="0066FF"/>
                </a:solidFill>
                <a:latin typeface="华文楷体" panose="02010600040101010101" pitchFamily="2" charset="-122"/>
                <a:ea typeface="华文楷体" panose="02010600040101010101" pitchFamily="2" charset="-122"/>
                <a:cs typeface="+mn-cs"/>
              </a:rPr>
              <a:t>2.4</a:t>
            </a:r>
          </a:p>
        </p:txBody>
      </p:sp>
      <p:sp>
        <p:nvSpPr>
          <p:cNvPr id="38" name="Text Box 28"/>
          <p:cNvSpPr txBox="1">
            <a:spLocks noChangeArrowheads="1"/>
          </p:cNvSpPr>
          <p:nvPr/>
        </p:nvSpPr>
        <p:spPr bwMode="auto">
          <a:xfrm>
            <a:off x="5855628" y="2881730"/>
            <a:ext cx="1469189" cy="583565"/>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pPr marR="0" defTabSz="914400" rtl="0">
              <a:buClrTx/>
              <a:buSzTx/>
              <a:buFont typeface="Arial" panose="020B0604020202020204" pitchFamily="34" charset="0"/>
              <a:buNone/>
              <a:defRPr/>
            </a:pPr>
            <a:r>
              <a:rPr kumimoji="0" lang="en-US" altLang="zh-CN" sz="3200" b="0" kern="1200" cap="none" spc="0" normalizeH="0" baseline="0" noProof="0" dirty="0">
                <a:solidFill>
                  <a:srgbClr val="0066FF"/>
                </a:solidFill>
                <a:latin typeface="华文楷体" panose="02010600040101010101" pitchFamily="2" charset="-122"/>
                <a:ea typeface="华文楷体" panose="02010600040101010101" pitchFamily="2" charset="-122"/>
                <a:cs typeface="+mn-cs"/>
              </a:rPr>
              <a:t>3800   </a:t>
            </a:r>
          </a:p>
        </p:txBody>
      </p:sp>
    </p:spTree>
  </p:cSld>
  <p:clrMapOvr>
    <a:masterClrMapping/>
  </p:clrMapOvr>
  <mc:AlternateContent xmlns:mc="http://schemas.openxmlformats.org/markup-compatibility/2006">
    <mc:Choice xmlns:p14="http://schemas.microsoft.com/office/powerpoint/2010/main" xmlns="" Requires="p14">
      <p:transition spd="slow" p14:dur="2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1"/>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ppt_x"/>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ppt_x"/>
                                          </p:val>
                                        </p:tav>
                                        <p:tav tm="100000">
                                          <p:val>
                                            <p:strVal val="#ppt_x"/>
                                          </p:val>
                                        </p:tav>
                                      </p:tavLst>
                                    </p:anim>
                                    <p:anim calcmode="lin" valueType="num">
                                      <p:cBhvr additive="base">
                                        <p:cTn id="2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linds(horizontal)">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ppt_x"/>
                                          </p:val>
                                        </p:tav>
                                        <p:tav tm="100000">
                                          <p:val>
                                            <p:strVal val="#ppt_x"/>
                                          </p:val>
                                        </p:tav>
                                      </p:tavLst>
                                    </p:anim>
                                    <p:anim calcmode="lin" valueType="num">
                                      <p:cBhvr additive="base">
                                        <p:cTn id="4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ppt_x"/>
                                          </p:val>
                                        </p:tav>
                                        <p:tav tm="100000">
                                          <p:val>
                                            <p:strVal val="#ppt_x"/>
                                          </p:val>
                                        </p:tav>
                                      </p:tavLst>
                                    </p:anim>
                                    <p:anim calcmode="lin" valueType="num">
                                      <p:cBhvr additive="base">
                                        <p:cTn id="5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8" grpId="0"/>
      <p:bldP spid="29" grpId="0"/>
      <p:bldP spid="33" grpId="0" bldLvl="0" animBg="1"/>
      <p:bldP spid="35" grpId="0" bldLvl="0" animBg="1"/>
      <p:bldP spid="37" grpId="0" bldLvl="0" animBg="1"/>
      <p:bldP spid="3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pic>
        <p:nvPicPr>
          <p:cNvPr id="3"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44450" y="81915"/>
            <a:ext cx="3251835" cy="1131570"/>
            <a:chOff x="70" y="129"/>
            <a:chExt cx="5121" cy="1782"/>
          </a:xfrm>
        </p:grpSpPr>
        <p:pic>
          <p:nvPicPr>
            <p:cNvPr id="5" name="图片 4" descr="图片8"/>
            <p:cNvPicPr>
              <a:picLocks noChangeAspect="1"/>
            </p:cNvPicPr>
            <p:nvPr/>
          </p:nvPicPr>
          <p:blipFill>
            <a:blip r:embed="rId7" cstate="print"/>
            <a:stretch>
              <a:fillRect/>
            </a:stretch>
          </p:blipFill>
          <p:spPr>
            <a:xfrm>
              <a:off x="2775" y="129"/>
              <a:ext cx="2416" cy="1783"/>
            </a:xfrm>
            <a:prstGeom prst="rect">
              <a:avLst/>
            </a:prstGeom>
          </p:spPr>
        </p:pic>
        <p:pic>
          <p:nvPicPr>
            <p:cNvPr id="6" name="图片 5" descr="xzgj"/>
            <p:cNvPicPr>
              <a:picLocks noChangeAspect="1"/>
            </p:cNvPicPr>
            <p:nvPr/>
          </p:nvPicPr>
          <p:blipFill>
            <a:blip r:embed="rId8"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7" name="MH_Other_1"/>
          <p:cNvSpPr/>
          <p:nvPr>
            <p:custDataLst>
              <p:tags r:id="rId1"/>
            </p:custDataLst>
          </p:nvPr>
        </p:nvSpPr>
        <p:spPr>
          <a:xfrm rot="20387656">
            <a:off x="618399" y="1237395"/>
            <a:ext cx="1646238"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ln>
            <a:solidFill>
              <a:schemeClr val="accent6"/>
            </a:solidFill>
          </a:ln>
        </p:spPr>
        <p:style>
          <a:lnRef idx="1">
            <a:schemeClr val="accent4"/>
          </a:lnRef>
          <a:fillRef idx="0">
            <a:schemeClr val="accent4"/>
          </a:fillRef>
          <a:effectRef idx="0">
            <a:schemeClr val="accent4"/>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cs"/>
            </a:endParaRPr>
          </a:p>
        </p:txBody>
      </p:sp>
      <p:sp>
        <p:nvSpPr>
          <p:cNvPr id="9" name="MH_SubTitle_1"/>
          <p:cNvSpPr/>
          <p:nvPr>
            <p:custDataLst>
              <p:tags r:id="rId2"/>
            </p:custDataLst>
          </p:nvPr>
        </p:nvSpPr>
        <p:spPr>
          <a:xfrm rot="20976448">
            <a:off x="247156" y="1979100"/>
            <a:ext cx="2388723" cy="831161"/>
          </a:xfrm>
          <a:prstGeom prst="roundRect">
            <a:avLst>
              <a:gd name="adj" fmla="val 11293"/>
            </a:avLst>
          </a:prstGeom>
          <a:solidFill>
            <a:schemeClr val="accent6"/>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巩固练习</a:t>
            </a:r>
          </a:p>
        </p:txBody>
      </p:sp>
      <p:sp>
        <p:nvSpPr>
          <p:cNvPr id="10" name="MH_Other_2"/>
          <p:cNvSpPr/>
          <p:nvPr>
            <p:custDataLst>
              <p:tags r:id="rId3"/>
            </p:custDataLst>
          </p:nvPr>
        </p:nvSpPr>
        <p:spPr>
          <a:xfrm rot="18620799">
            <a:off x="981441" y="973831"/>
            <a:ext cx="488950" cy="53340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6"/>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8" name="TextBox 14"/>
          <p:cNvSpPr txBox="1"/>
          <p:nvPr/>
        </p:nvSpPr>
        <p:spPr>
          <a:xfrm>
            <a:off x="3101911" y="1383119"/>
            <a:ext cx="8856984" cy="583565"/>
          </a:xfrm>
          <a:prstGeom prst="rect">
            <a:avLst/>
          </a:prstGeom>
          <a:noFill/>
        </p:spPr>
        <p:txBody>
          <a:bodyPr wrap="square" rtlCol="0">
            <a:spAutoFit/>
          </a:bodyPr>
          <a:lstStyle/>
          <a:p>
            <a:pPr indent="228600">
              <a:spcAft>
                <a:spcPts val="0"/>
              </a:spcAft>
            </a:pPr>
            <a:r>
              <a:rPr lang="en-US"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(1)4.8</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立方米</a:t>
            </a:r>
            <a:r>
              <a:rPr lang="en-US"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立方分米</a:t>
            </a:r>
          </a:p>
        </p:txBody>
      </p:sp>
      <p:sp>
        <p:nvSpPr>
          <p:cNvPr id="14" name="Text Box 8"/>
          <p:cNvSpPr txBox="1">
            <a:spLocks noChangeArrowheads="1"/>
          </p:cNvSpPr>
          <p:nvPr/>
        </p:nvSpPr>
        <p:spPr bwMode="auto">
          <a:xfrm>
            <a:off x="3101911" y="2435548"/>
            <a:ext cx="884631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indent="228600">
              <a:spcAft>
                <a:spcPts val="0"/>
              </a:spcAft>
            </a:pPr>
            <a:r>
              <a:rPr lang="en-US"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(2)0.6</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立方分米</a:t>
            </a:r>
            <a:r>
              <a:rPr lang="en-US" altLang="zh-CN" sz="32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立方厘米</a:t>
            </a:r>
          </a:p>
        </p:txBody>
      </p:sp>
      <p:sp>
        <p:nvSpPr>
          <p:cNvPr id="15" name="矩形 14"/>
          <p:cNvSpPr/>
          <p:nvPr/>
        </p:nvSpPr>
        <p:spPr>
          <a:xfrm>
            <a:off x="6169973" y="1421752"/>
            <a:ext cx="1440160" cy="583565"/>
          </a:xfrm>
          <a:prstGeom prst="rect">
            <a:avLst/>
          </a:prstGeom>
        </p:spPr>
        <p:txBody>
          <a:bodyPr wrap="square">
            <a:spAutoFit/>
          </a:bodyPr>
          <a:lstStyle/>
          <a:p>
            <a:r>
              <a:rPr lang="en-US" altLang="zh-CN" sz="32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4800</a:t>
            </a:r>
          </a:p>
        </p:txBody>
      </p:sp>
      <p:sp>
        <p:nvSpPr>
          <p:cNvPr id="16" name="TextBox 14"/>
          <p:cNvSpPr txBox="1"/>
          <p:nvPr/>
        </p:nvSpPr>
        <p:spPr>
          <a:xfrm>
            <a:off x="3066415" y="3544930"/>
            <a:ext cx="8856984" cy="583565"/>
          </a:xfrm>
          <a:prstGeom prst="rect">
            <a:avLst/>
          </a:prstGeom>
          <a:noFill/>
        </p:spPr>
        <p:txBody>
          <a:bodyPr wrap="square" rtlCol="0">
            <a:spAutoFit/>
          </a:bodyPr>
          <a:lstStyle/>
          <a:p>
            <a:pPr indent="228600">
              <a:spcAft>
                <a:spcPts val="0"/>
              </a:spcAft>
            </a:pPr>
            <a:r>
              <a:rPr lang="en-US"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(3)1200</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立方分米</a:t>
            </a:r>
            <a:r>
              <a:rPr lang="en-US"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立方米</a:t>
            </a:r>
          </a:p>
        </p:txBody>
      </p:sp>
      <p:sp>
        <p:nvSpPr>
          <p:cNvPr id="17" name="Text Box 8"/>
          <p:cNvSpPr txBox="1">
            <a:spLocks noChangeArrowheads="1"/>
          </p:cNvSpPr>
          <p:nvPr/>
        </p:nvSpPr>
        <p:spPr bwMode="auto">
          <a:xfrm>
            <a:off x="3066415" y="4637419"/>
            <a:ext cx="8846310" cy="5835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indent="228600">
              <a:spcAft>
                <a:spcPts val="0"/>
              </a:spcAft>
            </a:pPr>
            <a:r>
              <a:rPr lang="en-US"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(4)690</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立方厘米</a:t>
            </a:r>
            <a:r>
              <a:rPr lang="en-US"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32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32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立方</a:t>
            </a:r>
            <a:r>
              <a:rPr lang="zh-CN" altLang="zh-CN" sz="3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分米</a:t>
            </a:r>
          </a:p>
        </p:txBody>
      </p:sp>
      <p:sp>
        <p:nvSpPr>
          <p:cNvPr id="18" name="矩形 17"/>
          <p:cNvSpPr/>
          <p:nvPr/>
        </p:nvSpPr>
        <p:spPr>
          <a:xfrm>
            <a:off x="6741477" y="2493322"/>
            <a:ext cx="1440160" cy="583565"/>
          </a:xfrm>
          <a:prstGeom prst="rect">
            <a:avLst/>
          </a:prstGeom>
        </p:spPr>
        <p:txBody>
          <a:bodyPr wrap="square">
            <a:spAutoFit/>
          </a:bodyPr>
          <a:lstStyle/>
          <a:p>
            <a:r>
              <a:rPr lang="en-US" altLang="zh-CN" sz="32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600</a:t>
            </a:r>
          </a:p>
        </p:txBody>
      </p:sp>
      <p:sp>
        <p:nvSpPr>
          <p:cNvPr id="19" name="矩形 18"/>
          <p:cNvSpPr/>
          <p:nvPr/>
        </p:nvSpPr>
        <p:spPr>
          <a:xfrm>
            <a:off x="7169016" y="3594997"/>
            <a:ext cx="1440160" cy="583565"/>
          </a:xfrm>
          <a:prstGeom prst="rect">
            <a:avLst/>
          </a:prstGeom>
        </p:spPr>
        <p:txBody>
          <a:bodyPr wrap="square">
            <a:spAutoFit/>
          </a:bodyPr>
          <a:lstStyle/>
          <a:p>
            <a:r>
              <a:rPr lang="en-US" altLang="zh-CN" sz="32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1.2</a:t>
            </a:r>
          </a:p>
        </p:txBody>
      </p:sp>
      <p:sp>
        <p:nvSpPr>
          <p:cNvPr id="40" name="矩形 39"/>
          <p:cNvSpPr/>
          <p:nvPr/>
        </p:nvSpPr>
        <p:spPr>
          <a:xfrm>
            <a:off x="6836805" y="4702869"/>
            <a:ext cx="1440160" cy="583565"/>
          </a:xfrm>
          <a:prstGeom prst="rect">
            <a:avLst/>
          </a:prstGeom>
        </p:spPr>
        <p:txBody>
          <a:bodyPr wrap="square">
            <a:spAutoFit/>
          </a:bodyPr>
          <a:lstStyle/>
          <a:p>
            <a:r>
              <a:rPr lang="en-US" altLang="zh-CN" sz="32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0.69</a:t>
            </a:r>
          </a:p>
        </p:txBody>
      </p:sp>
    </p:spTree>
  </p:cSld>
  <p:clrMapOvr>
    <a:masterClrMapping/>
  </p:clrMapOvr>
  <mc:AlternateContent xmlns:mc="http://schemas.openxmlformats.org/markup-compatibility/2006">
    <mc:Choice xmlns:p14="http://schemas.microsoft.com/office/powerpoint/2010/main" xmlns=""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ppt_x"/>
                                          </p:val>
                                        </p:tav>
                                        <p:tav tm="100000">
                                          <p:val>
                                            <p:strVal val="#ppt_x"/>
                                          </p:val>
                                        </p:tav>
                                      </p:tavLst>
                                    </p:anim>
                                    <p:anim calcmode="lin" valueType="num">
                                      <p:cBhvr additive="base">
                                        <p:cTn id="4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5" grpId="0"/>
      <p:bldP spid="18" grpId="0"/>
      <p:bldP spid="19"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44450" y="81915"/>
            <a:ext cx="3251835" cy="1131570"/>
            <a:chOff x="70" y="129"/>
            <a:chExt cx="5121" cy="1782"/>
          </a:xfrm>
        </p:grpSpPr>
        <p:pic>
          <p:nvPicPr>
            <p:cNvPr id="5" name="图片 4" descr="图片8"/>
            <p:cNvPicPr>
              <a:picLocks noChangeAspect="1"/>
            </p:cNvPicPr>
            <p:nvPr/>
          </p:nvPicPr>
          <p:blipFill>
            <a:blip r:embed="rId4" cstate="print"/>
            <a:stretch>
              <a:fillRect/>
            </a:stretch>
          </p:blipFill>
          <p:spPr>
            <a:xfrm>
              <a:off x="2775" y="129"/>
              <a:ext cx="2416" cy="1783"/>
            </a:xfrm>
            <a:prstGeom prst="rect">
              <a:avLst/>
            </a:prstGeom>
          </p:spPr>
        </p:pic>
        <p:pic>
          <p:nvPicPr>
            <p:cNvPr id="6" name="图片 5"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grpSp>
        <p:nvGrpSpPr>
          <p:cNvPr id="2" name="组合 1"/>
          <p:cNvGrpSpPr/>
          <p:nvPr/>
        </p:nvGrpSpPr>
        <p:grpSpPr>
          <a:xfrm>
            <a:off x="1762125" y="1337945"/>
            <a:ext cx="882015" cy="783590"/>
            <a:chOff x="13058" y="9214"/>
            <a:chExt cx="1389" cy="1234"/>
          </a:xfrm>
        </p:grpSpPr>
        <p:sp>
          <p:nvSpPr>
            <p:cNvPr id="13" name="圆角矩形 12"/>
            <p:cNvSpPr/>
            <p:nvPr/>
          </p:nvSpPr>
          <p:spPr>
            <a:xfrm>
              <a:off x="13131" y="9541"/>
              <a:ext cx="1244" cy="739"/>
            </a:xfrm>
            <a:prstGeom prst="roundRect">
              <a:avLst>
                <a:gd name="adj" fmla="val 31977"/>
              </a:avLst>
            </a:prstGeom>
            <a:noFill/>
            <a:ln w="28575" cmpd="sng">
              <a:solidFill>
                <a:srgbClr val="0CB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26"/>
            <p:cNvSpPr txBox="1"/>
            <p:nvPr/>
          </p:nvSpPr>
          <p:spPr>
            <a:xfrm>
              <a:off x="13058" y="9214"/>
              <a:ext cx="1389" cy="1234"/>
            </a:xfrm>
            <a:prstGeom prst="rect">
              <a:avLst/>
            </a:prstGeom>
            <a:noFill/>
          </p:spPr>
          <p:txBody>
            <a:bodyPr wrap="square" rtlCol="0">
              <a:spAutoFit/>
            </a:bodyPr>
            <a:lstStyle/>
            <a:p>
              <a:pPr algn="ctr">
                <a:lnSpc>
                  <a:spcPct val="150000"/>
                </a:lnSpc>
              </a:pPr>
              <a:r>
                <a:rPr lang="zh-CN" sz="3000" b="1"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mn-lt"/>
                </a:rPr>
                <a:t>例</a:t>
              </a:r>
              <a:r>
                <a:rPr lang="en-US" altLang="zh-CN" sz="3000" b="1"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mn-lt"/>
                </a:rPr>
                <a:t>4</a:t>
              </a:r>
            </a:p>
          </p:txBody>
        </p:sp>
      </p:grpSp>
      <p:sp>
        <p:nvSpPr>
          <p:cNvPr id="17414" name="Text Box 6"/>
          <p:cNvSpPr txBox="1">
            <a:spLocks noChangeArrowheads="1"/>
          </p:cNvSpPr>
          <p:nvPr/>
        </p:nvSpPr>
        <p:spPr bwMode="auto">
          <a:xfrm>
            <a:off x="2960856" y="4967982"/>
            <a:ext cx="5963155" cy="4356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70000"/>
              </a:lnSpc>
              <a:spcBef>
                <a:spcPct val="50000"/>
              </a:spcBef>
            </a:pPr>
            <a:r>
              <a:rPr lang="en-US" sz="3200" dirty="0" smtClean="0">
                <a:solidFill>
                  <a:srgbClr val="FF0000"/>
                </a:solidFill>
                <a:latin typeface="Times New Roman" panose="02020603050405020304" pitchFamily="18" charset="0"/>
                <a:ea typeface="黑体" panose="02010609060101010101" charset="-122"/>
                <a:cs typeface="Times New Roman" panose="02020603050405020304" pitchFamily="18" charset="0"/>
              </a:rPr>
              <a:t>60000cm³=60dm³=0.06m³</a:t>
            </a:r>
            <a:endParaRPr lang="en-US" altLang="en-US" sz="3200" dirty="0" smtClean="0">
              <a:solidFill>
                <a:srgbClr val="FF0000"/>
              </a:solidFill>
              <a:latin typeface="Times New Roman" panose="02020603050405020304" pitchFamily="18" charset="0"/>
              <a:ea typeface="黑体" panose="02010609060101010101" charset="-122"/>
              <a:cs typeface="Times New Roman" panose="02020603050405020304" pitchFamily="18" charset="0"/>
            </a:endParaRPr>
          </a:p>
        </p:txBody>
      </p:sp>
      <p:sp>
        <p:nvSpPr>
          <p:cNvPr id="17416" name="Text Box 8"/>
          <p:cNvSpPr txBox="1">
            <a:spLocks noChangeArrowheads="1"/>
          </p:cNvSpPr>
          <p:nvPr/>
        </p:nvSpPr>
        <p:spPr bwMode="auto">
          <a:xfrm>
            <a:off x="2523490" y="5631815"/>
            <a:ext cx="9389110" cy="5835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dirty="0">
                <a:solidFill>
                  <a:srgbClr val="FF0000"/>
                </a:solidFill>
              </a:rPr>
              <a:t>答：这个牛奶包装箱的体积是</a:t>
            </a:r>
            <a:r>
              <a:rPr lang="en-US" sz="3200" dirty="0">
                <a:solidFill>
                  <a:srgbClr val="FF0000"/>
                </a:solidFill>
                <a:latin typeface="Times New Roman" panose="02020603050405020304" pitchFamily="18" charset="0"/>
                <a:cs typeface="Times New Roman" panose="02020603050405020304" pitchFamily="18" charset="0"/>
              </a:rPr>
              <a:t>0.06 </a:t>
            </a:r>
            <a:r>
              <a:rPr lang="zh-CN" altLang="en-US" sz="3200" dirty="0">
                <a:solidFill>
                  <a:srgbClr val="FF0000"/>
                </a:solidFill>
                <a:latin typeface="Times New Roman" panose="02020603050405020304" pitchFamily="18" charset="0"/>
                <a:cs typeface="Times New Roman" panose="02020603050405020304" pitchFamily="18" charset="0"/>
              </a:rPr>
              <a:t>m³</a:t>
            </a:r>
            <a:r>
              <a:rPr lang="zh-CN" altLang="en-US" sz="3200" dirty="0">
                <a:solidFill>
                  <a:srgbClr val="FF0000"/>
                </a:solidFill>
              </a:rPr>
              <a:t>。</a:t>
            </a:r>
          </a:p>
        </p:txBody>
      </p:sp>
      <p:sp>
        <p:nvSpPr>
          <p:cNvPr id="17417" name="Text Box 9"/>
          <p:cNvSpPr txBox="1">
            <a:spLocks noChangeArrowheads="1"/>
          </p:cNvSpPr>
          <p:nvPr/>
        </p:nvSpPr>
        <p:spPr bwMode="auto">
          <a:xfrm>
            <a:off x="3097235" y="1213804"/>
            <a:ext cx="4607076"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3200" dirty="0">
                <a:solidFill>
                  <a:schemeClr val="tx1"/>
                </a:solidFill>
              </a:rPr>
              <a:t>这个牛奶包装箱的体积是多少？</a:t>
            </a:r>
          </a:p>
        </p:txBody>
      </p:sp>
      <p:grpSp>
        <p:nvGrpSpPr>
          <p:cNvPr id="11" name="Group 23"/>
          <p:cNvGrpSpPr/>
          <p:nvPr/>
        </p:nvGrpSpPr>
        <p:grpSpPr bwMode="auto">
          <a:xfrm>
            <a:off x="7562053" y="911884"/>
            <a:ext cx="3131454" cy="2930239"/>
            <a:chOff x="3833" y="1296"/>
            <a:chExt cx="1494" cy="1398"/>
          </a:xfrm>
        </p:grpSpPr>
        <p:sp>
          <p:nvSpPr>
            <p:cNvPr id="12" name="Rectangle 6"/>
            <p:cNvSpPr>
              <a:spLocks noChangeArrowheads="1"/>
            </p:cNvSpPr>
            <p:nvPr/>
          </p:nvSpPr>
          <p:spPr bwMode="auto">
            <a:xfrm>
              <a:off x="4064" y="2414"/>
              <a:ext cx="554" cy="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type="none" w="lg" len="lg"/>
                </a14:hiddenLine>
              </a:ext>
            </a:extLst>
          </p:spPr>
          <p:txBody>
            <a:bodyPr wrap="none" lIns="90000" tIns="46800" rIns="90000" bIns="46800">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9pPr>
            </a:lstStyle>
            <a:p>
              <a:pPr eaLnBrk="1" hangingPunct="1">
                <a:spcBef>
                  <a:spcPct val="0"/>
                </a:spcBef>
                <a:buFontTx/>
                <a:buNone/>
              </a:pPr>
              <a:r>
                <a:rPr lang="en-US" altLang="zh-CN" sz="3200" dirty="0">
                  <a:solidFill>
                    <a:schemeClr val="tx1"/>
                  </a:solidFill>
                </a:rPr>
                <a:t>50</a:t>
              </a:r>
              <a:r>
                <a:rPr lang="en-US" altLang="zh-CN" sz="3200" dirty="0">
                  <a:solidFill>
                    <a:schemeClr val="tx1"/>
                  </a:solidFill>
                  <a:latin typeface="Times New Roman" panose="02020603050405020304" pitchFamily="18" charset="0"/>
                </a:rPr>
                <a:t>cm</a:t>
              </a:r>
            </a:p>
          </p:txBody>
        </p:sp>
        <p:sp>
          <p:nvSpPr>
            <p:cNvPr id="8" name="Rectangle 7"/>
            <p:cNvSpPr>
              <a:spLocks noChangeArrowheads="1"/>
            </p:cNvSpPr>
            <p:nvPr/>
          </p:nvSpPr>
          <p:spPr bwMode="auto">
            <a:xfrm rot="18112740">
              <a:off x="4821" y="2166"/>
              <a:ext cx="554" cy="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type="none" w="lg" len="lg"/>
                </a14:hiddenLine>
              </a:ext>
            </a:extLst>
          </p:spPr>
          <p:txBody>
            <a:bodyPr wrap="none" lIns="90000" tIns="46800" rIns="90000" bIns="46800">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9pPr>
            </a:lstStyle>
            <a:p>
              <a:pPr eaLnBrk="1" hangingPunct="1">
                <a:spcBef>
                  <a:spcPct val="0"/>
                </a:spcBef>
                <a:buFontTx/>
                <a:buNone/>
              </a:pPr>
              <a:r>
                <a:rPr lang="en-US" altLang="zh-CN" sz="3200">
                  <a:solidFill>
                    <a:schemeClr val="tx1"/>
                  </a:solidFill>
                </a:rPr>
                <a:t>30</a:t>
              </a:r>
              <a:r>
                <a:rPr lang="en-US" altLang="zh-CN" sz="3200">
                  <a:solidFill>
                    <a:schemeClr val="tx1"/>
                  </a:solidFill>
                  <a:latin typeface="Times New Roman" panose="02020603050405020304" pitchFamily="18" charset="0"/>
                </a:rPr>
                <a:t>cm</a:t>
              </a:r>
            </a:p>
          </p:txBody>
        </p:sp>
        <p:sp>
          <p:nvSpPr>
            <p:cNvPr id="14" name="Rectangle 8"/>
            <p:cNvSpPr>
              <a:spLocks noChangeArrowheads="1"/>
            </p:cNvSpPr>
            <p:nvPr/>
          </p:nvSpPr>
          <p:spPr bwMode="auto">
            <a:xfrm rot="16200000">
              <a:off x="4910" y="1661"/>
              <a:ext cx="554" cy="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type="none" w="lg" len="lg"/>
                </a14:hiddenLine>
              </a:ext>
            </a:extLst>
          </p:spPr>
          <p:txBody>
            <a:bodyPr wrap="none" lIns="90000" tIns="46800" rIns="90000" bIns="46800">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9pPr>
            </a:lstStyle>
            <a:p>
              <a:pPr eaLnBrk="1" hangingPunct="1">
                <a:spcBef>
                  <a:spcPct val="0"/>
                </a:spcBef>
                <a:buFontTx/>
                <a:buNone/>
              </a:pPr>
              <a:r>
                <a:rPr lang="en-US" altLang="zh-CN" sz="3200">
                  <a:solidFill>
                    <a:schemeClr val="tx1"/>
                  </a:solidFill>
                </a:rPr>
                <a:t>40</a:t>
              </a:r>
              <a:r>
                <a:rPr lang="en-US" altLang="zh-CN" sz="3200">
                  <a:solidFill>
                    <a:schemeClr val="tx1"/>
                  </a:solidFill>
                  <a:latin typeface="Times New Roman" panose="02020603050405020304" pitchFamily="18" charset="0"/>
                </a:rPr>
                <a:t>cm</a:t>
              </a:r>
            </a:p>
          </p:txBody>
        </p:sp>
        <p:pic>
          <p:nvPicPr>
            <p:cNvPr id="15" name="Picture 22" descr="29副本"/>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833" y="1296"/>
              <a:ext cx="1285" cy="1182"/>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9" name="矩形 8"/>
          <p:cNvSpPr/>
          <p:nvPr/>
        </p:nvSpPr>
        <p:spPr>
          <a:xfrm>
            <a:off x="2964766" y="3053603"/>
            <a:ext cx="1315085" cy="435610"/>
          </a:xfrm>
          <a:prstGeom prst="rect">
            <a:avLst/>
          </a:prstGeom>
        </p:spPr>
        <p:txBody>
          <a:bodyPr wrap="none">
            <a:spAutoFit/>
          </a:bodyPr>
          <a:lstStyle/>
          <a:p>
            <a:pPr>
              <a:lnSpc>
                <a:spcPct val="70000"/>
              </a:lnSpc>
              <a:spcBef>
                <a:spcPct val="50000"/>
              </a:spcBef>
            </a:pPr>
            <a:r>
              <a:rPr lang="en-US" altLang="zh-CN" sz="3200" i="1" dirty="0">
                <a:solidFill>
                  <a:srgbClr val="FF0000"/>
                </a:solidFill>
                <a:latin typeface="Times New Roman" panose="02020603050405020304" pitchFamily="18" charset="0"/>
                <a:ea typeface="黑体" panose="02010609060101010101" charset="-122"/>
                <a:cs typeface="Times New Roman" panose="02020603050405020304" pitchFamily="18" charset="0"/>
              </a:rPr>
              <a:t>V=</a:t>
            </a:r>
            <a:r>
              <a:rPr lang="en-US" altLang="zh-CN" sz="3200" i="1" dirty="0" err="1">
                <a:solidFill>
                  <a:srgbClr val="FF0000"/>
                </a:solidFill>
                <a:latin typeface="Times New Roman" panose="02020603050405020304" pitchFamily="18" charset="0"/>
                <a:ea typeface="黑体" panose="02010609060101010101" charset="-122"/>
                <a:cs typeface="Times New Roman" panose="02020603050405020304" pitchFamily="18" charset="0"/>
              </a:rPr>
              <a:t>abh</a:t>
            </a:r>
          </a:p>
        </p:txBody>
      </p:sp>
      <p:sp>
        <p:nvSpPr>
          <p:cNvPr id="10" name="矩形 9"/>
          <p:cNvSpPr/>
          <p:nvPr/>
        </p:nvSpPr>
        <p:spPr>
          <a:xfrm>
            <a:off x="3252646" y="3613177"/>
            <a:ext cx="2444115" cy="435610"/>
          </a:xfrm>
          <a:prstGeom prst="rect">
            <a:avLst/>
          </a:prstGeom>
        </p:spPr>
        <p:txBody>
          <a:bodyPr wrap="none">
            <a:spAutoFit/>
          </a:bodyPr>
          <a:lstStyle/>
          <a:p>
            <a:pPr>
              <a:lnSpc>
                <a:spcPct val="70000"/>
              </a:lnSpc>
              <a:spcBef>
                <a:spcPct val="50000"/>
              </a:spcBef>
            </a:pPr>
            <a:r>
              <a:rPr lang="en-US" altLang="zh-CN" sz="3200" dirty="0">
                <a:solidFill>
                  <a:srgbClr val="FF0000"/>
                </a:solidFill>
                <a:latin typeface="Times New Roman" panose="02020603050405020304" pitchFamily="18" charset="0"/>
                <a:ea typeface="黑体" panose="02010609060101010101" charset="-122"/>
                <a:cs typeface="Times New Roman" panose="02020603050405020304" pitchFamily="18" charset="0"/>
              </a:rPr>
              <a:t>=50×30×40</a:t>
            </a:r>
          </a:p>
        </p:txBody>
      </p:sp>
      <p:sp>
        <p:nvSpPr>
          <p:cNvPr id="16" name="矩形 15"/>
          <p:cNvSpPr/>
          <p:nvPr/>
        </p:nvSpPr>
        <p:spPr>
          <a:xfrm>
            <a:off x="3153117" y="4290447"/>
            <a:ext cx="2418715" cy="435610"/>
          </a:xfrm>
          <a:prstGeom prst="rect">
            <a:avLst/>
          </a:prstGeom>
        </p:spPr>
        <p:txBody>
          <a:bodyPr wrap="none">
            <a:spAutoFit/>
          </a:bodyPr>
          <a:lstStyle/>
          <a:p>
            <a:pPr>
              <a:lnSpc>
                <a:spcPct val="70000"/>
              </a:lnSpc>
              <a:spcBef>
                <a:spcPct val="50000"/>
              </a:spcBef>
            </a:pPr>
            <a:r>
              <a:rPr lang="zh-CN" altLang="en-US" sz="3200" dirty="0">
                <a:solidFill>
                  <a:srgbClr val="FF0000"/>
                </a:solidFill>
                <a:latin typeface="Times New Roman" panose="02020603050405020304" pitchFamily="18" charset="0"/>
                <a:ea typeface="黑体" panose="02010609060101010101" charset="-122"/>
                <a:cs typeface="Times New Roman" panose="02020603050405020304" pitchFamily="18" charset="0"/>
              </a:rPr>
              <a:t> </a:t>
            </a:r>
            <a:r>
              <a:rPr lang="en-US" altLang="zh-CN" sz="3200" dirty="0">
                <a:solidFill>
                  <a:srgbClr val="FF0000"/>
                </a:solidFill>
                <a:latin typeface="Times New Roman" panose="02020603050405020304" pitchFamily="18" charset="0"/>
                <a:ea typeface="黑体" panose="02010609060101010101" charset="-122"/>
                <a:cs typeface="Times New Roman" panose="02020603050405020304" pitchFamily="18" charset="0"/>
              </a:rPr>
              <a:t>=60000(cm³)</a:t>
            </a:r>
          </a:p>
        </p:txBody>
      </p:sp>
    </p:spTree>
  </p:cSld>
  <p:clrMapOvr>
    <a:masterClrMapping/>
  </p:clrMapOvr>
  <mc:AlternateContent xmlns:mc="http://schemas.openxmlformats.org/markup-compatibility/2006">
    <mc:Choice xmlns:p14="http://schemas.microsoft.com/office/powerpoint/2010/main" xmlns="" Requires="p14">
      <p:transition spd="slow" p14:dur="2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17414"/>
                                        </p:tgtEl>
                                        <p:attrNameLst>
                                          <p:attrName>style.visibility</p:attrName>
                                        </p:attrNameLst>
                                      </p:cBhvr>
                                      <p:to>
                                        <p:strVal val="visible"/>
                                      </p:to>
                                    </p:set>
                                    <p:anim calcmode="lin" valueType="num">
                                      <p:cBhvr>
                                        <p:cTn id="28" dur="500" fill="hold"/>
                                        <p:tgtEl>
                                          <p:spTgt spid="17414"/>
                                        </p:tgtEl>
                                        <p:attrNameLst>
                                          <p:attrName>ppt_w</p:attrName>
                                        </p:attrNameLst>
                                      </p:cBhvr>
                                      <p:tavLst>
                                        <p:tav tm="0">
                                          <p:val>
                                            <p:fltVal val="0"/>
                                          </p:val>
                                        </p:tav>
                                        <p:tav tm="100000">
                                          <p:val>
                                            <p:strVal val="#ppt_w"/>
                                          </p:val>
                                        </p:tav>
                                      </p:tavLst>
                                    </p:anim>
                                    <p:anim calcmode="lin" valueType="num">
                                      <p:cBhvr>
                                        <p:cTn id="29" dur="500" fill="hold"/>
                                        <p:tgtEl>
                                          <p:spTgt spid="17414"/>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0" presetClass="entr" presetSubtype="0" fill="hold" grpId="0" nodeType="clickEffect">
                                  <p:stCondLst>
                                    <p:cond delay="0"/>
                                  </p:stCondLst>
                                  <p:iterate type="lt">
                                    <p:tmPct val="10000"/>
                                  </p:iterate>
                                  <p:childTnLst>
                                    <p:set>
                                      <p:cBhvr>
                                        <p:cTn id="33" dur="1" fill="hold">
                                          <p:stCondLst>
                                            <p:cond delay="0"/>
                                          </p:stCondLst>
                                        </p:cTn>
                                        <p:tgtEl>
                                          <p:spTgt spid="17416"/>
                                        </p:tgtEl>
                                        <p:attrNameLst>
                                          <p:attrName>style.visibility</p:attrName>
                                        </p:attrNameLst>
                                      </p:cBhvr>
                                      <p:to>
                                        <p:strVal val="visible"/>
                                      </p:to>
                                    </p:set>
                                    <p:animEffect transition="in" filter="fade">
                                      <p:cBhvr>
                                        <p:cTn id="34" dur="1000"/>
                                        <p:tgtEl>
                                          <p:spTgt spid="17416"/>
                                        </p:tgtEl>
                                      </p:cBhvr>
                                    </p:animEffect>
                                    <p:anim calcmode="lin" valueType="num">
                                      <p:cBhvr>
                                        <p:cTn id="35" dur="1000" fill="hold"/>
                                        <p:tgtEl>
                                          <p:spTgt spid="17416"/>
                                        </p:tgtEl>
                                        <p:attrNameLst>
                                          <p:attrName>ppt_x</p:attrName>
                                        </p:attrNameLst>
                                      </p:cBhvr>
                                      <p:tavLst>
                                        <p:tav tm="0">
                                          <p:val>
                                            <p:strVal val="#ppt_x-.1"/>
                                          </p:val>
                                        </p:tav>
                                        <p:tav tm="100000">
                                          <p:val>
                                            <p:strVal val="#ppt_x"/>
                                          </p:val>
                                        </p:tav>
                                      </p:tavLst>
                                    </p:anim>
                                    <p:anim calcmode="lin" valueType="num">
                                      <p:cBhvr>
                                        <p:cTn id="36" dur="1000" fill="hold"/>
                                        <p:tgtEl>
                                          <p:spTgt spid="174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bldLvl="0" animBg="1" autoUpdateAnimBg="0"/>
      <p:bldP spid="17416" grpId="0" bldLvl="0" animBg="1" autoUpdateAnimBg="0"/>
      <p:bldP spid="9" grpId="0"/>
      <p:bldP spid="10"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pic>
        <p:nvPicPr>
          <p:cNvPr id="9" name="Picture 2" descr="C:\Users\Administrator\Desktop\图片1.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7868" t="11764" r="15042" b="22804"/>
          <a:stretch>
            <a:fillRect/>
          </a:stretch>
        </p:blipFill>
        <p:spPr bwMode="auto">
          <a:xfrm>
            <a:off x="3509538" y="173249"/>
            <a:ext cx="1378790" cy="662363"/>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文本框 22"/>
          <p:cNvSpPr txBox="1"/>
          <p:nvPr/>
        </p:nvSpPr>
        <p:spPr>
          <a:xfrm flipH="1">
            <a:off x="3592195" y="603885"/>
            <a:ext cx="6666230" cy="829945"/>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sz="3200" dirty="0">
                <a:solidFill>
                  <a:srgbClr val="7030A0"/>
                </a:solidFill>
                <a:latin typeface="微软雅黑" panose="020B0503020204020204" pitchFamily="34" charset="-122"/>
                <a:ea typeface="微软雅黑" panose="020B0503020204020204" pitchFamily="34" charset="-122"/>
              </a:rPr>
              <a:t>1.教材第35页“做一做”第1,2题。</a:t>
            </a:r>
          </a:p>
        </p:txBody>
      </p:sp>
      <p:grpSp>
        <p:nvGrpSpPr>
          <p:cNvPr id="11" name="组合 10"/>
          <p:cNvGrpSpPr/>
          <p:nvPr/>
        </p:nvGrpSpPr>
        <p:grpSpPr>
          <a:xfrm>
            <a:off x="37465" y="48260"/>
            <a:ext cx="3260090" cy="1286510"/>
            <a:chOff x="59" y="76"/>
            <a:chExt cx="5134" cy="2026"/>
          </a:xfrm>
        </p:grpSpPr>
        <p:pic>
          <p:nvPicPr>
            <p:cNvPr id="12" name="图片 11" descr="图片11"/>
            <p:cNvPicPr>
              <a:picLocks noChangeAspect="1"/>
            </p:cNvPicPr>
            <p:nvPr/>
          </p:nvPicPr>
          <p:blipFill>
            <a:blip r:embed="rId5" cstate="print"/>
            <a:stretch>
              <a:fillRect/>
            </a:stretch>
          </p:blipFill>
          <p:spPr>
            <a:xfrm>
              <a:off x="3186" y="76"/>
              <a:ext cx="2007" cy="2026"/>
            </a:xfrm>
            <a:prstGeom prst="rect">
              <a:avLst/>
            </a:prstGeom>
          </p:spPr>
        </p:pic>
        <p:pic>
          <p:nvPicPr>
            <p:cNvPr id="13" name="图片 12" descr="stlx"/>
            <p:cNvPicPr>
              <a:picLocks noChangeAspect="1"/>
            </p:cNvPicPr>
            <p:nvPr/>
          </p:nvPicPr>
          <p:blipFill>
            <a:blip r:embed="rId6"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sp>
        <p:nvSpPr>
          <p:cNvPr id="14" name="矩形 13"/>
          <p:cNvSpPr/>
          <p:nvPr/>
        </p:nvSpPr>
        <p:spPr>
          <a:xfrm>
            <a:off x="2522668" y="1849744"/>
            <a:ext cx="1672590" cy="583565"/>
          </a:xfrm>
          <a:prstGeom prst="rect">
            <a:avLst/>
          </a:prstGeom>
        </p:spPr>
        <p:txBody>
          <a:bodyPr wrap="none">
            <a:spAutoFit/>
          </a:bodyPr>
          <a:lstStyle/>
          <a:p>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3.5 dm</a:t>
            </a:r>
            <a:r>
              <a:rPr lang="en-US" altLang="zh-CN" sz="3200" baseline="30000" dirty="0" smtClean="0">
                <a:solidFill>
                  <a:schemeClr val="tx1">
                    <a:lumMod val="95000"/>
                    <a:lumOff val="5000"/>
                  </a:schemeClr>
                </a:solidFill>
                <a:latin typeface="微软雅黑" panose="020B0503020204020204" pitchFamily="34" charset="-122"/>
                <a:ea typeface="微软雅黑" panose="020B0503020204020204" pitchFamily="34" charset="-122"/>
              </a:rPr>
              <a:t>3</a:t>
            </a:r>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 </a:t>
            </a:r>
            <a:endPar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TextBox 3"/>
          <p:cNvSpPr txBox="1"/>
          <p:nvPr/>
        </p:nvSpPr>
        <p:spPr>
          <a:xfrm>
            <a:off x="4331049" y="1861938"/>
            <a:ext cx="385445" cy="583565"/>
          </a:xfrm>
          <a:prstGeom prst="rect">
            <a:avLst/>
          </a:prstGeom>
          <a:noFill/>
        </p:spPr>
        <p:txBody>
          <a:bodyPr wrap="none" rtlCol="0">
            <a:spAutoFit/>
          </a:bodyPr>
          <a:lstStyle/>
          <a:p>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a:t>
            </a:r>
          </a:p>
        </p:txBody>
      </p:sp>
      <p:sp>
        <p:nvSpPr>
          <p:cNvPr id="16" name="矩形 15"/>
          <p:cNvSpPr/>
          <p:nvPr/>
        </p:nvSpPr>
        <p:spPr>
          <a:xfrm>
            <a:off x="6419281" y="1839615"/>
            <a:ext cx="813435" cy="583565"/>
          </a:xfrm>
          <a:prstGeom prst="rect">
            <a:avLst/>
          </a:prstGeom>
        </p:spPr>
        <p:txBody>
          <a:bodyPr wrap="none">
            <a:spAutoFit/>
          </a:bodyPr>
          <a:lstStyle/>
          <a:p>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cm</a:t>
            </a:r>
            <a:r>
              <a:rPr lang="en-US" altLang="zh-CN" sz="3200" baseline="30000" dirty="0" smtClean="0">
                <a:solidFill>
                  <a:schemeClr val="tx1">
                    <a:lumMod val="95000"/>
                    <a:lumOff val="5000"/>
                  </a:schemeClr>
                </a:solidFill>
                <a:latin typeface="微软雅黑" panose="020B0503020204020204" pitchFamily="34" charset="-122"/>
                <a:ea typeface="微软雅黑" panose="020B0503020204020204" pitchFamily="34" charset="-122"/>
              </a:rPr>
              <a:t>3</a:t>
            </a:r>
            <a:endParaRPr lang="zh-CN" altLang="en-US" sz="3200"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4759798" y="2428854"/>
            <a:ext cx="158417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4979121" y="1849744"/>
            <a:ext cx="1005840" cy="583565"/>
          </a:xfrm>
          <a:prstGeom prst="rect">
            <a:avLst/>
          </a:prstGeom>
        </p:spPr>
        <p:txBody>
          <a:bodyPr wrap="none">
            <a:spAutoFit/>
          </a:bodyPr>
          <a:lstStyle/>
          <a:p>
            <a:r>
              <a:rPr lang="en-US" altLang="zh-CN" sz="3200" dirty="0">
                <a:solidFill>
                  <a:srgbClr val="FF0000"/>
                </a:solidFill>
                <a:latin typeface="微软雅黑" panose="020B0503020204020204" pitchFamily="34" charset="-122"/>
                <a:ea typeface="微软雅黑" panose="020B0503020204020204" pitchFamily="34" charset="-122"/>
              </a:rPr>
              <a:t>3500</a:t>
            </a:r>
          </a:p>
        </p:txBody>
      </p:sp>
      <p:sp>
        <p:nvSpPr>
          <p:cNvPr id="19" name="矩形 18"/>
          <p:cNvSpPr/>
          <p:nvPr/>
        </p:nvSpPr>
        <p:spPr>
          <a:xfrm>
            <a:off x="2512110" y="3289904"/>
            <a:ext cx="1564005" cy="583565"/>
          </a:xfrm>
          <a:prstGeom prst="rect">
            <a:avLst/>
          </a:prstGeom>
        </p:spPr>
        <p:txBody>
          <a:bodyPr wrap="none">
            <a:spAutoFit/>
          </a:bodyPr>
          <a:lstStyle/>
          <a:p>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700 dm</a:t>
            </a:r>
            <a:r>
              <a:rPr lang="en-US" altLang="zh-CN" sz="3200" baseline="30000" dirty="0" smtClean="0">
                <a:solidFill>
                  <a:schemeClr val="tx1">
                    <a:lumMod val="95000"/>
                    <a:lumOff val="5000"/>
                  </a:schemeClr>
                </a:solidFill>
                <a:latin typeface="微软雅黑" panose="020B0503020204020204" pitchFamily="34" charset="-122"/>
                <a:ea typeface="微软雅黑" panose="020B0503020204020204" pitchFamily="34" charset="-122"/>
              </a:rPr>
              <a:t>3</a:t>
            </a:r>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 </a:t>
            </a:r>
            <a:endPar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TextBox 15"/>
          <p:cNvSpPr txBox="1"/>
          <p:nvPr/>
        </p:nvSpPr>
        <p:spPr>
          <a:xfrm>
            <a:off x="4320491" y="3302098"/>
            <a:ext cx="385445" cy="583565"/>
          </a:xfrm>
          <a:prstGeom prst="rect">
            <a:avLst/>
          </a:prstGeom>
          <a:noFill/>
        </p:spPr>
        <p:txBody>
          <a:bodyPr wrap="none" rtlCol="0">
            <a:spAutoFit/>
          </a:bodyPr>
          <a:lstStyle/>
          <a:p>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a:t>
            </a:r>
          </a:p>
        </p:txBody>
      </p:sp>
      <p:sp>
        <p:nvSpPr>
          <p:cNvPr id="21" name="矩形 20"/>
          <p:cNvSpPr/>
          <p:nvPr/>
        </p:nvSpPr>
        <p:spPr>
          <a:xfrm>
            <a:off x="6408723" y="3279775"/>
            <a:ext cx="641350" cy="583565"/>
          </a:xfrm>
          <a:prstGeom prst="rect">
            <a:avLst/>
          </a:prstGeom>
        </p:spPr>
        <p:txBody>
          <a:bodyPr wrap="none">
            <a:spAutoFit/>
          </a:bodyPr>
          <a:lstStyle/>
          <a:p>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m</a:t>
            </a:r>
            <a:r>
              <a:rPr lang="en-US" altLang="zh-CN" sz="3200" baseline="30000" dirty="0" smtClean="0">
                <a:solidFill>
                  <a:schemeClr val="tx1">
                    <a:lumMod val="95000"/>
                    <a:lumOff val="5000"/>
                  </a:schemeClr>
                </a:solidFill>
                <a:latin typeface="微软雅黑" panose="020B0503020204020204" pitchFamily="34" charset="-122"/>
                <a:ea typeface="微软雅黑" panose="020B0503020204020204" pitchFamily="34" charset="-122"/>
              </a:rPr>
              <a:t>3</a:t>
            </a:r>
            <a:endParaRPr lang="zh-CN" altLang="en-US" sz="3200" dirty="0">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4836870" y="3880444"/>
            <a:ext cx="158417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200207" y="3289904"/>
            <a:ext cx="697230" cy="583565"/>
          </a:xfrm>
          <a:prstGeom prst="rect">
            <a:avLst/>
          </a:prstGeom>
        </p:spPr>
        <p:txBody>
          <a:bodyPr wrap="none">
            <a:spAutoFit/>
          </a:bodyPr>
          <a:lstStyle/>
          <a:p>
            <a:r>
              <a:rPr lang="en-US" altLang="zh-CN" sz="3200" dirty="0" smtClean="0">
                <a:solidFill>
                  <a:srgbClr val="FF0000"/>
                </a:solidFill>
                <a:latin typeface="微软雅黑" panose="020B0503020204020204" pitchFamily="34" charset="-122"/>
                <a:ea typeface="微软雅黑" panose="020B0503020204020204" pitchFamily="34" charset="-122"/>
              </a:rPr>
              <a:t>0.7</a:t>
            </a:r>
          </a:p>
        </p:txBody>
      </p:sp>
      <p:sp>
        <p:nvSpPr>
          <p:cNvPr id="24" name="矩形 23"/>
          <p:cNvSpPr/>
          <p:nvPr/>
        </p:nvSpPr>
        <p:spPr>
          <a:xfrm>
            <a:off x="2512110" y="4802072"/>
            <a:ext cx="1453515" cy="583565"/>
          </a:xfrm>
          <a:prstGeom prst="rect">
            <a:avLst/>
          </a:prstGeom>
        </p:spPr>
        <p:txBody>
          <a:bodyPr wrap="none">
            <a:spAutoFit/>
          </a:bodyPr>
          <a:lstStyle/>
          <a:p>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0.25 m</a:t>
            </a:r>
            <a:r>
              <a:rPr lang="en-US" altLang="zh-CN" sz="3200" baseline="30000" dirty="0" smtClean="0">
                <a:solidFill>
                  <a:schemeClr val="tx1">
                    <a:lumMod val="95000"/>
                    <a:lumOff val="5000"/>
                  </a:schemeClr>
                </a:solidFill>
                <a:latin typeface="微软雅黑" panose="020B0503020204020204" pitchFamily="34" charset="-122"/>
                <a:ea typeface="微软雅黑" panose="020B0503020204020204" pitchFamily="34" charset="-122"/>
              </a:rPr>
              <a:t>3</a:t>
            </a:r>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 </a:t>
            </a:r>
            <a:endPar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5" name="TextBox 20"/>
          <p:cNvSpPr txBox="1"/>
          <p:nvPr/>
        </p:nvSpPr>
        <p:spPr>
          <a:xfrm>
            <a:off x="4320491" y="4814266"/>
            <a:ext cx="385445" cy="583565"/>
          </a:xfrm>
          <a:prstGeom prst="rect">
            <a:avLst/>
          </a:prstGeom>
          <a:noFill/>
        </p:spPr>
        <p:txBody>
          <a:bodyPr wrap="none" rtlCol="0">
            <a:spAutoFit/>
          </a:bodyPr>
          <a:lstStyle/>
          <a:p>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a:t>
            </a:r>
          </a:p>
        </p:txBody>
      </p:sp>
      <p:sp>
        <p:nvSpPr>
          <p:cNvPr id="26" name="矩形 25"/>
          <p:cNvSpPr/>
          <p:nvPr/>
        </p:nvSpPr>
        <p:spPr>
          <a:xfrm>
            <a:off x="6563297" y="4791943"/>
            <a:ext cx="813435" cy="583565"/>
          </a:xfrm>
          <a:prstGeom prst="rect">
            <a:avLst/>
          </a:prstGeom>
        </p:spPr>
        <p:txBody>
          <a:bodyPr wrap="none">
            <a:spAutoFit/>
          </a:bodyPr>
          <a:lstStyle/>
          <a:p>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cm</a:t>
            </a:r>
            <a:r>
              <a:rPr lang="en-US" altLang="zh-CN" sz="3200" baseline="30000" dirty="0" smtClean="0">
                <a:solidFill>
                  <a:schemeClr val="tx1">
                    <a:lumMod val="95000"/>
                    <a:lumOff val="5000"/>
                  </a:schemeClr>
                </a:solidFill>
                <a:latin typeface="微软雅黑" panose="020B0503020204020204" pitchFamily="34" charset="-122"/>
                <a:ea typeface="微软雅黑" panose="020B0503020204020204" pitchFamily="34" charset="-122"/>
              </a:rPr>
              <a:t>3</a:t>
            </a:r>
            <a:endParaRPr lang="zh-CN" altLang="en-US" sz="3200" dirty="0">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4760035" y="5373562"/>
            <a:ext cx="1727108"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744358" y="4802072"/>
            <a:ext cx="1417320" cy="583565"/>
          </a:xfrm>
          <a:prstGeom prst="rect">
            <a:avLst/>
          </a:prstGeom>
        </p:spPr>
        <p:txBody>
          <a:bodyPr wrap="none">
            <a:spAutoFit/>
          </a:bodyPr>
          <a:lstStyle/>
          <a:p>
            <a:r>
              <a:rPr lang="en-US" altLang="zh-CN" sz="3200" dirty="0" smtClean="0">
                <a:solidFill>
                  <a:srgbClr val="FF0000"/>
                </a:solidFill>
                <a:latin typeface="微软雅黑" panose="020B0503020204020204" pitchFamily="34" charset="-122"/>
                <a:ea typeface="微软雅黑" panose="020B0503020204020204" pitchFamily="34" charset="-122"/>
              </a:rPr>
              <a:t>250000</a:t>
            </a:r>
          </a:p>
        </p:txBody>
      </p:sp>
      <p:sp>
        <p:nvSpPr>
          <p:cNvPr id="29" name="矩形 28"/>
          <p:cNvSpPr/>
          <p:nvPr/>
        </p:nvSpPr>
        <p:spPr>
          <a:xfrm>
            <a:off x="1938041" y="1911299"/>
            <a:ext cx="491490" cy="583565"/>
          </a:xfrm>
          <a:prstGeom prst="rect">
            <a:avLst/>
          </a:prstGeom>
        </p:spPr>
        <p:txBody>
          <a:bodyPr wrap="none">
            <a:spAutoFit/>
          </a:bodyPr>
          <a:lstStyle/>
          <a:p>
            <a:r>
              <a:rPr lang="en-US" altLang="zh-CN" sz="3200" dirty="0" smtClean="0">
                <a:solidFill>
                  <a:schemeClr val="tx1">
                    <a:lumMod val="95000"/>
                    <a:lumOff val="5000"/>
                  </a:schemeClr>
                </a:solidFill>
                <a:latin typeface="微软雅黑" panose="020B0503020204020204" pitchFamily="34" charset="-122"/>
                <a:ea typeface="微软雅黑" panose="020B0503020204020204" pitchFamily="34" charset="-122"/>
              </a:rPr>
              <a:t>1.</a:t>
            </a:r>
          </a:p>
        </p:txBody>
      </p:sp>
    </p:spTree>
  </p:cSld>
  <p:clrMapOvr>
    <a:masterClrMapping/>
  </p:clrMapOvr>
  <mc:AlternateContent xmlns:mc="http://schemas.openxmlformats.org/markup-compatibility/2006">
    <mc:Choice xmlns:p14="http://schemas.microsoft.com/office/powerpoint/2010/main" xmlns=""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anim calcmode="lin" valueType="num">
                                      <p:cBhvr>
                                        <p:cTn id="8" dur="2000" fill="hold"/>
                                        <p:tgtEl>
                                          <p:spTgt spid="18"/>
                                        </p:tgtEl>
                                        <p:attrNameLst>
                                          <p:attrName>ppt_w</p:attrName>
                                        </p:attrNameLst>
                                      </p:cBhvr>
                                      <p:tavLst>
                                        <p:tav tm="0" fmla="#ppt_w*sin(2.5*pi*$)">
                                          <p:val>
                                            <p:fltVal val="0"/>
                                          </p:val>
                                        </p:tav>
                                        <p:tav tm="100000">
                                          <p:val>
                                            <p:fltVal val="1"/>
                                          </p:val>
                                        </p:tav>
                                      </p:tavLst>
                                    </p:anim>
                                    <p:anim calcmode="lin" valueType="num">
                                      <p:cBhvr>
                                        <p:cTn id="9" dur="20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000"/>
                                        <p:tgtEl>
                                          <p:spTgt spid="23"/>
                                        </p:tgtEl>
                                      </p:cBhvr>
                                    </p:animEffect>
                                    <p:anim calcmode="lin" valueType="num">
                                      <p:cBhvr>
                                        <p:cTn id="15" dur="2000" fill="hold"/>
                                        <p:tgtEl>
                                          <p:spTgt spid="23"/>
                                        </p:tgtEl>
                                        <p:attrNameLst>
                                          <p:attrName>ppt_w</p:attrName>
                                        </p:attrNameLst>
                                      </p:cBhvr>
                                      <p:tavLst>
                                        <p:tav tm="0" fmla="#ppt_w*sin(2.5*pi*$)">
                                          <p:val>
                                            <p:fltVal val="0"/>
                                          </p:val>
                                        </p:tav>
                                        <p:tav tm="100000">
                                          <p:val>
                                            <p:fltVal val="1"/>
                                          </p:val>
                                        </p:tav>
                                      </p:tavLst>
                                    </p:anim>
                                    <p:anim calcmode="lin" valueType="num">
                                      <p:cBhvr>
                                        <p:cTn id="16"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2000"/>
                                        <p:tgtEl>
                                          <p:spTgt spid="28"/>
                                        </p:tgtEl>
                                      </p:cBhvr>
                                    </p:animEffect>
                                    <p:anim calcmode="lin" valueType="num">
                                      <p:cBhvr>
                                        <p:cTn id="22" dur="2000" fill="hold"/>
                                        <p:tgtEl>
                                          <p:spTgt spid="28"/>
                                        </p:tgtEl>
                                        <p:attrNameLst>
                                          <p:attrName>ppt_w</p:attrName>
                                        </p:attrNameLst>
                                      </p:cBhvr>
                                      <p:tavLst>
                                        <p:tav tm="0" fmla="#ppt_w*sin(2.5*pi*$)">
                                          <p:val>
                                            <p:fltVal val="0"/>
                                          </p:val>
                                        </p:tav>
                                        <p:tav tm="100000">
                                          <p:val>
                                            <p:fltVal val="1"/>
                                          </p:val>
                                        </p:tav>
                                      </p:tavLst>
                                    </p:anim>
                                    <p:anim calcmode="lin" valueType="num">
                                      <p:cBhvr>
                                        <p:cTn id="23" dur="20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18" grpId="0"/>
      <p:bldP spid="23"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pic>
        <p:nvPicPr>
          <p:cNvPr id="9" name="Picture 2" descr="C:\Users\Administrator\Desktop\图片1.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7868" t="11764" r="15042" b="22804"/>
          <a:stretch>
            <a:fillRect/>
          </a:stretch>
        </p:blipFill>
        <p:spPr bwMode="auto">
          <a:xfrm>
            <a:off x="3509538" y="173249"/>
            <a:ext cx="1378790" cy="662363"/>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文本框 22"/>
          <p:cNvSpPr txBox="1"/>
          <p:nvPr/>
        </p:nvSpPr>
        <p:spPr>
          <a:xfrm flipH="1">
            <a:off x="3592195" y="603885"/>
            <a:ext cx="6666230" cy="829945"/>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sz="3200" dirty="0">
                <a:solidFill>
                  <a:srgbClr val="7030A0"/>
                </a:solidFill>
                <a:latin typeface="微软雅黑" panose="020B0503020204020204" pitchFamily="34" charset="-122"/>
                <a:ea typeface="微软雅黑" panose="020B0503020204020204" pitchFamily="34" charset="-122"/>
              </a:rPr>
              <a:t>1.教材第35页“做一做”第1,2题。</a:t>
            </a:r>
          </a:p>
        </p:txBody>
      </p:sp>
      <p:grpSp>
        <p:nvGrpSpPr>
          <p:cNvPr id="11" name="组合 10"/>
          <p:cNvGrpSpPr/>
          <p:nvPr/>
        </p:nvGrpSpPr>
        <p:grpSpPr>
          <a:xfrm>
            <a:off x="37465" y="48260"/>
            <a:ext cx="3260090" cy="1286510"/>
            <a:chOff x="59" y="76"/>
            <a:chExt cx="5134" cy="2026"/>
          </a:xfrm>
        </p:grpSpPr>
        <p:pic>
          <p:nvPicPr>
            <p:cNvPr id="12" name="图片 11" descr="图片11"/>
            <p:cNvPicPr>
              <a:picLocks noChangeAspect="1"/>
            </p:cNvPicPr>
            <p:nvPr/>
          </p:nvPicPr>
          <p:blipFill>
            <a:blip r:embed="rId5" cstate="print"/>
            <a:stretch>
              <a:fillRect/>
            </a:stretch>
          </p:blipFill>
          <p:spPr>
            <a:xfrm>
              <a:off x="3186" y="76"/>
              <a:ext cx="2007" cy="2026"/>
            </a:xfrm>
            <a:prstGeom prst="rect">
              <a:avLst/>
            </a:prstGeom>
          </p:spPr>
        </p:pic>
        <p:pic>
          <p:nvPicPr>
            <p:cNvPr id="13" name="图片 12" descr="stlx"/>
            <p:cNvPicPr>
              <a:picLocks noChangeAspect="1"/>
            </p:cNvPicPr>
            <p:nvPr/>
          </p:nvPicPr>
          <p:blipFill>
            <a:blip r:embed="rId6"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sp>
        <p:nvSpPr>
          <p:cNvPr id="6" name="TextBox 11"/>
          <p:cNvSpPr txBox="1">
            <a:spLocks noChangeArrowheads="1"/>
          </p:cNvSpPr>
          <p:nvPr/>
        </p:nvSpPr>
        <p:spPr bwMode="auto">
          <a:xfrm>
            <a:off x="1143000" y="1428256"/>
            <a:ext cx="4798947" cy="20621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charset="-122"/>
              </a:defRPr>
            </a:lvl1pPr>
            <a:lvl2pPr>
              <a:defRPr sz="2400">
                <a:solidFill>
                  <a:srgbClr val="1C1C1C"/>
                </a:solidFill>
                <a:latin typeface="Arial" panose="020B0604020202020204" pitchFamily="34" charset="0"/>
                <a:ea typeface="楷体_GB2312" panose="02010609030101010101" charset="-122"/>
              </a:defRPr>
            </a:lvl2pPr>
            <a:lvl3pPr>
              <a:defRPr sz="2000">
                <a:solidFill>
                  <a:srgbClr val="1C1C1C"/>
                </a:solidFill>
                <a:latin typeface="Arial" panose="020B0604020202020204" pitchFamily="34" charset="0"/>
                <a:ea typeface="楷体_GB2312" panose="02010609030101010101" charset="-122"/>
              </a:defRPr>
            </a:lvl3pPr>
            <a:lvl4pPr>
              <a:defRPr sz="2000">
                <a:solidFill>
                  <a:srgbClr val="1C1C1C"/>
                </a:solidFill>
                <a:latin typeface="Arial" panose="020B0604020202020204" pitchFamily="34" charset="0"/>
                <a:ea typeface="楷体_GB2312" panose="02010609030101010101" charset="-122"/>
              </a:defRPr>
            </a:lvl4pPr>
            <a:lvl5pPr>
              <a:defRPr sz="1600">
                <a:solidFill>
                  <a:srgbClr val="1C1C1C"/>
                </a:solidFill>
                <a:latin typeface="Arial" panose="020B0604020202020204" pitchFamily="34" charset="0"/>
                <a:ea typeface="楷体_GB2312" panose="02010609030101010101" charset="-122"/>
              </a:defRPr>
            </a:lvl5pPr>
            <a:lvl6pPr>
              <a:defRPr sz="1600">
                <a:solidFill>
                  <a:srgbClr val="1C1C1C"/>
                </a:solidFill>
                <a:latin typeface="Arial" panose="020B0604020202020204" pitchFamily="34" charset="0"/>
                <a:ea typeface="楷体_GB2312" panose="02010609030101010101" charset="-122"/>
              </a:defRPr>
            </a:lvl6pPr>
            <a:lvl7pPr>
              <a:defRPr sz="1600">
                <a:solidFill>
                  <a:srgbClr val="1C1C1C"/>
                </a:solidFill>
                <a:latin typeface="Arial" panose="020B0604020202020204" pitchFamily="34" charset="0"/>
                <a:ea typeface="楷体_GB2312" panose="02010609030101010101" charset="-122"/>
              </a:defRPr>
            </a:lvl7pPr>
            <a:lvl8pPr>
              <a:defRPr sz="1600">
                <a:solidFill>
                  <a:srgbClr val="1C1C1C"/>
                </a:solidFill>
                <a:latin typeface="Arial" panose="020B0604020202020204" pitchFamily="34" charset="0"/>
                <a:ea typeface="楷体_GB2312" panose="02010609030101010101" charset="-122"/>
              </a:defRPr>
            </a:lvl8pPr>
            <a:lvl9pPr>
              <a:defRPr sz="1600">
                <a:solidFill>
                  <a:srgbClr val="1C1C1C"/>
                </a:solidFill>
                <a:latin typeface="Arial" panose="020B0604020202020204" pitchFamily="34" charset="0"/>
                <a:ea typeface="楷体_GB2312" panose="02010609030101010101" charset="-122"/>
              </a:defRPr>
            </a:lvl9pPr>
          </a:lstStyle>
          <a:p>
            <a:r>
              <a:rPr lang="en-US" altLang="zh-CN" sz="3200" dirty="0" smtClean="0">
                <a:solidFill>
                  <a:schemeClr val="tx1"/>
                </a:solidFill>
                <a:latin typeface="宋体" panose="02010600030101010101" pitchFamily="2" charset="-122"/>
                <a:ea typeface="宋体" panose="02010600030101010101" pitchFamily="2" charset="-122"/>
              </a:rPr>
              <a:t>2.</a:t>
            </a:r>
            <a:r>
              <a:rPr lang="zh-CN" altLang="en-US" sz="3200" dirty="0" smtClean="0">
                <a:solidFill>
                  <a:schemeClr val="tx1"/>
                </a:solidFill>
                <a:latin typeface="宋体" panose="02010600030101010101" pitchFamily="2" charset="-122"/>
                <a:ea typeface="宋体" panose="02010600030101010101" pitchFamily="2" charset="-122"/>
              </a:rPr>
              <a:t>要</a:t>
            </a:r>
            <a:r>
              <a:rPr lang="zh-CN" altLang="en-US" sz="3200" dirty="0">
                <a:solidFill>
                  <a:schemeClr val="tx1"/>
                </a:solidFill>
                <a:latin typeface="宋体" panose="02010600030101010101" pitchFamily="2" charset="-122"/>
                <a:ea typeface="宋体" panose="02010600030101010101" pitchFamily="2" charset="-122"/>
              </a:rPr>
              <a:t>砌一道长</a:t>
            </a:r>
            <a:r>
              <a:rPr lang="en-US" altLang="zh-CN" sz="3200" dirty="0">
                <a:solidFill>
                  <a:schemeClr val="tx1"/>
                </a:solidFill>
                <a:ea typeface="宋体" panose="02010600030101010101" pitchFamily="2" charset="-122"/>
              </a:rPr>
              <a:t>15</a:t>
            </a:r>
            <a:r>
              <a:rPr lang="en-US" altLang="zh-CN" sz="3200" dirty="0">
                <a:solidFill>
                  <a:schemeClr val="tx1"/>
                </a:solidFill>
                <a:latin typeface="Times New Roman" panose="02020603050405020304" pitchFamily="18" charset="0"/>
                <a:ea typeface="宋体" panose="02010600030101010101" pitchFamily="2" charset="-122"/>
              </a:rPr>
              <a:t>m</a:t>
            </a:r>
            <a:r>
              <a:rPr lang="zh-CN" altLang="en-US" sz="3200" dirty="0">
                <a:solidFill>
                  <a:schemeClr val="tx1"/>
                </a:solidFill>
                <a:latin typeface="宋体" panose="02010600030101010101" pitchFamily="2" charset="-122"/>
                <a:ea typeface="宋体" panose="02010600030101010101" pitchFamily="2" charset="-122"/>
              </a:rPr>
              <a:t>、厚</a:t>
            </a:r>
            <a:r>
              <a:rPr lang="en-US" altLang="zh-CN" sz="3200" dirty="0">
                <a:solidFill>
                  <a:schemeClr val="tx1"/>
                </a:solidFill>
                <a:ea typeface="宋体" panose="02010600030101010101" pitchFamily="2" charset="-122"/>
              </a:rPr>
              <a:t>24</a:t>
            </a:r>
            <a:r>
              <a:rPr lang="en-US" altLang="zh-CN" sz="3200" dirty="0">
                <a:solidFill>
                  <a:schemeClr val="tx1"/>
                </a:solidFill>
                <a:latin typeface="Times New Roman" panose="02020603050405020304" pitchFamily="18" charset="0"/>
                <a:ea typeface="宋体" panose="02010600030101010101" pitchFamily="2" charset="-122"/>
              </a:rPr>
              <a:t>cm</a:t>
            </a:r>
            <a:r>
              <a:rPr lang="zh-CN" altLang="en-US" sz="3200" dirty="0">
                <a:solidFill>
                  <a:schemeClr val="tx1"/>
                </a:solidFill>
                <a:latin typeface="宋体" panose="02010600030101010101" pitchFamily="2" charset="-122"/>
                <a:ea typeface="宋体" panose="02010600030101010101" pitchFamily="2" charset="-122"/>
              </a:rPr>
              <a:t>、高</a:t>
            </a:r>
            <a:r>
              <a:rPr lang="en-US" altLang="zh-CN" sz="3200" dirty="0">
                <a:solidFill>
                  <a:schemeClr val="tx1"/>
                </a:solidFill>
                <a:ea typeface="宋体" panose="02010600030101010101" pitchFamily="2" charset="-122"/>
              </a:rPr>
              <a:t>3</a:t>
            </a:r>
            <a:r>
              <a:rPr lang="en-US" altLang="zh-CN" sz="3200" dirty="0">
                <a:solidFill>
                  <a:schemeClr val="tx1"/>
                </a:solidFill>
                <a:latin typeface="Times New Roman" panose="02020603050405020304" pitchFamily="18" charset="0"/>
                <a:ea typeface="宋体" panose="02010600030101010101" pitchFamily="2" charset="-122"/>
              </a:rPr>
              <a:t>m</a:t>
            </a:r>
            <a:r>
              <a:rPr lang="zh-CN" altLang="en-US" sz="3200" dirty="0">
                <a:solidFill>
                  <a:schemeClr val="tx1"/>
                </a:solidFill>
                <a:latin typeface="宋体" panose="02010600030101010101" pitchFamily="2" charset="-122"/>
                <a:ea typeface="宋体" panose="02010600030101010101" pitchFamily="2" charset="-122"/>
              </a:rPr>
              <a:t>的砖墙。如果每立方米用砖</a:t>
            </a:r>
            <a:r>
              <a:rPr lang="en-US" altLang="zh-CN" sz="3200" dirty="0">
                <a:solidFill>
                  <a:schemeClr val="tx1"/>
                </a:solidFill>
                <a:ea typeface="宋体" panose="02010600030101010101" pitchFamily="2" charset="-122"/>
              </a:rPr>
              <a:t>525</a:t>
            </a:r>
            <a:r>
              <a:rPr lang="zh-CN" altLang="en-US" sz="3200" dirty="0">
                <a:solidFill>
                  <a:schemeClr val="tx1"/>
                </a:solidFill>
                <a:latin typeface="宋体" panose="02010600030101010101" pitchFamily="2" charset="-122"/>
                <a:ea typeface="宋体" panose="02010600030101010101" pitchFamily="2" charset="-122"/>
              </a:rPr>
              <a:t>块，一共要用砖多少块？</a:t>
            </a:r>
          </a:p>
        </p:txBody>
      </p:sp>
      <p:sp>
        <p:nvSpPr>
          <p:cNvPr id="7" name="TextBox 6"/>
          <p:cNvSpPr txBox="1"/>
          <p:nvPr/>
        </p:nvSpPr>
        <p:spPr>
          <a:xfrm>
            <a:off x="2690664" y="3490359"/>
            <a:ext cx="1247161" cy="583565"/>
          </a:xfrm>
          <a:prstGeom prst="rect">
            <a:avLst/>
          </a:prstGeom>
          <a:noFill/>
        </p:spPr>
        <p:txBody>
          <a:bodyPr wrap="square">
            <a:spAutoFit/>
          </a:bodyPr>
          <a:lstStyle>
            <a:lvl1pPr eaLnBrk="0" hangingPunct="0">
              <a:defRPr sz="2000" b="1">
                <a:solidFill>
                  <a:schemeClr val="tx1"/>
                </a:solidFill>
                <a:latin typeface="楷体_GB2312" panose="02010609030101010101" charset="-122"/>
                <a:ea typeface="楷体_GB2312" panose="02010609030101010101" charset="-122"/>
              </a:defRPr>
            </a:lvl1pPr>
            <a:lvl2pPr marL="742950" indent="-285750" eaLnBrk="0" hangingPunct="0">
              <a:defRPr sz="2000" b="1">
                <a:solidFill>
                  <a:schemeClr val="tx1"/>
                </a:solidFill>
                <a:latin typeface="楷体_GB2312" panose="02010609030101010101" charset="-122"/>
                <a:ea typeface="楷体_GB2312" panose="02010609030101010101" charset="-122"/>
              </a:defRPr>
            </a:lvl2pPr>
            <a:lvl3pPr marL="1143000" indent="-228600" eaLnBrk="0" hangingPunct="0">
              <a:defRPr sz="2000" b="1">
                <a:solidFill>
                  <a:schemeClr val="tx1"/>
                </a:solidFill>
                <a:latin typeface="楷体_GB2312" panose="02010609030101010101" charset="-122"/>
                <a:ea typeface="楷体_GB2312" panose="02010609030101010101" charset="-122"/>
              </a:defRPr>
            </a:lvl3pPr>
            <a:lvl4pPr marL="1600200" indent="-228600" eaLnBrk="0" hangingPunct="0">
              <a:defRPr sz="2000" b="1">
                <a:solidFill>
                  <a:schemeClr val="tx1"/>
                </a:solidFill>
                <a:latin typeface="楷体_GB2312" panose="02010609030101010101" charset="-122"/>
                <a:ea typeface="楷体_GB2312" panose="02010609030101010101" charset="-122"/>
              </a:defRPr>
            </a:lvl4pPr>
            <a:lvl5pPr marL="2057400" indent="-228600" eaLnBrk="0" hangingPunct="0">
              <a:defRPr sz="2000" b="1">
                <a:solidFill>
                  <a:schemeClr val="tx1"/>
                </a:solidFill>
                <a:latin typeface="楷体_GB2312" panose="02010609030101010101" charset="-122"/>
                <a:ea typeface="楷体_GB2312" panose="02010609030101010101"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charset="-122"/>
                <a:ea typeface="楷体_GB2312" panose="02010609030101010101"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charset="-122"/>
                <a:ea typeface="楷体_GB2312" panose="02010609030101010101"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charset="-122"/>
                <a:ea typeface="楷体_GB2312" panose="02010609030101010101"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charset="-122"/>
                <a:ea typeface="楷体_GB2312" panose="02010609030101010101" charset="-122"/>
              </a:defRPr>
            </a:lvl9pPr>
          </a:lstStyle>
          <a:p>
            <a:pPr eaLnBrk="1" hangingPunct="1"/>
            <a:r>
              <a:rPr lang="en-US" altLang="zh-CN" sz="3200" b="0" dirty="0" smtClean="0">
                <a:solidFill>
                  <a:srgbClr val="FF0000"/>
                </a:solidFill>
                <a:latin typeface="Arial" panose="020B0604020202020204" pitchFamily="34" charset="0"/>
                <a:ea typeface="宋体" panose="02010600030101010101" pitchFamily="2" charset="-122"/>
              </a:rPr>
              <a:t>24</a:t>
            </a:r>
            <a:r>
              <a:rPr lang="en-US" altLang="zh-CN" sz="3200" b="0" dirty="0" smtClean="0">
                <a:solidFill>
                  <a:srgbClr val="FF0000"/>
                </a:solidFill>
                <a:latin typeface="Times New Roman" panose="02020603050405020304" pitchFamily="18" charset="0"/>
                <a:ea typeface="宋体" panose="02010600030101010101" pitchFamily="2" charset="-122"/>
              </a:rPr>
              <a:t>cm</a:t>
            </a:r>
            <a:endParaRPr lang="zh-CN" altLang="en-US" sz="3200" b="0" dirty="0">
              <a:solidFill>
                <a:srgbClr val="FF0000"/>
              </a:solidFill>
              <a:latin typeface="Times New Roman" panose="02020603050405020304" pitchFamily="18" charset="0"/>
            </a:endParaRPr>
          </a:p>
        </p:txBody>
      </p:sp>
      <p:sp>
        <p:nvSpPr>
          <p:cNvPr id="3" name="Rectangle 3"/>
          <p:cNvSpPr>
            <a:spLocks noChangeArrowheads="1"/>
          </p:cNvSpPr>
          <p:nvPr/>
        </p:nvSpPr>
        <p:spPr bwMode="auto">
          <a:xfrm>
            <a:off x="2669130" y="4097417"/>
            <a:ext cx="3024187" cy="833178"/>
          </a:xfrm>
          <a:prstGeom prst="rect">
            <a:avLst/>
          </a:prstGeom>
          <a:noFill/>
          <a:ln w="19050" algn="ctr">
            <a:noFill/>
            <a:miter lim="800000"/>
            <a:tailEnd type="none" w="lg" len="lg"/>
          </a:ln>
          <a:effectLst/>
        </p:spPr>
        <p:txBody>
          <a:bodyPr lIns="90000" tIns="46800" rIns="90000" bIns="46800">
            <a:spAutoFit/>
          </a:bodyPr>
          <a:lstStyle/>
          <a:p>
            <a:pPr>
              <a:lnSpc>
                <a:spcPct val="150000"/>
              </a:lnSpc>
            </a:pPr>
            <a:r>
              <a:rPr lang="en-US" altLang="zh-CN" sz="3200" dirty="0" smtClean="0">
                <a:solidFill>
                  <a:srgbClr val="FF0000"/>
                </a:solidFill>
                <a:latin typeface="Arial" panose="020B0604020202020204" pitchFamily="34" charset="0"/>
              </a:rPr>
              <a:t>15×0</a:t>
            </a:r>
            <a:r>
              <a:rPr lang="en-US" altLang="zh-CN" sz="3200" dirty="0" smtClean="0">
                <a:solidFill>
                  <a:srgbClr val="FF0000"/>
                </a:solidFill>
                <a:latin typeface="Times New Roman" panose="02020603050405020304" pitchFamily="18" charset="0"/>
              </a:rPr>
              <a:t>.</a:t>
            </a:r>
            <a:r>
              <a:rPr lang="en-US" altLang="zh-CN" sz="3200" dirty="0" smtClean="0">
                <a:solidFill>
                  <a:srgbClr val="FF0000"/>
                </a:solidFill>
                <a:latin typeface="Arial" panose="020B0604020202020204" pitchFamily="34" charset="0"/>
              </a:rPr>
              <a:t>24×3 </a:t>
            </a:r>
            <a:endParaRPr lang="en-US" altLang="zh-CN" sz="3200" dirty="0">
              <a:solidFill>
                <a:srgbClr val="FF0000"/>
              </a:solidFill>
              <a:latin typeface="Arial" panose="020B0604020202020204" pitchFamily="34" charset="0"/>
            </a:endParaRPr>
          </a:p>
        </p:txBody>
      </p:sp>
      <p:sp>
        <p:nvSpPr>
          <p:cNvPr id="4" name="Rectangle 8"/>
          <p:cNvSpPr>
            <a:spLocks noChangeArrowheads="1"/>
          </p:cNvSpPr>
          <p:nvPr/>
        </p:nvSpPr>
        <p:spPr bwMode="auto">
          <a:xfrm>
            <a:off x="2844024" y="5002527"/>
            <a:ext cx="2519016" cy="586957"/>
          </a:xfrm>
          <a:prstGeom prst="rect">
            <a:avLst/>
          </a:prstGeom>
          <a:noFill/>
          <a:ln w="12700" algn="ctr">
            <a:noFill/>
            <a:miter lim="800000"/>
            <a:tailEnd type="none" w="lg" len="lg"/>
          </a:ln>
        </p:spPr>
        <p:txBody>
          <a:bodyPr wrap="square" lIns="90000" tIns="46800" rIns="90000" bIns="46800">
            <a:spAutoFit/>
          </a:bodyPr>
          <a:lstStyle/>
          <a:p>
            <a:r>
              <a:rPr lang="en-US" altLang="zh-CN" sz="3200" dirty="0" smtClean="0">
                <a:solidFill>
                  <a:srgbClr val="FF0000"/>
                </a:solidFill>
                <a:latin typeface="Arial" panose="020B0604020202020204" pitchFamily="34" charset="0"/>
              </a:rPr>
              <a:t>10</a:t>
            </a:r>
            <a:r>
              <a:rPr lang="en-US" altLang="zh-CN" sz="3200" dirty="0" smtClean="0">
                <a:solidFill>
                  <a:srgbClr val="FF0000"/>
                </a:solidFill>
                <a:latin typeface="Times New Roman" panose="02020603050405020304" pitchFamily="18" charset="0"/>
              </a:rPr>
              <a:t>.</a:t>
            </a:r>
            <a:r>
              <a:rPr lang="en-US" altLang="zh-CN" sz="3200" dirty="0" smtClean="0">
                <a:solidFill>
                  <a:srgbClr val="FF0000"/>
                </a:solidFill>
                <a:latin typeface="Arial" panose="020B0604020202020204" pitchFamily="34" charset="0"/>
              </a:rPr>
              <a:t>8×525</a:t>
            </a:r>
            <a:endParaRPr lang="en-US" altLang="zh-CN" sz="3200" dirty="0">
              <a:solidFill>
                <a:srgbClr val="FF0000"/>
              </a:solidFill>
              <a:latin typeface="宋体" panose="02010600030101010101" pitchFamily="2" charset="-122"/>
            </a:endParaRPr>
          </a:p>
        </p:txBody>
      </p:sp>
      <p:sp>
        <p:nvSpPr>
          <p:cNvPr id="5" name="TextBox 10"/>
          <p:cNvSpPr txBox="1">
            <a:spLocks noChangeArrowheads="1"/>
          </p:cNvSpPr>
          <p:nvPr/>
        </p:nvSpPr>
        <p:spPr bwMode="auto">
          <a:xfrm>
            <a:off x="2770652" y="5818674"/>
            <a:ext cx="518477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800">
                <a:solidFill>
                  <a:srgbClr val="1C1C1C"/>
                </a:solidFill>
                <a:latin typeface="Arial" panose="020B0604020202020204" pitchFamily="34" charset="0"/>
                <a:ea typeface="楷体_GB2312" panose="02010609030101010101" charset="-122"/>
              </a:defRPr>
            </a:lvl1pPr>
            <a:lvl2pPr>
              <a:defRPr sz="2400">
                <a:solidFill>
                  <a:srgbClr val="1C1C1C"/>
                </a:solidFill>
                <a:latin typeface="Arial" panose="020B0604020202020204" pitchFamily="34" charset="0"/>
                <a:ea typeface="楷体_GB2312" panose="02010609030101010101" charset="-122"/>
              </a:defRPr>
            </a:lvl2pPr>
            <a:lvl3pPr>
              <a:defRPr sz="2000">
                <a:solidFill>
                  <a:srgbClr val="1C1C1C"/>
                </a:solidFill>
                <a:latin typeface="Arial" panose="020B0604020202020204" pitchFamily="34" charset="0"/>
                <a:ea typeface="楷体_GB2312" panose="02010609030101010101" charset="-122"/>
              </a:defRPr>
            </a:lvl3pPr>
            <a:lvl4pPr>
              <a:defRPr sz="2000">
                <a:solidFill>
                  <a:srgbClr val="1C1C1C"/>
                </a:solidFill>
                <a:latin typeface="Arial" panose="020B0604020202020204" pitchFamily="34" charset="0"/>
                <a:ea typeface="楷体_GB2312" panose="02010609030101010101" charset="-122"/>
              </a:defRPr>
            </a:lvl4pPr>
            <a:lvl5pPr>
              <a:defRPr sz="1600">
                <a:solidFill>
                  <a:srgbClr val="1C1C1C"/>
                </a:solidFill>
                <a:latin typeface="Arial" panose="020B0604020202020204" pitchFamily="34" charset="0"/>
                <a:ea typeface="楷体_GB2312" panose="02010609030101010101" charset="-122"/>
              </a:defRPr>
            </a:lvl5pPr>
            <a:lvl6pPr>
              <a:defRPr sz="1600">
                <a:solidFill>
                  <a:srgbClr val="1C1C1C"/>
                </a:solidFill>
                <a:latin typeface="Arial" panose="020B0604020202020204" pitchFamily="34" charset="0"/>
                <a:ea typeface="楷体_GB2312" panose="02010609030101010101" charset="-122"/>
              </a:defRPr>
            </a:lvl6pPr>
            <a:lvl7pPr>
              <a:defRPr sz="1600">
                <a:solidFill>
                  <a:srgbClr val="1C1C1C"/>
                </a:solidFill>
                <a:latin typeface="Arial" panose="020B0604020202020204" pitchFamily="34" charset="0"/>
                <a:ea typeface="楷体_GB2312" panose="02010609030101010101" charset="-122"/>
              </a:defRPr>
            </a:lvl7pPr>
            <a:lvl8pPr>
              <a:defRPr sz="1600">
                <a:solidFill>
                  <a:srgbClr val="1C1C1C"/>
                </a:solidFill>
                <a:latin typeface="Arial" panose="020B0604020202020204" pitchFamily="34" charset="0"/>
                <a:ea typeface="楷体_GB2312" panose="02010609030101010101" charset="-122"/>
              </a:defRPr>
            </a:lvl8pPr>
            <a:lvl9pPr>
              <a:defRPr sz="1600">
                <a:solidFill>
                  <a:srgbClr val="1C1C1C"/>
                </a:solidFill>
                <a:latin typeface="Arial" panose="020B0604020202020204" pitchFamily="34" charset="0"/>
                <a:ea typeface="楷体_GB2312" panose="02010609030101010101" charset="-122"/>
              </a:defRPr>
            </a:lvl9pPr>
          </a:lstStyle>
          <a:p>
            <a:r>
              <a:rPr lang="zh-CN" altLang="en-US" sz="3200" dirty="0">
                <a:solidFill>
                  <a:srgbClr val="FF0000"/>
                </a:solidFill>
                <a:latin typeface="宋体" panose="02010600030101010101" pitchFamily="2" charset="-122"/>
                <a:ea typeface="宋体" panose="02010600030101010101" pitchFamily="2" charset="-122"/>
              </a:rPr>
              <a:t>答：一共要用砖</a:t>
            </a:r>
            <a:r>
              <a:rPr lang="en-US" altLang="zh-CN" sz="3200" dirty="0">
                <a:solidFill>
                  <a:srgbClr val="FF0000"/>
                </a:solidFill>
                <a:ea typeface="宋体" panose="02010600030101010101" pitchFamily="2" charset="-122"/>
              </a:rPr>
              <a:t>5670</a:t>
            </a:r>
            <a:r>
              <a:rPr lang="zh-CN" altLang="en-US" sz="3200" dirty="0">
                <a:solidFill>
                  <a:srgbClr val="FF0000"/>
                </a:solidFill>
                <a:latin typeface="宋体" panose="02010600030101010101" pitchFamily="2" charset="-122"/>
                <a:ea typeface="宋体" panose="02010600030101010101" pitchFamily="2" charset="-122"/>
              </a:rPr>
              <a:t>块。</a:t>
            </a:r>
            <a:endParaRPr lang="zh-CN" altLang="en-US" sz="3200" dirty="0">
              <a:solidFill>
                <a:srgbClr val="FF0000"/>
              </a:solidFill>
              <a:latin typeface="楷体_GB2312" panose="02010609030101010101" charset="-122"/>
            </a:endParaRPr>
          </a:p>
        </p:txBody>
      </p:sp>
      <p:pic>
        <p:nvPicPr>
          <p:cNvPr id="8" name="Picture 11"/>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863431" y="1544907"/>
            <a:ext cx="3805238" cy="1828800"/>
          </a:xfrm>
          <a:prstGeom prst="rect">
            <a:avLst/>
          </a:prstGeom>
          <a:noFill/>
          <a:ln>
            <a:noFill/>
          </a:ln>
          <a:effectLst/>
          <a:extLst>
            <a:ext uri="{909E8E84-426E-40DD-AFC4-6F175D3DCCD1}">
              <a14:hiddenFill xmlns:a14="http://schemas.microsoft.com/office/drawing/2010/main" xmlns="">
                <a:solidFill>
                  <a:srgbClr val="FFFFCC"/>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30" name="矩形 29"/>
          <p:cNvSpPr/>
          <p:nvPr/>
        </p:nvSpPr>
        <p:spPr>
          <a:xfrm>
            <a:off x="3770784" y="3489707"/>
            <a:ext cx="1723549" cy="584775"/>
          </a:xfrm>
          <a:prstGeom prst="rect">
            <a:avLst/>
          </a:prstGeom>
        </p:spPr>
        <p:txBody>
          <a:bodyPr wrap="none">
            <a:spAutoFit/>
          </a:bodyPr>
          <a:lstStyle/>
          <a:p>
            <a:pPr eaLnBrk="1" hangingPunct="1"/>
            <a:r>
              <a:rPr lang="zh-CN" altLang="en-US" sz="3200" dirty="0">
                <a:solidFill>
                  <a:srgbClr val="FF0000"/>
                </a:solidFill>
                <a:latin typeface="Arial" panose="020B0604020202020204" pitchFamily="34" charset="0"/>
              </a:rPr>
              <a:t>＝</a:t>
            </a:r>
            <a:r>
              <a:rPr lang="en-US" altLang="zh-CN" sz="3200" dirty="0">
                <a:solidFill>
                  <a:srgbClr val="FF0000"/>
                </a:solidFill>
                <a:latin typeface="Arial" panose="020B0604020202020204" pitchFamily="34" charset="0"/>
              </a:rPr>
              <a:t>0</a:t>
            </a:r>
            <a:r>
              <a:rPr lang="en-US" altLang="zh-CN" sz="3200" dirty="0">
                <a:solidFill>
                  <a:srgbClr val="FF0000"/>
                </a:solidFill>
                <a:latin typeface="Times New Roman" panose="02020603050405020304" pitchFamily="18" charset="0"/>
              </a:rPr>
              <a:t>.</a:t>
            </a:r>
            <a:r>
              <a:rPr lang="en-US" altLang="zh-CN" sz="3200" dirty="0">
                <a:solidFill>
                  <a:srgbClr val="FF0000"/>
                </a:solidFill>
                <a:latin typeface="Arial" panose="020B0604020202020204" pitchFamily="34" charset="0"/>
              </a:rPr>
              <a:t>24</a:t>
            </a:r>
            <a:r>
              <a:rPr lang="en-US" altLang="zh-CN" sz="3200" dirty="0">
                <a:solidFill>
                  <a:srgbClr val="FF0000"/>
                </a:solidFill>
                <a:latin typeface="Times New Roman" panose="02020603050405020304" pitchFamily="18" charset="0"/>
              </a:rPr>
              <a:t>m</a:t>
            </a:r>
            <a:endParaRPr lang="zh-CN" altLang="en-US" sz="3200" dirty="0">
              <a:solidFill>
                <a:srgbClr val="FF0000"/>
              </a:solidFill>
              <a:latin typeface="Times New Roman" panose="02020603050405020304" pitchFamily="18" charset="0"/>
            </a:endParaRPr>
          </a:p>
        </p:txBody>
      </p:sp>
      <p:sp>
        <p:nvSpPr>
          <p:cNvPr id="31" name="矩形 30"/>
          <p:cNvSpPr/>
          <p:nvPr/>
        </p:nvSpPr>
        <p:spPr>
          <a:xfrm>
            <a:off x="5072157" y="4055157"/>
            <a:ext cx="2289409" cy="830997"/>
          </a:xfrm>
          <a:prstGeom prst="rect">
            <a:avLst/>
          </a:prstGeom>
        </p:spPr>
        <p:txBody>
          <a:bodyPr wrap="none">
            <a:spAutoFit/>
          </a:bodyPr>
          <a:lstStyle/>
          <a:p>
            <a:pPr>
              <a:lnSpc>
                <a:spcPct val="150000"/>
              </a:lnSpc>
            </a:pPr>
            <a:r>
              <a:rPr lang="zh-CN" altLang="en-US" sz="3200" dirty="0">
                <a:solidFill>
                  <a:srgbClr val="FF0000"/>
                </a:solidFill>
                <a:latin typeface="Arial" panose="020B0604020202020204" pitchFamily="34" charset="0"/>
              </a:rPr>
              <a:t>＝</a:t>
            </a:r>
            <a:r>
              <a:rPr lang="en-US" altLang="zh-CN" sz="3200" dirty="0">
                <a:solidFill>
                  <a:srgbClr val="FF0000"/>
                </a:solidFill>
                <a:latin typeface="Arial" panose="020B0604020202020204" pitchFamily="34" charset="0"/>
              </a:rPr>
              <a:t>10</a:t>
            </a:r>
            <a:r>
              <a:rPr lang="en-US" altLang="zh-CN" sz="3200" dirty="0">
                <a:solidFill>
                  <a:srgbClr val="FF0000"/>
                </a:solidFill>
                <a:latin typeface="Times New Roman" panose="02020603050405020304" pitchFamily="18" charset="0"/>
              </a:rPr>
              <a:t>.</a:t>
            </a:r>
            <a:r>
              <a:rPr lang="en-US" altLang="zh-CN" sz="3200" dirty="0">
                <a:solidFill>
                  <a:srgbClr val="FF0000"/>
                </a:solidFill>
                <a:latin typeface="Arial" panose="020B0604020202020204" pitchFamily="34" charset="0"/>
              </a:rPr>
              <a:t>8</a:t>
            </a:r>
            <a:r>
              <a:rPr lang="en-US" altLang="zh-CN" sz="3200" dirty="0">
                <a:solidFill>
                  <a:srgbClr val="FF0000"/>
                </a:solidFill>
                <a:latin typeface="宋体" panose="02010600030101010101" pitchFamily="2" charset="-122"/>
              </a:rPr>
              <a:t>(</a:t>
            </a:r>
            <a:r>
              <a:rPr lang="en-US" altLang="zh-CN" sz="3200" dirty="0">
                <a:solidFill>
                  <a:srgbClr val="FF0000"/>
                </a:solidFill>
                <a:latin typeface="Times New Roman" panose="02020603050405020304" pitchFamily="18" charset="0"/>
              </a:rPr>
              <a:t>m</a:t>
            </a:r>
            <a:r>
              <a:rPr lang="en-US" altLang="zh-CN" sz="3200" baseline="30000" dirty="0">
                <a:solidFill>
                  <a:srgbClr val="FF0000"/>
                </a:solidFill>
                <a:latin typeface="Arial" panose="020B0604020202020204" pitchFamily="34" charset="0"/>
              </a:rPr>
              <a:t>3</a:t>
            </a:r>
            <a:r>
              <a:rPr lang="en-US" altLang="zh-CN" sz="3200" dirty="0">
                <a:solidFill>
                  <a:srgbClr val="FF0000"/>
                </a:solidFill>
                <a:latin typeface="宋体" panose="02010600030101010101" pitchFamily="2" charset="-122"/>
              </a:rPr>
              <a:t>)</a:t>
            </a:r>
          </a:p>
        </p:txBody>
      </p:sp>
      <p:sp>
        <p:nvSpPr>
          <p:cNvPr id="32" name="矩形 31"/>
          <p:cNvSpPr/>
          <p:nvPr/>
        </p:nvSpPr>
        <p:spPr>
          <a:xfrm>
            <a:off x="5038494" y="4981898"/>
            <a:ext cx="2332690" cy="584775"/>
          </a:xfrm>
          <a:prstGeom prst="rect">
            <a:avLst/>
          </a:prstGeom>
        </p:spPr>
        <p:txBody>
          <a:bodyPr wrap="none">
            <a:spAutoFit/>
          </a:bodyPr>
          <a:lstStyle/>
          <a:p>
            <a:r>
              <a:rPr lang="zh-CN" altLang="en-US" sz="3200" dirty="0">
                <a:solidFill>
                  <a:srgbClr val="FF0000"/>
                </a:solidFill>
                <a:latin typeface="Arial" panose="020B0604020202020204" pitchFamily="34" charset="0"/>
              </a:rPr>
              <a:t>＝</a:t>
            </a:r>
            <a:r>
              <a:rPr lang="en-US" altLang="zh-CN" sz="3200" dirty="0">
                <a:solidFill>
                  <a:srgbClr val="FF0000"/>
                </a:solidFill>
                <a:latin typeface="Arial" panose="020B0604020202020204" pitchFamily="34" charset="0"/>
              </a:rPr>
              <a:t>5670</a:t>
            </a:r>
            <a:r>
              <a:rPr lang="en-US" altLang="zh-CN" sz="3200" dirty="0">
                <a:solidFill>
                  <a:srgbClr val="FF0000"/>
                </a:solidFill>
                <a:latin typeface="宋体" panose="02010600030101010101" pitchFamily="2" charset="-122"/>
              </a:rPr>
              <a:t>(</a:t>
            </a:r>
            <a:r>
              <a:rPr lang="zh-CN" altLang="en-US" sz="3200" dirty="0">
                <a:solidFill>
                  <a:srgbClr val="FF0000"/>
                </a:solidFill>
                <a:latin typeface="Arial" panose="020B0604020202020204" pitchFamily="34" charset="0"/>
              </a:rPr>
              <a:t>块</a:t>
            </a:r>
            <a:r>
              <a:rPr lang="en-US" altLang="zh-CN" sz="3200" dirty="0">
                <a:solidFill>
                  <a:srgbClr val="FF0000"/>
                </a:solidFill>
                <a:latin typeface="宋体" panose="02010600030101010101" pitchFamily="2"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heel(1)">
                                      <p:cBhvr>
                                        <p:cTn id="3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7" grpId="0"/>
      <p:bldP spid="3" grpId="0" bldLvl="0" animBg="1"/>
      <p:bldP spid="4" grpId="0"/>
      <p:bldP spid="5" grpId="0"/>
      <p:bldP spid="30" grpId="0"/>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pic>
        <p:nvPicPr>
          <p:cNvPr id="9" name="Picture 2" descr="C:\Users\Administrator\Desktop\图片1.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7868" t="11764" r="15042" b="22804"/>
          <a:stretch>
            <a:fillRect/>
          </a:stretch>
        </p:blipFill>
        <p:spPr bwMode="auto">
          <a:xfrm>
            <a:off x="3509538" y="173249"/>
            <a:ext cx="1378790" cy="662363"/>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文本框 22"/>
          <p:cNvSpPr txBox="1"/>
          <p:nvPr/>
        </p:nvSpPr>
        <p:spPr>
          <a:xfrm flipH="1">
            <a:off x="3592195" y="603885"/>
            <a:ext cx="6666230" cy="829945"/>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sz="3200" dirty="0">
                <a:solidFill>
                  <a:srgbClr val="7030A0"/>
                </a:solidFill>
                <a:latin typeface="微软雅黑" panose="020B0503020204020204" pitchFamily="34" charset="-122"/>
                <a:ea typeface="微软雅黑" panose="020B0503020204020204" pitchFamily="34" charset="-122"/>
              </a:rPr>
              <a:t>2.教材第36页练习八第1,2,3题。</a:t>
            </a:r>
          </a:p>
        </p:txBody>
      </p:sp>
      <p:grpSp>
        <p:nvGrpSpPr>
          <p:cNvPr id="11" name="组合 10"/>
          <p:cNvGrpSpPr/>
          <p:nvPr/>
        </p:nvGrpSpPr>
        <p:grpSpPr>
          <a:xfrm>
            <a:off x="37465" y="48260"/>
            <a:ext cx="3260090" cy="1286510"/>
            <a:chOff x="59" y="76"/>
            <a:chExt cx="5134" cy="2026"/>
          </a:xfrm>
        </p:grpSpPr>
        <p:pic>
          <p:nvPicPr>
            <p:cNvPr id="12" name="图片 11" descr="图片11"/>
            <p:cNvPicPr>
              <a:picLocks noChangeAspect="1"/>
            </p:cNvPicPr>
            <p:nvPr/>
          </p:nvPicPr>
          <p:blipFill>
            <a:blip r:embed="rId5" cstate="print"/>
            <a:stretch>
              <a:fillRect/>
            </a:stretch>
          </p:blipFill>
          <p:spPr>
            <a:xfrm>
              <a:off x="3186" y="76"/>
              <a:ext cx="2007" cy="2026"/>
            </a:xfrm>
            <a:prstGeom prst="rect">
              <a:avLst/>
            </a:prstGeom>
          </p:spPr>
        </p:pic>
        <p:pic>
          <p:nvPicPr>
            <p:cNvPr id="13" name="图片 12" descr="stlx"/>
            <p:cNvPicPr>
              <a:picLocks noChangeAspect="1"/>
            </p:cNvPicPr>
            <p:nvPr/>
          </p:nvPicPr>
          <p:blipFill>
            <a:blip r:embed="rId6"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sp>
        <p:nvSpPr>
          <p:cNvPr id="6" name="矩形 5"/>
          <p:cNvSpPr/>
          <p:nvPr/>
        </p:nvSpPr>
        <p:spPr>
          <a:xfrm>
            <a:off x="1701602" y="1810520"/>
            <a:ext cx="1920719" cy="707886"/>
          </a:xfrm>
          <a:prstGeom prst="rect">
            <a:avLst/>
          </a:prstGeom>
        </p:spPr>
        <p:txBody>
          <a:bodyPr wrap="none">
            <a:spAutoFit/>
          </a:bodyPr>
          <a:lstStyle/>
          <a:p>
            <a:r>
              <a:rPr lang="en-US" altLang="zh-CN" sz="4000" dirty="0" smtClean="0">
                <a:solidFill>
                  <a:schemeClr val="tx1">
                    <a:lumMod val="95000"/>
                    <a:lumOff val="5000"/>
                  </a:schemeClr>
                </a:solidFill>
                <a:latin typeface="+mn-lt"/>
                <a:ea typeface="华文楷体" panose="02010600040101010101" pitchFamily="2" charset="-122"/>
              </a:rPr>
              <a:t>1.02 m</a:t>
            </a:r>
            <a:r>
              <a:rPr lang="en-US" altLang="zh-CN" sz="4000" baseline="30000" dirty="0" smtClean="0">
                <a:solidFill>
                  <a:schemeClr val="tx1">
                    <a:lumMod val="95000"/>
                    <a:lumOff val="5000"/>
                  </a:schemeClr>
                </a:solidFill>
                <a:latin typeface="+mn-lt"/>
                <a:ea typeface="华文楷体" panose="02010600040101010101" pitchFamily="2" charset="-122"/>
              </a:rPr>
              <a:t>3</a:t>
            </a:r>
            <a:r>
              <a:rPr lang="en-US" altLang="zh-CN" sz="4000" dirty="0" smtClean="0">
                <a:solidFill>
                  <a:schemeClr val="tx1">
                    <a:lumMod val="95000"/>
                    <a:lumOff val="5000"/>
                  </a:schemeClr>
                </a:solidFill>
                <a:latin typeface="+mn-lt"/>
                <a:ea typeface="华文楷体" panose="02010600040101010101" pitchFamily="2" charset="-122"/>
              </a:rPr>
              <a:t> </a:t>
            </a:r>
            <a:endParaRPr lang="zh-CN" altLang="en-US" sz="4000" dirty="0">
              <a:solidFill>
                <a:schemeClr val="tx1">
                  <a:lumMod val="95000"/>
                  <a:lumOff val="5000"/>
                </a:schemeClr>
              </a:solidFill>
              <a:latin typeface="+mn-lt"/>
            </a:endParaRPr>
          </a:p>
        </p:txBody>
      </p:sp>
      <p:sp>
        <p:nvSpPr>
          <p:cNvPr id="7" name="TextBox 6"/>
          <p:cNvSpPr txBox="1"/>
          <p:nvPr/>
        </p:nvSpPr>
        <p:spPr>
          <a:xfrm>
            <a:off x="3278282" y="1798973"/>
            <a:ext cx="439544" cy="707886"/>
          </a:xfrm>
          <a:prstGeom prst="rect">
            <a:avLst/>
          </a:prstGeom>
          <a:noFill/>
        </p:spPr>
        <p:txBody>
          <a:bodyPr wrap="none" rtlCol="0">
            <a:spAutoFit/>
          </a:bodyPr>
          <a:lstStyle/>
          <a:p>
            <a:r>
              <a:rPr lang="en-US" altLang="zh-CN" sz="4000" dirty="0" smtClean="0">
                <a:solidFill>
                  <a:schemeClr val="tx1">
                    <a:lumMod val="95000"/>
                    <a:lumOff val="5000"/>
                  </a:schemeClr>
                </a:solidFill>
                <a:ea typeface="楷体_GB2312"/>
              </a:rPr>
              <a:t>=</a:t>
            </a:r>
            <a:endParaRPr lang="zh-CN" altLang="en-US" sz="4000" dirty="0">
              <a:solidFill>
                <a:schemeClr val="tx1">
                  <a:lumMod val="95000"/>
                  <a:lumOff val="5000"/>
                </a:schemeClr>
              </a:solidFill>
              <a:ea typeface="楷体_GB2312"/>
            </a:endParaRPr>
          </a:p>
        </p:txBody>
      </p:sp>
      <p:sp>
        <p:nvSpPr>
          <p:cNvPr id="8" name="矩形 7"/>
          <p:cNvSpPr/>
          <p:nvPr/>
        </p:nvSpPr>
        <p:spPr>
          <a:xfrm>
            <a:off x="4827778" y="1798971"/>
            <a:ext cx="1050288" cy="707886"/>
          </a:xfrm>
          <a:prstGeom prst="rect">
            <a:avLst/>
          </a:prstGeom>
        </p:spPr>
        <p:txBody>
          <a:bodyPr wrap="none">
            <a:spAutoFit/>
          </a:bodyPr>
          <a:lstStyle/>
          <a:p>
            <a:r>
              <a:rPr lang="en-US" altLang="zh-CN" sz="4000" dirty="0" smtClean="0">
                <a:solidFill>
                  <a:schemeClr val="tx1">
                    <a:lumMod val="95000"/>
                    <a:lumOff val="5000"/>
                  </a:schemeClr>
                </a:solidFill>
                <a:ea typeface="华文楷体" panose="02010600040101010101" pitchFamily="2" charset="-122"/>
              </a:rPr>
              <a:t>dm</a:t>
            </a:r>
            <a:r>
              <a:rPr lang="en-US" altLang="zh-CN" sz="4000" baseline="30000" dirty="0" smtClean="0">
                <a:solidFill>
                  <a:schemeClr val="tx1">
                    <a:lumMod val="95000"/>
                    <a:lumOff val="5000"/>
                  </a:schemeClr>
                </a:solidFill>
                <a:ea typeface="华文楷体" panose="02010600040101010101" pitchFamily="2" charset="-122"/>
              </a:rPr>
              <a:t>3</a:t>
            </a:r>
            <a:endParaRPr lang="zh-CN" altLang="en-US" sz="4000" dirty="0"/>
          </a:p>
        </p:txBody>
      </p:sp>
      <p:cxnSp>
        <p:nvCxnSpPr>
          <p:cNvPr id="3" name="直接连接符 2"/>
          <p:cNvCxnSpPr/>
          <p:nvPr/>
        </p:nvCxnSpPr>
        <p:spPr>
          <a:xfrm>
            <a:off x="3689565" y="2383746"/>
            <a:ext cx="1020015"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573810" y="1798972"/>
            <a:ext cx="1223412" cy="707886"/>
          </a:xfrm>
          <a:prstGeom prst="rect">
            <a:avLst/>
          </a:prstGeom>
        </p:spPr>
        <p:txBody>
          <a:bodyPr wrap="none">
            <a:spAutoFit/>
          </a:bodyPr>
          <a:lstStyle/>
          <a:p>
            <a:r>
              <a:rPr lang="en-US" altLang="zh-CN" sz="4000" dirty="0" smtClean="0">
                <a:solidFill>
                  <a:srgbClr val="FF0000"/>
                </a:solidFill>
              </a:rPr>
              <a:t>1020</a:t>
            </a:r>
          </a:p>
        </p:txBody>
      </p:sp>
      <p:sp>
        <p:nvSpPr>
          <p:cNvPr id="5" name="矩形 4"/>
          <p:cNvSpPr/>
          <p:nvPr/>
        </p:nvSpPr>
        <p:spPr>
          <a:xfrm>
            <a:off x="6035931" y="1801809"/>
            <a:ext cx="2060179" cy="707886"/>
          </a:xfrm>
          <a:prstGeom prst="rect">
            <a:avLst/>
          </a:prstGeom>
        </p:spPr>
        <p:txBody>
          <a:bodyPr wrap="none">
            <a:spAutoFit/>
          </a:bodyPr>
          <a:lstStyle/>
          <a:p>
            <a:r>
              <a:rPr lang="en-US" altLang="zh-CN" sz="4000" dirty="0" smtClean="0">
                <a:solidFill>
                  <a:schemeClr val="tx1">
                    <a:lumMod val="95000"/>
                    <a:lumOff val="5000"/>
                  </a:schemeClr>
                </a:solidFill>
                <a:latin typeface="+mn-lt"/>
                <a:ea typeface="华文楷体" panose="02010600040101010101" pitchFamily="2" charset="-122"/>
              </a:rPr>
              <a:t>960 dm</a:t>
            </a:r>
            <a:r>
              <a:rPr lang="en-US" altLang="zh-CN" sz="4000" baseline="30000" dirty="0" smtClean="0">
                <a:solidFill>
                  <a:schemeClr val="tx1">
                    <a:lumMod val="95000"/>
                    <a:lumOff val="5000"/>
                  </a:schemeClr>
                </a:solidFill>
                <a:latin typeface="+mn-lt"/>
                <a:ea typeface="华文楷体" panose="02010600040101010101" pitchFamily="2" charset="-122"/>
              </a:rPr>
              <a:t>3</a:t>
            </a:r>
            <a:r>
              <a:rPr lang="en-US" altLang="zh-CN" sz="4000" dirty="0" smtClean="0">
                <a:solidFill>
                  <a:schemeClr val="tx1">
                    <a:lumMod val="95000"/>
                    <a:lumOff val="5000"/>
                  </a:schemeClr>
                </a:solidFill>
                <a:latin typeface="+mn-lt"/>
                <a:ea typeface="华文楷体" panose="02010600040101010101" pitchFamily="2" charset="-122"/>
              </a:rPr>
              <a:t> </a:t>
            </a:r>
            <a:endParaRPr lang="zh-CN" altLang="en-US" sz="4000" dirty="0">
              <a:solidFill>
                <a:schemeClr val="tx1">
                  <a:lumMod val="95000"/>
                  <a:lumOff val="5000"/>
                </a:schemeClr>
              </a:solidFill>
              <a:latin typeface="+mn-lt"/>
            </a:endParaRPr>
          </a:p>
        </p:txBody>
      </p:sp>
      <p:sp>
        <p:nvSpPr>
          <p:cNvPr id="30" name="TextBox 13"/>
          <p:cNvSpPr txBox="1"/>
          <p:nvPr/>
        </p:nvSpPr>
        <p:spPr>
          <a:xfrm>
            <a:off x="7872257" y="1790262"/>
            <a:ext cx="439544" cy="707886"/>
          </a:xfrm>
          <a:prstGeom prst="rect">
            <a:avLst/>
          </a:prstGeom>
          <a:noFill/>
        </p:spPr>
        <p:txBody>
          <a:bodyPr wrap="none" rtlCol="0">
            <a:spAutoFit/>
          </a:bodyPr>
          <a:lstStyle/>
          <a:p>
            <a:r>
              <a:rPr lang="en-US" altLang="zh-CN" sz="4000" dirty="0" smtClean="0">
                <a:solidFill>
                  <a:schemeClr val="tx1">
                    <a:lumMod val="95000"/>
                    <a:lumOff val="5000"/>
                  </a:schemeClr>
                </a:solidFill>
                <a:ea typeface="楷体_GB2312"/>
              </a:rPr>
              <a:t>=</a:t>
            </a:r>
            <a:endParaRPr lang="zh-CN" altLang="en-US" sz="4000" dirty="0">
              <a:solidFill>
                <a:schemeClr val="tx1">
                  <a:lumMod val="95000"/>
                  <a:lumOff val="5000"/>
                </a:schemeClr>
              </a:solidFill>
              <a:ea typeface="楷体_GB2312"/>
            </a:endParaRPr>
          </a:p>
        </p:txBody>
      </p:sp>
      <p:sp>
        <p:nvSpPr>
          <p:cNvPr id="31" name="矩形 30"/>
          <p:cNvSpPr/>
          <p:nvPr/>
        </p:nvSpPr>
        <p:spPr>
          <a:xfrm>
            <a:off x="9279959" y="1790260"/>
            <a:ext cx="774571" cy="707886"/>
          </a:xfrm>
          <a:prstGeom prst="rect">
            <a:avLst/>
          </a:prstGeom>
        </p:spPr>
        <p:txBody>
          <a:bodyPr wrap="none">
            <a:spAutoFit/>
          </a:bodyPr>
          <a:lstStyle/>
          <a:p>
            <a:r>
              <a:rPr lang="en-US" altLang="zh-CN" sz="4000" dirty="0" smtClean="0">
                <a:solidFill>
                  <a:schemeClr val="tx1">
                    <a:lumMod val="95000"/>
                    <a:lumOff val="5000"/>
                  </a:schemeClr>
                </a:solidFill>
                <a:ea typeface="华文楷体" panose="02010600040101010101" pitchFamily="2" charset="-122"/>
              </a:rPr>
              <a:t>m</a:t>
            </a:r>
            <a:r>
              <a:rPr lang="en-US" altLang="zh-CN" sz="4000" baseline="30000" dirty="0" smtClean="0">
                <a:solidFill>
                  <a:schemeClr val="tx1">
                    <a:lumMod val="95000"/>
                    <a:lumOff val="5000"/>
                  </a:schemeClr>
                </a:solidFill>
                <a:ea typeface="华文楷体" panose="02010600040101010101" pitchFamily="2" charset="-122"/>
              </a:rPr>
              <a:t>3</a:t>
            </a:r>
            <a:endParaRPr lang="zh-CN" altLang="en-US" sz="4000" dirty="0"/>
          </a:p>
        </p:txBody>
      </p:sp>
      <p:cxnSp>
        <p:nvCxnSpPr>
          <p:cNvPr id="32" name="直接连接符 31"/>
          <p:cNvCxnSpPr/>
          <p:nvPr/>
        </p:nvCxnSpPr>
        <p:spPr>
          <a:xfrm>
            <a:off x="8259944" y="2375035"/>
            <a:ext cx="1020015"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8279121" y="1790261"/>
            <a:ext cx="1099981" cy="707886"/>
          </a:xfrm>
          <a:prstGeom prst="rect">
            <a:avLst/>
          </a:prstGeom>
        </p:spPr>
        <p:txBody>
          <a:bodyPr wrap="none">
            <a:spAutoFit/>
          </a:bodyPr>
          <a:lstStyle/>
          <a:p>
            <a:r>
              <a:rPr lang="en-US" altLang="zh-CN" sz="4000" dirty="0" smtClean="0">
                <a:solidFill>
                  <a:srgbClr val="FF0000"/>
                </a:solidFill>
              </a:rPr>
              <a:t>0.96</a:t>
            </a:r>
          </a:p>
        </p:txBody>
      </p:sp>
      <p:sp>
        <p:nvSpPr>
          <p:cNvPr id="34" name="矩形 33"/>
          <p:cNvSpPr/>
          <p:nvPr/>
        </p:nvSpPr>
        <p:spPr>
          <a:xfrm>
            <a:off x="1341562" y="3190221"/>
            <a:ext cx="2258952" cy="707886"/>
          </a:xfrm>
          <a:prstGeom prst="rect">
            <a:avLst/>
          </a:prstGeom>
        </p:spPr>
        <p:txBody>
          <a:bodyPr wrap="none">
            <a:spAutoFit/>
          </a:bodyPr>
          <a:lstStyle/>
          <a:p>
            <a:r>
              <a:rPr lang="en-US" altLang="zh-CN" sz="4000" dirty="0" smtClean="0">
                <a:solidFill>
                  <a:schemeClr val="tx1">
                    <a:lumMod val="95000"/>
                    <a:lumOff val="5000"/>
                  </a:schemeClr>
                </a:solidFill>
                <a:latin typeface="+mn-lt"/>
                <a:ea typeface="华文楷体" panose="02010600040101010101" pitchFamily="2" charset="-122"/>
              </a:rPr>
              <a:t>6270 cm</a:t>
            </a:r>
            <a:r>
              <a:rPr lang="en-US" altLang="zh-CN" sz="4000" baseline="30000" dirty="0">
                <a:solidFill>
                  <a:schemeClr val="tx1">
                    <a:lumMod val="95000"/>
                    <a:lumOff val="5000"/>
                  </a:schemeClr>
                </a:solidFill>
                <a:latin typeface="+mn-lt"/>
                <a:ea typeface="华文楷体" panose="02010600040101010101" pitchFamily="2" charset="-122"/>
              </a:rPr>
              <a:t>2</a:t>
            </a:r>
            <a:r>
              <a:rPr lang="en-US" altLang="zh-CN" sz="4000" dirty="0" smtClean="0">
                <a:solidFill>
                  <a:schemeClr val="tx1">
                    <a:lumMod val="95000"/>
                    <a:lumOff val="5000"/>
                  </a:schemeClr>
                </a:solidFill>
                <a:latin typeface="+mn-lt"/>
                <a:ea typeface="华文楷体" panose="02010600040101010101" pitchFamily="2" charset="-122"/>
              </a:rPr>
              <a:t> </a:t>
            </a:r>
            <a:endParaRPr lang="zh-CN" altLang="en-US" sz="4000" dirty="0">
              <a:solidFill>
                <a:schemeClr val="tx1">
                  <a:lumMod val="95000"/>
                  <a:lumOff val="5000"/>
                </a:schemeClr>
              </a:solidFill>
              <a:latin typeface="+mn-lt"/>
            </a:endParaRPr>
          </a:p>
        </p:txBody>
      </p:sp>
      <p:sp>
        <p:nvSpPr>
          <p:cNvPr id="35" name="TextBox 18"/>
          <p:cNvSpPr txBox="1"/>
          <p:nvPr/>
        </p:nvSpPr>
        <p:spPr>
          <a:xfrm>
            <a:off x="3285778" y="3178674"/>
            <a:ext cx="439544" cy="707886"/>
          </a:xfrm>
          <a:prstGeom prst="rect">
            <a:avLst/>
          </a:prstGeom>
          <a:noFill/>
        </p:spPr>
        <p:txBody>
          <a:bodyPr wrap="none" rtlCol="0">
            <a:spAutoFit/>
          </a:bodyPr>
          <a:lstStyle/>
          <a:p>
            <a:r>
              <a:rPr lang="en-US" altLang="zh-CN" sz="4000" dirty="0" smtClean="0">
                <a:solidFill>
                  <a:schemeClr val="tx1">
                    <a:lumMod val="95000"/>
                    <a:lumOff val="5000"/>
                  </a:schemeClr>
                </a:solidFill>
                <a:ea typeface="楷体_GB2312"/>
              </a:rPr>
              <a:t>=</a:t>
            </a:r>
            <a:endParaRPr lang="zh-CN" altLang="en-US" sz="4000" dirty="0">
              <a:solidFill>
                <a:schemeClr val="tx1">
                  <a:lumMod val="95000"/>
                  <a:lumOff val="5000"/>
                </a:schemeClr>
              </a:solidFill>
              <a:ea typeface="楷体_GB2312"/>
            </a:endParaRPr>
          </a:p>
        </p:txBody>
      </p:sp>
      <p:sp>
        <p:nvSpPr>
          <p:cNvPr id="36" name="矩形 35"/>
          <p:cNvSpPr/>
          <p:nvPr/>
        </p:nvSpPr>
        <p:spPr>
          <a:xfrm>
            <a:off x="4712871" y="3178672"/>
            <a:ext cx="1050288" cy="707886"/>
          </a:xfrm>
          <a:prstGeom prst="rect">
            <a:avLst/>
          </a:prstGeom>
        </p:spPr>
        <p:txBody>
          <a:bodyPr wrap="none">
            <a:spAutoFit/>
          </a:bodyPr>
          <a:lstStyle/>
          <a:p>
            <a:r>
              <a:rPr lang="en-US" altLang="zh-CN" sz="4000" dirty="0" smtClean="0">
                <a:solidFill>
                  <a:schemeClr val="tx1">
                    <a:lumMod val="95000"/>
                    <a:lumOff val="5000"/>
                  </a:schemeClr>
                </a:solidFill>
                <a:ea typeface="华文楷体" panose="02010600040101010101" pitchFamily="2" charset="-122"/>
              </a:rPr>
              <a:t>dm</a:t>
            </a:r>
            <a:r>
              <a:rPr lang="en-US" altLang="zh-CN" sz="4000" baseline="30000" dirty="0">
                <a:solidFill>
                  <a:schemeClr val="tx1">
                    <a:lumMod val="95000"/>
                    <a:lumOff val="5000"/>
                  </a:schemeClr>
                </a:solidFill>
                <a:ea typeface="华文楷体" panose="02010600040101010101" pitchFamily="2" charset="-122"/>
              </a:rPr>
              <a:t>2</a:t>
            </a:r>
            <a:endParaRPr lang="zh-CN" altLang="en-US" sz="4000" dirty="0"/>
          </a:p>
        </p:txBody>
      </p:sp>
      <p:cxnSp>
        <p:nvCxnSpPr>
          <p:cNvPr id="37" name="直接连接符 36"/>
          <p:cNvCxnSpPr/>
          <p:nvPr/>
        </p:nvCxnSpPr>
        <p:spPr>
          <a:xfrm>
            <a:off x="3692856" y="3763447"/>
            <a:ext cx="1020015"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3735089" y="3178673"/>
            <a:ext cx="1099981" cy="707886"/>
          </a:xfrm>
          <a:prstGeom prst="rect">
            <a:avLst/>
          </a:prstGeom>
        </p:spPr>
        <p:txBody>
          <a:bodyPr wrap="none">
            <a:spAutoFit/>
          </a:bodyPr>
          <a:lstStyle/>
          <a:p>
            <a:r>
              <a:rPr lang="en-US" altLang="zh-CN" sz="4000" dirty="0" smtClean="0">
                <a:solidFill>
                  <a:srgbClr val="FF0000"/>
                </a:solidFill>
              </a:rPr>
              <a:t>62.7</a:t>
            </a:r>
          </a:p>
        </p:txBody>
      </p:sp>
      <p:sp>
        <p:nvSpPr>
          <p:cNvPr id="39" name="矩形 38"/>
          <p:cNvSpPr/>
          <p:nvPr/>
        </p:nvSpPr>
        <p:spPr>
          <a:xfrm>
            <a:off x="6025373" y="3181510"/>
            <a:ext cx="2518638" cy="707886"/>
          </a:xfrm>
          <a:prstGeom prst="rect">
            <a:avLst/>
          </a:prstGeom>
        </p:spPr>
        <p:txBody>
          <a:bodyPr wrap="none">
            <a:spAutoFit/>
          </a:bodyPr>
          <a:lstStyle/>
          <a:p>
            <a:r>
              <a:rPr lang="en-US" altLang="zh-CN" sz="4000" dirty="0" smtClean="0">
                <a:solidFill>
                  <a:schemeClr val="tx1">
                    <a:lumMod val="95000"/>
                    <a:lumOff val="5000"/>
                  </a:schemeClr>
                </a:solidFill>
                <a:latin typeface="+mn-lt"/>
                <a:ea typeface="华文楷体" panose="02010600040101010101" pitchFamily="2" charset="-122"/>
              </a:rPr>
              <a:t>36000 cm</a:t>
            </a:r>
            <a:r>
              <a:rPr lang="en-US" altLang="zh-CN" sz="4000" baseline="30000" dirty="0" smtClean="0">
                <a:solidFill>
                  <a:schemeClr val="tx1">
                    <a:lumMod val="95000"/>
                    <a:lumOff val="5000"/>
                  </a:schemeClr>
                </a:solidFill>
                <a:latin typeface="+mn-lt"/>
                <a:ea typeface="华文楷体" panose="02010600040101010101" pitchFamily="2" charset="-122"/>
              </a:rPr>
              <a:t>3</a:t>
            </a:r>
            <a:r>
              <a:rPr lang="en-US" altLang="zh-CN" sz="4000" dirty="0" smtClean="0">
                <a:solidFill>
                  <a:schemeClr val="tx1">
                    <a:lumMod val="95000"/>
                    <a:lumOff val="5000"/>
                  </a:schemeClr>
                </a:solidFill>
                <a:latin typeface="+mn-lt"/>
                <a:ea typeface="华文楷体" panose="02010600040101010101" pitchFamily="2" charset="-122"/>
              </a:rPr>
              <a:t> </a:t>
            </a:r>
            <a:endParaRPr lang="zh-CN" altLang="en-US" sz="4000" dirty="0">
              <a:solidFill>
                <a:schemeClr val="tx1">
                  <a:lumMod val="95000"/>
                  <a:lumOff val="5000"/>
                </a:schemeClr>
              </a:solidFill>
              <a:latin typeface="+mn-lt"/>
            </a:endParaRPr>
          </a:p>
        </p:txBody>
      </p:sp>
      <p:sp>
        <p:nvSpPr>
          <p:cNvPr id="40" name="TextBox 23"/>
          <p:cNvSpPr txBox="1"/>
          <p:nvPr/>
        </p:nvSpPr>
        <p:spPr>
          <a:xfrm>
            <a:off x="8254330" y="3169963"/>
            <a:ext cx="439544" cy="707886"/>
          </a:xfrm>
          <a:prstGeom prst="rect">
            <a:avLst/>
          </a:prstGeom>
          <a:noFill/>
        </p:spPr>
        <p:txBody>
          <a:bodyPr wrap="none" rtlCol="0">
            <a:spAutoFit/>
          </a:bodyPr>
          <a:lstStyle/>
          <a:p>
            <a:r>
              <a:rPr lang="en-US" altLang="zh-CN" sz="4000" dirty="0" smtClean="0">
                <a:solidFill>
                  <a:schemeClr val="tx1">
                    <a:lumMod val="95000"/>
                    <a:lumOff val="5000"/>
                  </a:schemeClr>
                </a:solidFill>
                <a:ea typeface="楷体_GB2312"/>
              </a:rPr>
              <a:t>=</a:t>
            </a:r>
            <a:endParaRPr lang="zh-CN" altLang="en-US" sz="4000" dirty="0">
              <a:solidFill>
                <a:schemeClr val="tx1">
                  <a:lumMod val="95000"/>
                  <a:lumOff val="5000"/>
                </a:schemeClr>
              </a:solidFill>
              <a:ea typeface="楷体_GB2312"/>
            </a:endParaRPr>
          </a:p>
        </p:txBody>
      </p:sp>
      <p:sp>
        <p:nvSpPr>
          <p:cNvPr id="41" name="矩形 40"/>
          <p:cNvSpPr/>
          <p:nvPr/>
        </p:nvSpPr>
        <p:spPr>
          <a:xfrm>
            <a:off x="9334450" y="3169961"/>
            <a:ext cx="1050288" cy="707886"/>
          </a:xfrm>
          <a:prstGeom prst="rect">
            <a:avLst/>
          </a:prstGeom>
        </p:spPr>
        <p:txBody>
          <a:bodyPr wrap="none">
            <a:spAutoFit/>
          </a:bodyPr>
          <a:lstStyle/>
          <a:p>
            <a:r>
              <a:rPr lang="en-US" altLang="zh-CN" sz="4000" dirty="0" smtClean="0">
                <a:solidFill>
                  <a:schemeClr val="tx1">
                    <a:lumMod val="95000"/>
                    <a:lumOff val="5000"/>
                  </a:schemeClr>
                </a:solidFill>
                <a:ea typeface="华文楷体" panose="02010600040101010101" pitchFamily="2" charset="-122"/>
              </a:rPr>
              <a:t>dm</a:t>
            </a:r>
            <a:r>
              <a:rPr lang="en-US" altLang="zh-CN" sz="4000" baseline="30000" dirty="0" smtClean="0">
                <a:solidFill>
                  <a:schemeClr val="tx1">
                    <a:lumMod val="95000"/>
                    <a:lumOff val="5000"/>
                  </a:schemeClr>
                </a:solidFill>
                <a:ea typeface="华文楷体" panose="02010600040101010101" pitchFamily="2" charset="-122"/>
              </a:rPr>
              <a:t>3</a:t>
            </a:r>
            <a:endParaRPr lang="zh-CN" altLang="en-US" sz="4000" dirty="0"/>
          </a:p>
        </p:txBody>
      </p:sp>
      <p:cxnSp>
        <p:nvCxnSpPr>
          <p:cNvPr id="42" name="直接连接符 41"/>
          <p:cNvCxnSpPr/>
          <p:nvPr/>
        </p:nvCxnSpPr>
        <p:spPr>
          <a:xfrm>
            <a:off x="8642017" y="3754736"/>
            <a:ext cx="737085"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8630411" y="3169962"/>
            <a:ext cx="704039" cy="707886"/>
          </a:xfrm>
          <a:prstGeom prst="rect">
            <a:avLst/>
          </a:prstGeom>
        </p:spPr>
        <p:txBody>
          <a:bodyPr wrap="none">
            <a:spAutoFit/>
          </a:bodyPr>
          <a:lstStyle/>
          <a:p>
            <a:r>
              <a:rPr lang="en-US" altLang="zh-CN" sz="4000" dirty="0" smtClean="0">
                <a:solidFill>
                  <a:srgbClr val="FF0000"/>
                </a:solidFill>
              </a:rPr>
              <a:t>36</a:t>
            </a:r>
          </a:p>
        </p:txBody>
      </p:sp>
      <p:sp>
        <p:nvSpPr>
          <p:cNvPr id="44" name="矩形 43"/>
          <p:cNvSpPr/>
          <p:nvPr/>
        </p:nvSpPr>
        <p:spPr>
          <a:xfrm>
            <a:off x="1341562" y="4639092"/>
            <a:ext cx="1920719" cy="707886"/>
          </a:xfrm>
          <a:prstGeom prst="rect">
            <a:avLst/>
          </a:prstGeom>
        </p:spPr>
        <p:txBody>
          <a:bodyPr wrap="none">
            <a:spAutoFit/>
          </a:bodyPr>
          <a:lstStyle/>
          <a:p>
            <a:r>
              <a:rPr lang="en-US" altLang="zh-CN" sz="4000" dirty="0" smtClean="0">
                <a:solidFill>
                  <a:schemeClr val="tx1">
                    <a:lumMod val="95000"/>
                    <a:lumOff val="5000"/>
                  </a:schemeClr>
                </a:solidFill>
                <a:latin typeface="+mn-lt"/>
                <a:ea typeface="华文楷体" panose="02010600040101010101" pitchFamily="2" charset="-122"/>
              </a:rPr>
              <a:t>8.63 m</a:t>
            </a:r>
            <a:r>
              <a:rPr lang="en-US" altLang="zh-CN" sz="4000" baseline="30000" dirty="0" smtClean="0">
                <a:solidFill>
                  <a:schemeClr val="tx1">
                    <a:lumMod val="95000"/>
                    <a:lumOff val="5000"/>
                  </a:schemeClr>
                </a:solidFill>
                <a:latin typeface="+mn-lt"/>
                <a:ea typeface="华文楷体" panose="02010600040101010101" pitchFamily="2" charset="-122"/>
              </a:rPr>
              <a:t>2</a:t>
            </a:r>
            <a:r>
              <a:rPr lang="en-US" altLang="zh-CN" sz="4000" dirty="0" smtClean="0">
                <a:solidFill>
                  <a:schemeClr val="tx1">
                    <a:lumMod val="95000"/>
                    <a:lumOff val="5000"/>
                  </a:schemeClr>
                </a:solidFill>
                <a:latin typeface="+mn-lt"/>
                <a:ea typeface="华文楷体" panose="02010600040101010101" pitchFamily="2" charset="-122"/>
              </a:rPr>
              <a:t> </a:t>
            </a:r>
            <a:endParaRPr lang="zh-CN" altLang="en-US" sz="4000" dirty="0">
              <a:solidFill>
                <a:schemeClr val="tx1">
                  <a:lumMod val="95000"/>
                  <a:lumOff val="5000"/>
                </a:schemeClr>
              </a:solidFill>
              <a:latin typeface="+mn-lt"/>
            </a:endParaRPr>
          </a:p>
        </p:txBody>
      </p:sp>
      <p:sp>
        <p:nvSpPr>
          <p:cNvPr id="45" name="TextBox 28"/>
          <p:cNvSpPr txBox="1"/>
          <p:nvPr/>
        </p:nvSpPr>
        <p:spPr>
          <a:xfrm>
            <a:off x="2997746" y="4627545"/>
            <a:ext cx="439544" cy="707886"/>
          </a:xfrm>
          <a:prstGeom prst="rect">
            <a:avLst/>
          </a:prstGeom>
          <a:noFill/>
        </p:spPr>
        <p:txBody>
          <a:bodyPr wrap="none" rtlCol="0">
            <a:spAutoFit/>
          </a:bodyPr>
          <a:lstStyle/>
          <a:p>
            <a:r>
              <a:rPr lang="en-US" altLang="zh-CN" sz="4000" dirty="0" smtClean="0">
                <a:solidFill>
                  <a:schemeClr val="tx1">
                    <a:lumMod val="95000"/>
                    <a:lumOff val="5000"/>
                  </a:schemeClr>
                </a:solidFill>
                <a:ea typeface="楷体_GB2312"/>
              </a:rPr>
              <a:t>=</a:t>
            </a:r>
            <a:endParaRPr lang="zh-CN" altLang="en-US" sz="4000" dirty="0">
              <a:solidFill>
                <a:schemeClr val="tx1">
                  <a:lumMod val="95000"/>
                  <a:lumOff val="5000"/>
                </a:schemeClr>
              </a:solidFill>
              <a:ea typeface="楷体_GB2312"/>
            </a:endParaRPr>
          </a:p>
        </p:txBody>
      </p:sp>
      <p:sp>
        <p:nvSpPr>
          <p:cNvPr id="46" name="矩形 45"/>
          <p:cNvSpPr/>
          <p:nvPr/>
        </p:nvSpPr>
        <p:spPr>
          <a:xfrm>
            <a:off x="4405448" y="4627543"/>
            <a:ext cx="1050288" cy="707886"/>
          </a:xfrm>
          <a:prstGeom prst="rect">
            <a:avLst/>
          </a:prstGeom>
        </p:spPr>
        <p:txBody>
          <a:bodyPr wrap="none">
            <a:spAutoFit/>
          </a:bodyPr>
          <a:lstStyle/>
          <a:p>
            <a:r>
              <a:rPr lang="en-US" altLang="zh-CN" sz="4000" dirty="0" smtClean="0">
                <a:solidFill>
                  <a:schemeClr val="tx1">
                    <a:lumMod val="95000"/>
                    <a:lumOff val="5000"/>
                  </a:schemeClr>
                </a:solidFill>
                <a:ea typeface="华文楷体" panose="02010600040101010101" pitchFamily="2" charset="-122"/>
              </a:rPr>
              <a:t>dm</a:t>
            </a:r>
            <a:r>
              <a:rPr lang="en-US" altLang="zh-CN" sz="4000" baseline="30000" dirty="0">
                <a:solidFill>
                  <a:schemeClr val="tx1">
                    <a:lumMod val="95000"/>
                    <a:lumOff val="5000"/>
                  </a:schemeClr>
                </a:solidFill>
                <a:ea typeface="华文楷体" panose="02010600040101010101" pitchFamily="2" charset="-122"/>
              </a:rPr>
              <a:t>2</a:t>
            </a:r>
            <a:endParaRPr lang="zh-CN" altLang="en-US" sz="4000" dirty="0"/>
          </a:p>
        </p:txBody>
      </p:sp>
      <p:cxnSp>
        <p:nvCxnSpPr>
          <p:cNvPr id="47" name="直接连接符 46"/>
          <p:cNvCxnSpPr/>
          <p:nvPr/>
        </p:nvCxnSpPr>
        <p:spPr>
          <a:xfrm>
            <a:off x="3385433" y="5212318"/>
            <a:ext cx="1020015"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3496260" y="4627544"/>
            <a:ext cx="963725" cy="707886"/>
          </a:xfrm>
          <a:prstGeom prst="rect">
            <a:avLst/>
          </a:prstGeom>
        </p:spPr>
        <p:txBody>
          <a:bodyPr wrap="none">
            <a:spAutoFit/>
          </a:bodyPr>
          <a:lstStyle/>
          <a:p>
            <a:r>
              <a:rPr lang="en-US" altLang="zh-CN" sz="4000" dirty="0" smtClean="0">
                <a:solidFill>
                  <a:srgbClr val="FF0000"/>
                </a:solidFill>
              </a:rPr>
              <a:t>863</a:t>
            </a:r>
          </a:p>
        </p:txBody>
      </p:sp>
      <p:sp>
        <p:nvSpPr>
          <p:cNvPr id="49" name="矩形 48"/>
          <p:cNvSpPr/>
          <p:nvPr/>
        </p:nvSpPr>
        <p:spPr>
          <a:xfrm>
            <a:off x="6025373" y="4630381"/>
            <a:ext cx="1800493" cy="707886"/>
          </a:xfrm>
          <a:prstGeom prst="rect">
            <a:avLst/>
          </a:prstGeom>
        </p:spPr>
        <p:txBody>
          <a:bodyPr wrap="none">
            <a:spAutoFit/>
          </a:bodyPr>
          <a:lstStyle/>
          <a:p>
            <a:r>
              <a:rPr lang="en-US" altLang="zh-CN" sz="4000" dirty="0" smtClean="0">
                <a:solidFill>
                  <a:schemeClr val="tx1">
                    <a:lumMod val="95000"/>
                    <a:lumOff val="5000"/>
                  </a:schemeClr>
                </a:solidFill>
                <a:latin typeface="+mn-lt"/>
                <a:ea typeface="华文楷体" panose="02010600040101010101" pitchFamily="2" charset="-122"/>
              </a:rPr>
              <a:t>23 dm</a:t>
            </a:r>
            <a:r>
              <a:rPr lang="en-US" altLang="zh-CN" sz="4000" baseline="30000" dirty="0" smtClean="0">
                <a:solidFill>
                  <a:schemeClr val="tx1">
                    <a:lumMod val="95000"/>
                    <a:lumOff val="5000"/>
                  </a:schemeClr>
                </a:solidFill>
                <a:latin typeface="+mn-lt"/>
                <a:ea typeface="华文楷体" panose="02010600040101010101" pitchFamily="2" charset="-122"/>
              </a:rPr>
              <a:t>3</a:t>
            </a:r>
            <a:r>
              <a:rPr lang="en-US" altLang="zh-CN" sz="4000" dirty="0" smtClean="0">
                <a:solidFill>
                  <a:schemeClr val="tx1">
                    <a:lumMod val="95000"/>
                    <a:lumOff val="5000"/>
                  </a:schemeClr>
                </a:solidFill>
                <a:latin typeface="+mn-lt"/>
                <a:ea typeface="华文楷体" panose="02010600040101010101" pitchFamily="2" charset="-122"/>
              </a:rPr>
              <a:t> </a:t>
            </a:r>
            <a:endParaRPr lang="zh-CN" altLang="en-US" sz="4000" dirty="0">
              <a:solidFill>
                <a:schemeClr val="tx1">
                  <a:lumMod val="95000"/>
                  <a:lumOff val="5000"/>
                </a:schemeClr>
              </a:solidFill>
              <a:latin typeface="+mn-lt"/>
            </a:endParaRPr>
          </a:p>
        </p:txBody>
      </p:sp>
      <p:sp>
        <p:nvSpPr>
          <p:cNvPr id="50" name="TextBox 33"/>
          <p:cNvSpPr txBox="1"/>
          <p:nvPr/>
        </p:nvSpPr>
        <p:spPr>
          <a:xfrm>
            <a:off x="7543083" y="4618834"/>
            <a:ext cx="439544" cy="707886"/>
          </a:xfrm>
          <a:prstGeom prst="rect">
            <a:avLst/>
          </a:prstGeom>
          <a:noFill/>
        </p:spPr>
        <p:txBody>
          <a:bodyPr wrap="none" rtlCol="0">
            <a:spAutoFit/>
          </a:bodyPr>
          <a:lstStyle/>
          <a:p>
            <a:r>
              <a:rPr lang="en-US" altLang="zh-CN" sz="4000" dirty="0" smtClean="0">
                <a:solidFill>
                  <a:schemeClr val="tx1">
                    <a:lumMod val="95000"/>
                    <a:lumOff val="5000"/>
                  </a:schemeClr>
                </a:solidFill>
                <a:ea typeface="楷体_GB2312"/>
              </a:rPr>
              <a:t>=</a:t>
            </a:r>
            <a:endParaRPr lang="zh-CN" altLang="en-US" sz="4000" dirty="0">
              <a:solidFill>
                <a:schemeClr val="tx1">
                  <a:lumMod val="95000"/>
                  <a:lumOff val="5000"/>
                </a:schemeClr>
              </a:solidFill>
              <a:ea typeface="楷体_GB2312"/>
            </a:endParaRPr>
          </a:p>
        </p:txBody>
      </p:sp>
      <p:sp>
        <p:nvSpPr>
          <p:cNvPr id="51" name="矩形 50"/>
          <p:cNvSpPr/>
          <p:nvPr/>
        </p:nvSpPr>
        <p:spPr>
          <a:xfrm>
            <a:off x="9209173" y="4618832"/>
            <a:ext cx="989373" cy="707886"/>
          </a:xfrm>
          <a:prstGeom prst="rect">
            <a:avLst/>
          </a:prstGeom>
        </p:spPr>
        <p:txBody>
          <a:bodyPr wrap="none">
            <a:spAutoFit/>
          </a:bodyPr>
          <a:lstStyle/>
          <a:p>
            <a:r>
              <a:rPr lang="en-US" altLang="zh-CN" sz="4000" dirty="0" smtClean="0">
                <a:solidFill>
                  <a:schemeClr val="tx1">
                    <a:lumMod val="95000"/>
                    <a:lumOff val="5000"/>
                  </a:schemeClr>
                </a:solidFill>
                <a:ea typeface="华文楷体" panose="02010600040101010101" pitchFamily="2" charset="-122"/>
              </a:rPr>
              <a:t>cm</a:t>
            </a:r>
            <a:r>
              <a:rPr lang="en-US" altLang="zh-CN" sz="4000" baseline="30000" dirty="0" smtClean="0">
                <a:solidFill>
                  <a:schemeClr val="tx1">
                    <a:lumMod val="95000"/>
                    <a:lumOff val="5000"/>
                  </a:schemeClr>
                </a:solidFill>
                <a:ea typeface="华文楷体" panose="02010600040101010101" pitchFamily="2" charset="-122"/>
              </a:rPr>
              <a:t>3</a:t>
            </a:r>
            <a:endParaRPr lang="zh-CN" altLang="en-US" sz="4000" dirty="0"/>
          </a:p>
        </p:txBody>
      </p:sp>
      <p:cxnSp>
        <p:nvCxnSpPr>
          <p:cNvPr id="52" name="直接连接符 51"/>
          <p:cNvCxnSpPr/>
          <p:nvPr/>
        </p:nvCxnSpPr>
        <p:spPr>
          <a:xfrm>
            <a:off x="7930770" y="5203607"/>
            <a:ext cx="1349189"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894290" y="4618833"/>
            <a:ext cx="1483098" cy="707886"/>
          </a:xfrm>
          <a:prstGeom prst="rect">
            <a:avLst/>
          </a:prstGeom>
        </p:spPr>
        <p:txBody>
          <a:bodyPr wrap="none">
            <a:spAutoFit/>
          </a:bodyPr>
          <a:lstStyle/>
          <a:p>
            <a:r>
              <a:rPr lang="en-US" altLang="zh-CN" sz="4000" dirty="0" smtClean="0">
                <a:solidFill>
                  <a:srgbClr val="FF0000"/>
                </a:solidFill>
              </a:rPr>
              <a:t>23000</a:t>
            </a:r>
          </a:p>
        </p:txBody>
      </p:sp>
      <p:sp>
        <p:nvSpPr>
          <p:cNvPr id="54" name="矩形 53"/>
          <p:cNvSpPr/>
          <p:nvPr/>
        </p:nvSpPr>
        <p:spPr>
          <a:xfrm>
            <a:off x="1121599" y="1810663"/>
            <a:ext cx="580608" cy="707886"/>
          </a:xfrm>
          <a:prstGeom prst="rect">
            <a:avLst/>
          </a:prstGeom>
        </p:spPr>
        <p:txBody>
          <a:bodyPr wrap="none">
            <a:spAutoFit/>
          </a:bodyPr>
          <a:lstStyle/>
          <a:p>
            <a:r>
              <a:rPr lang="en-US" altLang="zh-CN" sz="4000" dirty="0" smtClean="0">
                <a:solidFill>
                  <a:schemeClr val="tx1">
                    <a:lumMod val="95000"/>
                    <a:lumOff val="5000"/>
                  </a:schemeClr>
                </a:solidFill>
                <a:ea typeface="华文楷体" panose="02010600040101010101" pitchFamily="2" charset="-122"/>
              </a:rPr>
              <a:t>1.</a:t>
            </a:r>
            <a:endParaRPr lang="zh-CN" altLang="en-US" sz="4000" dirty="0"/>
          </a:p>
        </p:txBody>
      </p:sp>
    </p:spTree>
  </p:cSld>
  <p:clrMapOvr>
    <a:masterClrMapping/>
  </p:clrMapOvr>
  <mc:AlternateContent xmlns:mc="http://schemas.openxmlformats.org/markup-compatibility/2006">
    <mc:Choice xmlns:p14="http://schemas.microsoft.com/office/powerpoint/2010/main" xmlns=""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anim calcmode="lin" valueType="num">
                                      <p:cBhvr>
                                        <p:cTn id="16" dur="2000" fill="hold"/>
                                        <p:tgtEl>
                                          <p:spTgt spid="4"/>
                                        </p:tgtEl>
                                        <p:attrNameLst>
                                          <p:attrName>ppt_w</p:attrName>
                                        </p:attrNameLst>
                                      </p:cBhvr>
                                      <p:tavLst>
                                        <p:tav tm="0" fmla="#ppt_w*sin(2.5*pi*$)">
                                          <p:val>
                                            <p:fltVal val="0"/>
                                          </p:val>
                                        </p:tav>
                                        <p:tav tm="100000">
                                          <p:val>
                                            <p:fltVal val="1"/>
                                          </p:val>
                                        </p:tav>
                                      </p:tavLst>
                                    </p:anim>
                                    <p:anim calcmode="lin" valueType="num">
                                      <p:cBhvr>
                                        <p:cTn id="17"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2000"/>
                                        <p:tgtEl>
                                          <p:spTgt spid="33"/>
                                        </p:tgtEl>
                                      </p:cBhvr>
                                    </p:animEffect>
                                    <p:anim calcmode="lin" valueType="num">
                                      <p:cBhvr>
                                        <p:cTn id="23" dur="2000" fill="hold"/>
                                        <p:tgtEl>
                                          <p:spTgt spid="33"/>
                                        </p:tgtEl>
                                        <p:attrNameLst>
                                          <p:attrName>ppt_w</p:attrName>
                                        </p:attrNameLst>
                                      </p:cBhvr>
                                      <p:tavLst>
                                        <p:tav tm="0" fmla="#ppt_w*sin(2.5*pi*$)">
                                          <p:val>
                                            <p:fltVal val="0"/>
                                          </p:val>
                                        </p:tav>
                                        <p:tav tm="100000">
                                          <p:val>
                                            <p:fltVal val="1"/>
                                          </p:val>
                                        </p:tav>
                                      </p:tavLst>
                                    </p:anim>
                                    <p:anim calcmode="lin" valueType="num">
                                      <p:cBhvr>
                                        <p:cTn id="24" dur="2000" fill="hold"/>
                                        <p:tgtEl>
                                          <p:spTgt spid="33"/>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2000"/>
                                        <p:tgtEl>
                                          <p:spTgt spid="38"/>
                                        </p:tgtEl>
                                      </p:cBhvr>
                                    </p:animEffect>
                                    <p:anim calcmode="lin" valueType="num">
                                      <p:cBhvr>
                                        <p:cTn id="30" dur="2000" fill="hold"/>
                                        <p:tgtEl>
                                          <p:spTgt spid="38"/>
                                        </p:tgtEl>
                                        <p:attrNameLst>
                                          <p:attrName>ppt_w</p:attrName>
                                        </p:attrNameLst>
                                      </p:cBhvr>
                                      <p:tavLst>
                                        <p:tav tm="0" fmla="#ppt_w*sin(2.5*pi*$)">
                                          <p:val>
                                            <p:fltVal val="0"/>
                                          </p:val>
                                        </p:tav>
                                        <p:tav tm="100000">
                                          <p:val>
                                            <p:fltVal val="1"/>
                                          </p:val>
                                        </p:tav>
                                      </p:tavLst>
                                    </p:anim>
                                    <p:anim calcmode="lin" valueType="num">
                                      <p:cBhvr>
                                        <p:cTn id="31" dur="2000" fill="hold"/>
                                        <p:tgtEl>
                                          <p:spTgt spid="38"/>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45" presetClass="entr" presetSubtype="0" fill="hold" grpId="0" nodeType="click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2000"/>
                                        <p:tgtEl>
                                          <p:spTgt spid="43"/>
                                        </p:tgtEl>
                                      </p:cBhvr>
                                    </p:animEffect>
                                    <p:anim calcmode="lin" valueType="num">
                                      <p:cBhvr>
                                        <p:cTn id="37" dur="2000" fill="hold"/>
                                        <p:tgtEl>
                                          <p:spTgt spid="43"/>
                                        </p:tgtEl>
                                        <p:attrNameLst>
                                          <p:attrName>ppt_w</p:attrName>
                                        </p:attrNameLst>
                                      </p:cBhvr>
                                      <p:tavLst>
                                        <p:tav tm="0" fmla="#ppt_w*sin(2.5*pi*$)">
                                          <p:val>
                                            <p:fltVal val="0"/>
                                          </p:val>
                                        </p:tav>
                                        <p:tav tm="100000">
                                          <p:val>
                                            <p:fltVal val="1"/>
                                          </p:val>
                                        </p:tav>
                                      </p:tavLst>
                                    </p:anim>
                                    <p:anim calcmode="lin" valueType="num">
                                      <p:cBhvr>
                                        <p:cTn id="38" dur="2000" fill="hold"/>
                                        <p:tgtEl>
                                          <p:spTgt spid="43"/>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grpId="0" nodeType="click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2000"/>
                                        <p:tgtEl>
                                          <p:spTgt spid="48"/>
                                        </p:tgtEl>
                                      </p:cBhvr>
                                    </p:animEffect>
                                    <p:anim calcmode="lin" valueType="num">
                                      <p:cBhvr>
                                        <p:cTn id="44" dur="2000" fill="hold"/>
                                        <p:tgtEl>
                                          <p:spTgt spid="48"/>
                                        </p:tgtEl>
                                        <p:attrNameLst>
                                          <p:attrName>ppt_w</p:attrName>
                                        </p:attrNameLst>
                                      </p:cBhvr>
                                      <p:tavLst>
                                        <p:tav tm="0" fmla="#ppt_w*sin(2.5*pi*$)">
                                          <p:val>
                                            <p:fltVal val="0"/>
                                          </p:val>
                                        </p:tav>
                                        <p:tav tm="100000">
                                          <p:val>
                                            <p:fltVal val="1"/>
                                          </p:val>
                                        </p:tav>
                                      </p:tavLst>
                                    </p:anim>
                                    <p:anim calcmode="lin" valueType="num">
                                      <p:cBhvr>
                                        <p:cTn id="45" dur="2000" fill="hold"/>
                                        <p:tgtEl>
                                          <p:spTgt spid="48"/>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45" presetClass="entr" presetSubtype="0" fill="hold" grpId="0" nodeType="click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2000"/>
                                        <p:tgtEl>
                                          <p:spTgt spid="53"/>
                                        </p:tgtEl>
                                      </p:cBhvr>
                                    </p:animEffect>
                                    <p:anim calcmode="lin" valueType="num">
                                      <p:cBhvr>
                                        <p:cTn id="51" dur="2000" fill="hold"/>
                                        <p:tgtEl>
                                          <p:spTgt spid="53"/>
                                        </p:tgtEl>
                                        <p:attrNameLst>
                                          <p:attrName>ppt_w</p:attrName>
                                        </p:attrNameLst>
                                      </p:cBhvr>
                                      <p:tavLst>
                                        <p:tav tm="0" fmla="#ppt_w*sin(2.5*pi*$)">
                                          <p:val>
                                            <p:fltVal val="0"/>
                                          </p:val>
                                        </p:tav>
                                        <p:tav tm="100000">
                                          <p:val>
                                            <p:fltVal val="1"/>
                                          </p:val>
                                        </p:tav>
                                      </p:tavLst>
                                    </p:anim>
                                    <p:anim calcmode="lin" valueType="num">
                                      <p:cBhvr>
                                        <p:cTn id="52" dur="2000" fill="hold"/>
                                        <p:tgtEl>
                                          <p:spTgt spid="5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4" grpId="0"/>
      <p:bldP spid="33" grpId="0"/>
      <p:bldP spid="38" grpId="0"/>
      <p:bldP spid="43" grpId="0"/>
      <p:bldP spid="48"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86995" y="57785"/>
            <a:ext cx="2636520" cy="1080770"/>
            <a:chOff x="137" y="91"/>
            <a:chExt cx="4152" cy="1702"/>
          </a:xfrm>
        </p:grpSpPr>
        <p:pic>
          <p:nvPicPr>
            <p:cNvPr id="4" name="图片 3" descr="图片7"/>
            <p:cNvPicPr>
              <a:picLocks noChangeAspect="1"/>
            </p:cNvPicPr>
            <p:nvPr>
              <p:custDataLst>
                <p:tags r:id="rId1"/>
              </p:custDataLst>
            </p:nvPr>
          </p:nvPicPr>
          <p:blipFill>
            <a:blip r:embed="rId5" cstate="print"/>
            <a:stretch>
              <a:fillRect/>
            </a:stretch>
          </p:blipFill>
          <p:spPr>
            <a:xfrm>
              <a:off x="3239" y="91"/>
              <a:ext cx="1051" cy="1702"/>
            </a:xfrm>
            <a:prstGeom prst="rect">
              <a:avLst/>
            </a:prstGeom>
          </p:spPr>
        </p:pic>
        <p:pic>
          <p:nvPicPr>
            <p:cNvPr id="5" name="图片 4" descr="fxzb"/>
            <p:cNvPicPr>
              <a:picLocks noChangeAspect="1"/>
            </p:cNvPicPr>
            <p:nvPr/>
          </p:nvPicPr>
          <p:blipFill>
            <a:blip r:embed="rId6" cstate="print">
              <a:clrChange>
                <a:clrFrom>
                  <a:srgbClr val="FFFFFE">
                    <a:alpha val="100000"/>
                  </a:srgbClr>
                </a:clrFrom>
                <a:clrTo>
                  <a:srgbClr val="FFFFFE">
                    <a:alpha val="100000"/>
                    <a:alpha val="0"/>
                  </a:srgbClr>
                </a:clrTo>
              </a:clrChange>
            </a:blip>
            <a:srcRect r="62652" b="-115"/>
            <a:stretch>
              <a:fillRect/>
            </a:stretch>
          </p:blipFill>
          <p:spPr>
            <a:xfrm>
              <a:off x="137" y="580"/>
              <a:ext cx="2955" cy="872"/>
            </a:xfrm>
            <a:prstGeom prst="rect">
              <a:avLst/>
            </a:prstGeom>
          </p:spPr>
        </p:pic>
      </p:grpSp>
      <p:sp>
        <p:nvSpPr>
          <p:cNvPr id="11" name="矩形 10"/>
          <p:cNvSpPr/>
          <p:nvPr/>
        </p:nvSpPr>
        <p:spPr>
          <a:xfrm>
            <a:off x="1132612" y="1332647"/>
            <a:ext cx="1808480" cy="583565"/>
          </a:xfrm>
          <a:prstGeom prst="rect">
            <a:avLst/>
          </a:prstGeom>
        </p:spPr>
        <p:txBody>
          <a:bodyPr wrap="none">
            <a:spAutoFit/>
          </a:bodyPr>
          <a:lstStyle/>
          <a:p>
            <a:r>
              <a:rPr lang="zh-CN" altLang="zh-CN" sz="3200" dirty="0">
                <a:solidFill>
                  <a:schemeClr val="tx1">
                    <a:lumMod val="95000"/>
                    <a:lumOff val="5000"/>
                  </a:schemeClr>
                </a:solidFill>
                <a:latin typeface="华文楷体" panose="02010600040101010101" pitchFamily="2" charset="-122"/>
                <a:ea typeface="华文楷体" panose="02010600040101010101" pitchFamily="2" charset="-122"/>
              </a:rPr>
              <a:t>填一填。</a:t>
            </a:r>
          </a:p>
        </p:txBody>
      </p:sp>
      <p:sp>
        <p:nvSpPr>
          <p:cNvPr id="12" name="矩形 11"/>
          <p:cNvSpPr/>
          <p:nvPr/>
        </p:nvSpPr>
        <p:spPr>
          <a:xfrm>
            <a:off x="709328" y="1964556"/>
            <a:ext cx="12513310" cy="830997"/>
          </a:xfrm>
          <a:prstGeom prst="rect">
            <a:avLst/>
          </a:prstGeom>
        </p:spPr>
        <p:txBody>
          <a:bodyPr wrap="square">
            <a:spAutoFit/>
          </a:bodyPr>
          <a:lstStyle/>
          <a:p>
            <a:pPr>
              <a:lnSpc>
                <a:spcPct val="150000"/>
              </a:lnSpc>
            </a:pP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(1)</a:t>
            </a:r>
            <a:r>
              <a:rPr lang="zh-CN"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常用的体积单位有</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zh-CN"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a:t>
            </a:r>
            <a:r>
              <a:rPr lang="zh-CN"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zh-CN"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zh-CN"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zh-CN"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zh-CN"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a:t>
            </a:r>
            <a:r>
              <a:rPr lang="zh-CN"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a:t>
            </a:r>
            <a:endParaRPr lang="zh-CN" altLang="zh-CN" sz="3200" dirty="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6" name="矩形 5"/>
          <p:cNvSpPr/>
          <p:nvPr/>
        </p:nvSpPr>
        <p:spPr>
          <a:xfrm>
            <a:off x="776952" y="3232658"/>
            <a:ext cx="8352928" cy="584775"/>
          </a:xfrm>
          <a:prstGeom prst="rect">
            <a:avLst/>
          </a:prstGeom>
        </p:spPr>
        <p:txBody>
          <a:bodyPr wrap="square">
            <a:spAutoFit/>
          </a:bodyPr>
          <a:lstStyle/>
          <a:p>
            <a:r>
              <a:rPr lang="en-US" altLang="zh-CN" sz="3200" dirty="0">
                <a:solidFill>
                  <a:schemeClr val="tx1">
                    <a:lumMod val="95000"/>
                    <a:lumOff val="5000"/>
                  </a:schemeClr>
                </a:solidFill>
                <a:latin typeface="华文楷体" panose="02010600040101010101" pitchFamily="2" charset="-122"/>
                <a:ea typeface="华文楷体" panose="02010600040101010101" pitchFamily="2" charset="-122"/>
              </a:rPr>
              <a:t>(2)</a:t>
            </a:r>
            <a:r>
              <a:rPr lang="zh-CN" altLang="zh-CN" sz="3200" dirty="0">
                <a:solidFill>
                  <a:schemeClr val="tx1">
                    <a:lumMod val="95000"/>
                    <a:lumOff val="5000"/>
                  </a:schemeClr>
                </a:solidFill>
                <a:latin typeface="华文楷体" panose="02010600040101010101" pitchFamily="2" charset="-122"/>
                <a:ea typeface="华文楷体" panose="02010600040101010101" pitchFamily="2" charset="-122"/>
              </a:rPr>
              <a:t>长方体的体积</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a:t>
            </a:r>
            <a:r>
              <a:rPr lang="zh-CN" altLang="zh-CN" sz="3200" dirty="0">
                <a:solidFill>
                  <a:schemeClr val="tx1">
                    <a:lumMod val="95000"/>
                    <a:lumOff val="5000"/>
                  </a:schemeClr>
                </a:solidFill>
                <a:latin typeface="华文楷体" panose="02010600040101010101" pitchFamily="2" charset="-122"/>
                <a:ea typeface="华文楷体" panose="02010600040101010101" pitchFamily="2" charset="-122"/>
              </a:rPr>
              <a:t>。</a:t>
            </a:r>
          </a:p>
        </p:txBody>
      </p:sp>
      <p:sp>
        <p:nvSpPr>
          <p:cNvPr id="14" name="矩形 13"/>
          <p:cNvSpPr/>
          <p:nvPr/>
        </p:nvSpPr>
        <p:spPr>
          <a:xfrm>
            <a:off x="786577" y="4337574"/>
            <a:ext cx="8352928" cy="583565"/>
          </a:xfrm>
          <a:prstGeom prst="rect">
            <a:avLst/>
          </a:prstGeom>
        </p:spPr>
        <p:txBody>
          <a:bodyPr wrap="square">
            <a:spAutoFit/>
          </a:bodyPr>
          <a:lstStyle/>
          <a:p>
            <a:r>
              <a:rPr lang="en-US" altLang="zh-CN" sz="3200" dirty="0">
                <a:solidFill>
                  <a:schemeClr val="tx1">
                    <a:lumMod val="95000"/>
                    <a:lumOff val="5000"/>
                  </a:schemeClr>
                </a:solidFill>
                <a:latin typeface="华文楷体" panose="02010600040101010101" pitchFamily="2" charset="-122"/>
                <a:ea typeface="华文楷体" panose="02010600040101010101" pitchFamily="2" charset="-122"/>
              </a:rPr>
              <a:t>(3)</a:t>
            </a:r>
            <a:r>
              <a:rPr lang="zh-CN" altLang="zh-CN" sz="3200" dirty="0">
                <a:solidFill>
                  <a:schemeClr val="tx1">
                    <a:lumMod val="95000"/>
                    <a:lumOff val="5000"/>
                  </a:schemeClr>
                </a:solidFill>
                <a:latin typeface="华文楷体" panose="02010600040101010101" pitchFamily="2" charset="-122"/>
                <a:ea typeface="华文楷体" panose="02010600040101010101" pitchFamily="2" charset="-122"/>
              </a:rPr>
              <a:t>正方体的体积</a:t>
            </a:r>
            <a:r>
              <a:rPr lang="en-US" altLang="zh-CN" sz="3200" dirty="0">
                <a:solidFill>
                  <a:schemeClr val="tx1">
                    <a:lumMod val="95000"/>
                    <a:lumOff val="5000"/>
                  </a:schemeClr>
                </a:solidFill>
                <a:latin typeface="华文楷体" panose="02010600040101010101" pitchFamily="2" charset="-122"/>
                <a:ea typeface="华文楷体" panose="02010600040101010101" pitchFamily="2" charset="-122"/>
              </a:rPr>
              <a:t>=(</a:t>
            </a:r>
            <a:r>
              <a:rPr lang="zh-CN" altLang="zh-CN" sz="3200" dirty="0">
                <a:solidFill>
                  <a:schemeClr val="tx1">
                    <a:lumMod val="95000"/>
                    <a:lumOff val="5000"/>
                  </a:schemeClr>
                </a:solidFill>
                <a:latin typeface="华文楷体" panose="02010600040101010101" pitchFamily="2" charset="-122"/>
                <a:ea typeface="华文楷体" panose="02010600040101010101" pitchFamily="2" charset="-122"/>
              </a:rPr>
              <a:t>　</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          </a:t>
            </a:r>
            <a:r>
              <a:rPr lang="en-US" altLang="zh-CN" sz="3200" dirty="0">
                <a:solidFill>
                  <a:schemeClr val="tx1">
                    <a:lumMod val="95000"/>
                    <a:lumOff val="5000"/>
                  </a:schemeClr>
                </a:solidFill>
                <a:latin typeface="华文楷体" panose="02010600040101010101" pitchFamily="2" charset="-122"/>
                <a:ea typeface="华文楷体" panose="02010600040101010101" pitchFamily="2" charset="-122"/>
              </a:rPr>
              <a:t> </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a:t>
            </a:r>
            <a:r>
              <a:rPr lang="zh-CN" altLang="zh-CN" sz="3200" dirty="0">
                <a:solidFill>
                  <a:schemeClr val="tx1">
                    <a:lumMod val="95000"/>
                    <a:lumOff val="5000"/>
                  </a:schemeClr>
                </a:solidFill>
                <a:latin typeface="华文楷体" panose="02010600040101010101" pitchFamily="2" charset="-122"/>
                <a:ea typeface="华文楷体" panose="02010600040101010101" pitchFamily="2" charset="-122"/>
              </a:rPr>
              <a:t>。</a:t>
            </a:r>
          </a:p>
        </p:txBody>
      </p:sp>
      <p:sp>
        <p:nvSpPr>
          <p:cNvPr id="8" name="矩形 7"/>
          <p:cNvSpPr/>
          <p:nvPr/>
        </p:nvSpPr>
        <p:spPr>
          <a:xfrm>
            <a:off x="4531463" y="2080007"/>
            <a:ext cx="1402080" cy="583565"/>
          </a:xfrm>
          <a:prstGeom prst="rect">
            <a:avLst/>
          </a:prstGeom>
        </p:spPr>
        <p:txBody>
          <a:bodyPr wrap="none">
            <a:spAutoFit/>
          </a:bodyPr>
          <a:lstStyle/>
          <a:p>
            <a:r>
              <a:rPr lang="zh-CN" altLang="zh-CN" sz="3200" dirty="0">
                <a:solidFill>
                  <a:srgbClr val="FF0000"/>
                </a:solidFill>
                <a:latin typeface="华文楷体" panose="02010600040101010101" pitchFamily="2" charset="-122"/>
                <a:ea typeface="华文楷体" panose="02010600040101010101" pitchFamily="2" charset="-122"/>
              </a:rPr>
              <a:t>立方米</a:t>
            </a:r>
          </a:p>
        </p:txBody>
      </p:sp>
      <p:sp>
        <p:nvSpPr>
          <p:cNvPr id="16" name="矩形 15"/>
          <p:cNvSpPr/>
          <p:nvPr/>
        </p:nvSpPr>
        <p:spPr>
          <a:xfrm>
            <a:off x="6591071" y="2096849"/>
            <a:ext cx="1808480" cy="583565"/>
          </a:xfrm>
          <a:prstGeom prst="rect">
            <a:avLst/>
          </a:prstGeom>
        </p:spPr>
        <p:txBody>
          <a:bodyPr wrap="none">
            <a:spAutoFit/>
          </a:bodyPr>
          <a:lstStyle/>
          <a:p>
            <a:r>
              <a:rPr lang="zh-CN" altLang="zh-CN" sz="3200" dirty="0">
                <a:solidFill>
                  <a:srgbClr val="FF0000"/>
                </a:solidFill>
                <a:latin typeface="华文楷体" panose="02010600040101010101" pitchFamily="2" charset="-122"/>
                <a:ea typeface="华文楷体" panose="02010600040101010101" pitchFamily="2" charset="-122"/>
              </a:rPr>
              <a:t>立方分米</a:t>
            </a:r>
          </a:p>
        </p:txBody>
      </p:sp>
      <p:sp>
        <p:nvSpPr>
          <p:cNvPr id="17" name="矩形 16"/>
          <p:cNvSpPr/>
          <p:nvPr/>
        </p:nvSpPr>
        <p:spPr>
          <a:xfrm>
            <a:off x="9036024" y="2109215"/>
            <a:ext cx="1808480" cy="583565"/>
          </a:xfrm>
          <a:prstGeom prst="rect">
            <a:avLst/>
          </a:prstGeom>
        </p:spPr>
        <p:txBody>
          <a:bodyPr wrap="none">
            <a:spAutoFit/>
          </a:bodyPr>
          <a:lstStyle/>
          <a:p>
            <a:r>
              <a:rPr lang="zh-CN" altLang="zh-CN" sz="3200" dirty="0">
                <a:solidFill>
                  <a:srgbClr val="FF0000"/>
                </a:solidFill>
                <a:latin typeface="华文楷体" panose="02010600040101010101" pitchFamily="2" charset="-122"/>
                <a:ea typeface="华文楷体" panose="02010600040101010101" pitchFamily="2" charset="-122"/>
              </a:rPr>
              <a:t>立方厘米</a:t>
            </a:r>
          </a:p>
        </p:txBody>
      </p:sp>
      <p:sp>
        <p:nvSpPr>
          <p:cNvPr id="18" name="矩形 17"/>
          <p:cNvSpPr/>
          <p:nvPr/>
        </p:nvSpPr>
        <p:spPr>
          <a:xfrm>
            <a:off x="4152657" y="3255000"/>
            <a:ext cx="2214880" cy="583565"/>
          </a:xfrm>
          <a:prstGeom prst="rect">
            <a:avLst/>
          </a:prstGeom>
        </p:spPr>
        <p:txBody>
          <a:bodyPr wrap="none">
            <a:spAutoFit/>
          </a:bodyPr>
          <a:lstStyle/>
          <a:p>
            <a:r>
              <a:rPr lang="zh-CN" altLang="zh-CN" sz="3200" dirty="0">
                <a:solidFill>
                  <a:srgbClr val="FF0000"/>
                </a:solidFill>
                <a:latin typeface="华文楷体" panose="02010600040101010101" pitchFamily="2" charset="-122"/>
                <a:ea typeface="华文楷体" panose="02010600040101010101" pitchFamily="2" charset="-122"/>
              </a:rPr>
              <a:t>长</a:t>
            </a:r>
            <a:r>
              <a:rPr lang="en-US" altLang="zh-CN" sz="3200" dirty="0">
                <a:solidFill>
                  <a:srgbClr val="FF0000"/>
                </a:solidFill>
                <a:latin typeface="华文楷体" panose="02010600040101010101" pitchFamily="2" charset="-122"/>
                <a:ea typeface="华文楷体" panose="02010600040101010101" pitchFamily="2" charset="-122"/>
              </a:rPr>
              <a:t>×</a:t>
            </a:r>
            <a:r>
              <a:rPr lang="zh-CN" altLang="zh-CN" sz="3200" dirty="0">
                <a:solidFill>
                  <a:srgbClr val="FF0000"/>
                </a:solidFill>
                <a:latin typeface="华文楷体" panose="02010600040101010101" pitchFamily="2" charset="-122"/>
                <a:ea typeface="华文楷体" panose="02010600040101010101" pitchFamily="2" charset="-122"/>
              </a:rPr>
              <a:t>宽</a:t>
            </a:r>
            <a:r>
              <a:rPr lang="en-US" altLang="zh-CN" sz="3200" dirty="0">
                <a:solidFill>
                  <a:srgbClr val="FF0000"/>
                </a:solidFill>
                <a:latin typeface="华文楷体" panose="02010600040101010101" pitchFamily="2" charset="-122"/>
                <a:ea typeface="华文楷体" panose="02010600040101010101" pitchFamily="2" charset="-122"/>
              </a:rPr>
              <a:t>×</a:t>
            </a:r>
            <a:r>
              <a:rPr lang="zh-CN" altLang="zh-CN" sz="3200" dirty="0">
                <a:solidFill>
                  <a:srgbClr val="FF0000"/>
                </a:solidFill>
                <a:latin typeface="华文楷体" panose="02010600040101010101" pitchFamily="2" charset="-122"/>
                <a:ea typeface="华文楷体" panose="02010600040101010101" pitchFamily="2" charset="-122"/>
              </a:rPr>
              <a:t>高</a:t>
            </a:r>
          </a:p>
        </p:txBody>
      </p:sp>
      <p:sp>
        <p:nvSpPr>
          <p:cNvPr id="19" name="矩形 18"/>
          <p:cNvSpPr/>
          <p:nvPr/>
        </p:nvSpPr>
        <p:spPr>
          <a:xfrm>
            <a:off x="4396235" y="4336663"/>
            <a:ext cx="1119505" cy="583565"/>
          </a:xfrm>
          <a:prstGeom prst="rect">
            <a:avLst/>
          </a:prstGeom>
        </p:spPr>
        <p:txBody>
          <a:bodyPr wrap="none">
            <a:spAutoFit/>
          </a:bodyPr>
          <a:lstStyle/>
          <a:p>
            <a:r>
              <a:rPr lang="zh-CN" altLang="zh-CN" sz="3200" dirty="0">
                <a:solidFill>
                  <a:srgbClr val="FF0000"/>
                </a:solidFill>
                <a:latin typeface="华文楷体" panose="02010600040101010101" pitchFamily="2" charset="-122"/>
                <a:ea typeface="华文楷体" panose="02010600040101010101" pitchFamily="2" charset="-122"/>
              </a:rPr>
              <a:t>棱长</a:t>
            </a:r>
            <a:r>
              <a:rPr lang="en-US" altLang="zh-CN" sz="3200" baseline="30000" dirty="0">
                <a:solidFill>
                  <a:srgbClr val="FF0000"/>
                </a:solidFill>
                <a:latin typeface="华文楷体" panose="02010600040101010101" pitchFamily="2" charset="-122"/>
                <a:ea typeface="华文楷体" panose="02010600040101010101" pitchFamily="2" charset="-122"/>
              </a:rPr>
              <a:t>3</a:t>
            </a:r>
          </a:p>
        </p:txBody>
      </p:sp>
    </p:spTree>
  </p:cSld>
  <p:clrMapOvr>
    <a:masterClrMapping/>
  </p:clrMapOvr>
  <mc:AlternateContent xmlns:mc="http://schemas.openxmlformats.org/markup-compatibility/2006">
    <mc:Choice xmlns:p14="http://schemas.microsoft.com/office/powerpoint/2010/main" xmlns=""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pic>
        <p:nvPicPr>
          <p:cNvPr id="9" name="Picture 2" descr="C:\Users\Administrator\Desktop\图片1.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7868" t="11764" r="15042" b="22804"/>
          <a:stretch>
            <a:fillRect/>
          </a:stretch>
        </p:blipFill>
        <p:spPr bwMode="auto">
          <a:xfrm>
            <a:off x="3509538" y="173249"/>
            <a:ext cx="1378790" cy="662363"/>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文本框 22"/>
          <p:cNvSpPr txBox="1"/>
          <p:nvPr/>
        </p:nvSpPr>
        <p:spPr>
          <a:xfrm flipH="1">
            <a:off x="3592195" y="603885"/>
            <a:ext cx="6666230" cy="829945"/>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sz="3200" dirty="0">
                <a:solidFill>
                  <a:srgbClr val="7030A0"/>
                </a:solidFill>
                <a:latin typeface="微软雅黑" panose="020B0503020204020204" pitchFamily="34" charset="-122"/>
                <a:ea typeface="微软雅黑" panose="020B0503020204020204" pitchFamily="34" charset="-122"/>
                <a:sym typeface="+mn-ea"/>
              </a:rPr>
              <a:t>2.教材第36页练习八第1,2,3题。</a:t>
            </a:r>
            <a:endParaRPr sz="3200" dirty="0">
              <a:solidFill>
                <a:srgbClr val="7030A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7465" y="48260"/>
            <a:ext cx="3260090" cy="1286510"/>
            <a:chOff x="59" y="76"/>
            <a:chExt cx="5134" cy="2026"/>
          </a:xfrm>
        </p:grpSpPr>
        <p:pic>
          <p:nvPicPr>
            <p:cNvPr id="12" name="图片 11" descr="图片11"/>
            <p:cNvPicPr>
              <a:picLocks noChangeAspect="1"/>
            </p:cNvPicPr>
            <p:nvPr/>
          </p:nvPicPr>
          <p:blipFill>
            <a:blip r:embed="rId5" cstate="print"/>
            <a:stretch>
              <a:fillRect/>
            </a:stretch>
          </p:blipFill>
          <p:spPr>
            <a:xfrm>
              <a:off x="3186" y="76"/>
              <a:ext cx="2007" cy="2026"/>
            </a:xfrm>
            <a:prstGeom prst="rect">
              <a:avLst/>
            </a:prstGeom>
          </p:spPr>
        </p:pic>
        <p:pic>
          <p:nvPicPr>
            <p:cNvPr id="13" name="图片 12" descr="stlx"/>
            <p:cNvPicPr>
              <a:picLocks noChangeAspect="1"/>
            </p:cNvPicPr>
            <p:nvPr/>
          </p:nvPicPr>
          <p:blipFill>
            <a:blip r:embed="rId6"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sp>
        <p:nvSpPr>
          <p:cNvPr id="14" name="TextBox 11"/>
          <p:cNvSpPr txBox="1">
            <a:spLocks noChangeArrowheads="1"/>
          </p:cNvSpPr>
          <p:nvPr/>
        </p:nvSpPr>
        <p:spPr bwMode="auto">
          <a:xfrm>
            <a:off x="1654557" y="1466225"/>
            <a:ext cx="8425120" cy="20621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charset="-122"/>
              </a:defRPr>
            </a:lvl1pPr>
            <a:lvl2pPr>
              <a:defRPr sz="2400">
                <a:solidFill>
                  <a:srgbClr val="1C1C1C"/>
                </a:solidFill>
                <a:latin typeface="Arial" panose="020B0604020202020204" pitchFamily="34" charset="0"/>
                <a:ea typeface="楷体_GB2312" panose="02010609030101010101" charset="-122"/>
              </a:defRPr>
            </a:lvl2pPr>
            <a:lvl3pPr>
              <a:defRPr sz="2000">
                <a:solidFill>
                  <a:srgbClr val="1C1C1C"/>
                </a:solidFill>
                <a:latin typeface="Arial" panose="020B0604020202020204" pitchFamily="34" charset="0"/>
                <a:ea typeface="楷体_GB2312" panose="02010609030101010101" charset="-122"/>
              </a:defRPr>
            </a:lvl3pPr>
            <a:lvl4pPr>
              <a:defRPr sz="2000">
                <a:solidFill>
                  <a:srgbClr val="1C1C1C"/>
                </a:solidFill>
                <a:latin typeface="Arial" panose="020B0604020202020204" pitchFamily="34" charset="0"/>
                <a:ea typeface="楷体_GB2312" panose="02010609030101010101" charset="-122"/>
              </a:defRPr>
            </a:lvl4pPr>
            <a:lvl5pPr>
              <a:defRPr sz="1600">
                <a:solidFill>
                  <a:srgbClr val="1C1C1C"/>
                </a:solidFill>
                <a:latin typeface="Arial" panose="020B0604020202020204" pitchFamily="34" charset="0"/>
                <a:ea typeface="楷体_GB2312" panose="02010609030101010101" charset="-122"/>
              </a:defRPr>
            </a:lvl5pPr>
            <a:lvl6pPr>
              <a:defRPr sz="1600">
                <a:solidFill>
                  <a:srgbClr val="1C1C1C"/>
                </a:solidFill>
                <a:latin typeface="Arial" panose="020B0604020202020204" pitchFamily="34" charset="0"/>
                <a:ea typeface="楷体_GB2312" panose="02010609030101010101" charset="-122"/>
              </a:defRPr>
            </a:lvl6pPr>
            <a:lvl7pPr>
              <a:defRPr sz="1600">
                <a:solidFill>
                  <a:srgbClr val="1C1C1C"/>
                </a:solidFill>
                <a:latin typeface="Arial" panose="020B0604020202020204" pitchFamily="34" charset="0"/>
                <a:ea typeface="楷体_GB2312" panose="02010609030101010101" charset="-122"/>
              </a:defRPr>
            </a:lvl7pPr>
            <a:lvl8pPr>
              <a:defRPr sz="1600">
                <a:solidFill>
                  <a:srgbClr val="1C1C1C"/>
                </a:solidFill>
                <a:latin typeface="Arial" panose="020B0604020202020204" pitchFamily="34" charset="0"/>
                <a:ea typeface="楷体_GB2312" panose="02010609030101010101" charset="-122"/>
              </a:defRPr>
            </a:lvl8pPr>
            <a:lvl9pPr>
              <a:defRPr sz="1600">
                <a:solidFill>
                  <a:srgbClr val="1C1C1C"/>
                </a:solidFill>
                <a:latin typeface="Arial" panose="020B0604020202020204" pitchFamily="34" charset="0"/>
                <a:ea typeface="楷体_GB2312" panose="02010609030101010101" charset="-122"/>
              </a:defRPr>
            </a:lvl9pPr>
          </a:lstStyle>
          <a:p>
            <a:r>
              <a:rPr lang="en-US" altLang="zh-CN" sz="3200" dirty="0" smtClean="0">
                <a:solidFill>
                  <a:schemeClr val="tx1"/>
                </a:solidFill>
                <a:latin typeface="+mn-ea"/>
                <a:ea typeface="+mn-ea"/>
              </a:rPr>
              <a:t>2.</a:t>
            </a:r>
            <a:r>
              <a:rPr lang="zh-CN" altLang="en-US" sz="3200" dirty="0" smtClean="0">
                <a:solidFill>
                  <a:schemeClr val="tx1"/>
                </a:solidFill>
                <a:latin typeface="+mn-ea"/>
                <a:ea typeface="+mn-ea"/>
              </a:rPr>
              <a:t>一个长方体包装盒，从里面量长</a:t>
            </a:r>
            <a:r>
              <a:rPr lang="en-US" altLang="zh-CN" sz="3200" dirty="0" smtClean="0">
                <a:solidFill>
                  <a:schemeClr val="tx1"/>
                </a:solidFill>
                <a:latin typeface="+mn-ea"/>
                <a:ea typeface="+mn-ea"/>
              </a:rPr>
              <a:t>28cm</a:t>
            </a:r>
            <a:r>
              <a:rPr lang="zh-CN" altLang="en-US" sz="3200" dirty="0" smtClean="0">
                <a:solidFill>
                  <a:schemeClr val="tx1"/>
                </a:solidFill>
                <a:latin typeface="+mn-ea"/>
                <a:ea typeface="+mn-ea"/>
              </a:rPr>
              <a:t>，宽</a:t>
            </a:r>
            <a:r>
              <a:rPr lang="en-US" altLang="zh-CN" sz="3200" dirty="0" smtClean="0">
                <a:solidFill>
                  <a:schemeClr val="tx1"/>
                </a:solidFill>
                <a:latin typeface="+mn-ea"/>
                <a:ea typeface="+mn-ea"/>
              </a:rPr>
              <a:t>20cm</a:t>
            </a:r>
            <a:r>
              <a:rPr lang="zh-CN" altLang="en-US" sz="3200" dirty="0" smtClean="0">
                <a:solidFill>
                  <a:schemeClr val="tx1"/>
                </a:solidFill>
                <a:latin typeface="+mn-ea"/>
                <a:ea typeface="+mn-ea"/>
              </a:rPr>
              <a:t>，体积为</a:t>
            </a:r>
            <a:r>
              <a:rPr lang="en-US" altLang="zh-CN" sz="3200" dirty="0" smtClean="0">
                <a:solidFill>
                  <a:schemeClr val="tx1"/>
                </a:solidFill>
                <a:latin typeface="+mn-ea"/>
                <a:ea typeface="+mn-ea"/>
              </a:rPr>
              <a:t>11.76</a:t>
            </a:r>
            <a:r>
              <a:rPr lang="en-US" altLang="zh-CN" sz="3200" dirty="0" smtClean="0">
                <a:solidFill>
                  <a:schemeClr val="tx1">
                    <a:lumMod val="95000"/>
                    <a:lumOff val="5000"/>
                  </a:schemeClr>
                </a:solidFill>
                <a:latin typeface="+mn-ea"/>
                <a:ea typeface="+mn-ea"/>
              </a:rPr>
              <a:t>dm</a:t>
            </a:r>
            <a:r>
              <a:rPr lang="en-US" altLang="zh-CN" sz="3200" baseline="30000" dirty="0" smtClean="0">
                <a:solidFill>
                  <a:schemeClr val="tx1">
                    <a:lumMod val="95000"/>
                    <a:lumOff val="5000"/>
                  </a:schemeClr>
                </a:solidFill>
                <a:latin typeface="+mn-ea"/>
                <a:ea typeface="+mn-ea"/>
              </a:rPr>
              <a:t>3</a:t>
            </a:r>
            <a:r>
              <a:rPr lang="zh-CN" altLang="en-US" sz="3200" dirty="0" smtClean="0">
                <a:solidFill>
                  <a:schemeClr val="tx1"/>
                </a:solidFill>
                <a:latin typeface="+mn-ea"/>
                <a:ea typeface="+mn-ea"/>
              </a:rPr>
              <a:t>，爸爸想用它包装一件长</a:t>
            </a:r>
            <a:r>
              <a:rPr lang="en-US" altLang="zh-CN" sz="3200" dirty="0" smtClean="0">
                <a:solidFill>
                  <a:schemeClr val="tx1"/>
                </a:solidFill>
                <a:latin typeface="+mn-ea"/>
                <a:ea typeface="+mn-ea"/>
              </a:rPr>
              <a:t>25cm</a:t>
            </a:r>
            <a:r>
              <a:rPr lang="zh-CN" altLang="en-US" sz="3200" dirty="0" smtClean="0">
                <a:solidFill>
                  <a:schemeClr val="tx1"/>
                </a:solidFill>
                <a:latin typeface="+mn-ea"/>
                <a:ea typeface="+mn-ea"/>
              </a:rPr>
              <a:t>，宽</a:t>
            </a:r>
            <a:r>
              <a:rPr lang="en-US" altLang="zh-CN" sz="3200" dirty="0" smtClean="0">
                <a:solidFill>
                  <a:schemeClr val="tx1"/>
                </a:solidFill>
                <a:latin typeface="+mn-ea"/>
                <a:ea typeface="+mn-ea"/>
              </a:rPr>
              <a:t>16cm</a:t>
            </a:r>
            <a:r>
              <a:rPr lang="zh-CN" altLang="en-US" sz="3200" dirty="0" smtClean="0">
                <a:solidFill>
                  <a:schemeClr val="tx1"/>
                </a:solidFill>
                <a:latin typeface="+mn-ea"/>
                <a:ea typeface="+mn-ea"/>
              </a:rPr>
              <a:t>，高</a:t>
            </a:r>
            <a:r>
              <a:rPr lang="en-US" altLang="zh-CN" sz="3200" dirty="0" smtClean="0">
                <a:solidFill>
                  <a:schemeClr val="tx1"/>
                </a:solidFill>
                <a:latin typeface="+mn-ea"/>
                <a:ea typeface="+mn-ea"/>
              </a:rPr>
              <a:t>18</a:t>
            </a:r>
            <a:r>
              <a:rPr lang="en-US" altLang="zh-CN" sz="3200" dirty="0" smtClean="0">
                <a:solidFill>
                  <a:schemeClr val="tx1">
                    <a:lumMod val="95000"/>
                    <a:lumOff val="5000"/>
                  </a:schemeClr>
                </a:solidFill>
                <a:latin typeface="+mn-ea"/>
                <a:ea typeface="+mn-ea"/>
              </a:rPr>
              <a:t>cm</a:t>
            </a:r>
            <a:r>
              <a:rPr lang="zh-CN" altLang="en-US" sz="3200" dirty="0" smtClean="0">
                <a:solidFill>
                  <a:schemeClr val="tx1">
                    <a:lumMod val="95000"/>
                    <a:lumOff val="5000"/>
                  </a:schemeClr>
                </a:solidFill>
                <a:latin typeface="+mn-ea"/>
                <a:ea typeface="+mn-ea"/>
              </a:rPr>
              <a:t>的玻璃器皿，是否可以装得下？</a:t>
            </a:r>
            <a:endParaRPr lang="zh-CN" altLang="en-US" sz="3200" dirty="0">
              <a:latin typeface="+mn-ea"/>
              <a:ea typeface="+mn-ea"/>
            </a:endParaRPr>
          </a:p>
        </p:txBody>
      </p:sp>
      <p:sp>
        <p:nvSpPr>
          <p:cNvPr id="15" name="矩形 14"/>
          <p:cNvSpPr/>
          <p:nvPr/>
        </p:nvSpPr>
        <p:spPr>
          <a:xfrm>
            <a:off x="2765008" y="4044004"/>
            <a:ext cx="1906291" cy="584775"/>
          </a:xfrm>
          <a:prstGeom prst="rect">
            <a:avLst/>
          </a:prstGeom>
        </p:spPr>
        <p:txBody>
          <a:bodyPr wrap="none">
            <a:spAutoFit/>
          </a:bodyPr>
          <a:lstStyle/>
          <a:p>
            <a:r>
              <a:rPr lang="en-US" altLang="zh-CN" sz="3200" dirty="0">
                <a:solidFill>
                  <a:srgbClr val="FF0000"/>
                </a:solidFill>
              </a:rPr>
              <a:t>11.76 dm</a:t>
            </a:r>
            <a:r>
              <a:rPr lang="en-US" altLang="zh-CN" sz="3200" baseline="30000" dirty="0">
                <a:solidFill>
                  <a:srgbClr val="FF0000"/>
                </a:solidFill>
              </a:rPr>
              <a:t>3</a:t>
            </a:r>
          </a:p>
        </p:txBody>
      </p:sp>
      <p:sp>
        <p:nvSpPr>
          <p:cNvPr id="16" name="矩形 15"/>
          <p:cNvSpPr/>
          <p:nvPr/>
        </p:nvSpPr>
        <p:spPr>
          <a:xfrm>
            <a:off x="4689679" y="4044273"/>
            <a:ext cx="2162772" cy="584775"/>
          </a:xfrm>
          <a:prstGeom prst="rect">
            <a:avLst/>
          </a:prstGeom>
        </p:spPr>
        <p:txBody>
          <a:bodyPr wrap="none">
            <a:spAutoFit/>
          </a:bodyPr>
          <a:lstStyle/>
          <a:p>
            <a:r>
              <a:rPr lang="en-US" altLang="zh-CN" sz="3200" dirty="0">
                <a:solidFill>
                  <a:srgbClr val="FF0000"/>
                </a:solidFill>
              </a:rPr>
              <a:t>=11760 cm</a:t>
            </a:r>
            <a:r>
              <a:rPr lang="en-US" altLang="zh-CN" sz="3200" baseline="30000" dirty="0">
                <a:solidFill>
                  <a:srgbClr val="FF0000"/>
                </a:solidFill>
              </a:rPr>
              <a:t>3</a:t>
            </a:r>
          </a:p>
        </p:txBody>
      </p:sp>
      <p:sp>
        <p:nvSpPr>
          <p:cNvPr id="17" name="矩形 16"/>
          <p:cNvSpPr/>
          <p:nvPr/>
        </p:nvSpPr>
        <p:spPr>
          <a:xfrm>
            <a:off x="2765008" y="4908369"/>
            <a:ext cx="3140603" cy="584775"/>
          </a:xfrm>
          <a:prstGeom prst="rect">
            <a:avLst/>
          </a:prstGeom>
        </p:spPr>
        <p:txBody>
          <a:bodyPr wrap="none">
            <a:spAutoFit/>
          </a:bodyPr>
          <a:lstStyle/>
          <a:p>
            <a:r>
              <a:rPr lang="en-US" altLang="zh-CN" sz="3200" dirty="0">
                <a:solidFill>
                  <a:srgbClr val="FF0000"/>
                </a:solidFill>
              </a:rPr>
              <a:t>11760÷(28×20)</a:t>
            </a:r>
          </a:p>
        </p:txBody>
      </p:sp>
      <p:sp>
        <p:nvSpPr>
          <p:cNvPr id="18" name="矩形 17"/>
          <p:cNvSpPr/>
          <p:nvPr/>
        </p:nvSpPr>
        <p:spPr>
          <a:xfrm>
            <a:off x="5811874" y="4899313"/>
            <a:ext cx="1561646" cy="584775"/>
          </a:xfrm>
          <a:prstGeom prst="rect">
            <a:avLst/>
          </a:prstGeom>
        </p:spPr>
        <p:txBody>
          <a:bodyPr wrap="none">
            <a:spAutoFit/>
          </a:bodyPr>
          <a:lstStyle/>
          <a:p>
            <a:r>
              <a:rPr lang="en-US" altLang="zh-CN" sz="3200" dirty="0">
                <a:solidFill>
                  <a:srgbClr val="FF0000"/>
                </a:solidFill>
              </a:rPr>
              <a:t>=21(cm)</a:t>
            </a:r>
          </a:p>
        </p:txBody>
      </p:sp>
      <p:sp>
        <p:nvSpPr>
          <p:cNvPr id="19" name="矩形 18"/>
          <p:cNvSpPr/>
          <p:nvPr/>
        </p:nvSpPr>
        <p:spPr>
          <a:xfrm>
            <a:off x="2783890" y="5802082"/>
            <a:ext cx="5036956" cy="584775"/>
          </a:xfrm>
          <a:prstGeom prst="rect">
            <a:avLst/>
          </a:prstGeom>
        </p:spPr>
        <p:txBody>
          <a:bodyPr wrap="none">
            <a:spAutoFit/>
          </a:bodyPr>
          <a:lstStyle/>
          <a:p>
            <a:r>
              <a:rPr lang="zh-CN" altLang="zh-CN" sz="3200" dirty="0">
                <a:solidFill>
                  <a:srgbClr val="FF0000"/>
                </a:solidFill>
              </a:rPr>
              <a:t>因为</a:t>
            </a:r>
            <a:r>
              <a:rPr lang="en-US" altLang="zh-CN" sz="3200" dirty="0">
                <a:solidFill>
                  <a:srgbClr val="FF0000"/>
                </a:solidFill>
              </a:rPr>
              <a:t>21&gt;18,</a:t>
            </a:r>
            <a:r>
              <a:rPr lang="zh-CN" altLang="zh-CN" sz="3200" dirty="0">
                <a:solidFill>
                  <a:srgbClr val="FF0000"/>
                </a:solidFill>
              </a:rPr>
              <a:t>所以可以装下。</a:t>
            </a:r>
          </a:p>
        </p:txBody>
      </p:sp>
      <p:sp>
        <p:nvSpPr>
          <p:cNvPr id="20" name="矩形 19"/>
          <p:cNvSpPr/>
          <p:nvPr/>
        </p:nvSpPr>
        <p:spPr>
          <a:xfrm>
            <a:off x="4895850" y="3235960"/>
            <a:ext cx="3956685" cy="583565"/>
          </a:xfrm>
          <a:prstGeom prst="rect">
            <a:avLst/>
          </a:prstGeom>
        </p:spPr>
        <p:txBody>
          <a:bodyPr wrap="square">
            <a:spAutoFit/>
          </a:bodyPr>
          <a:lstStyle/>
          <a:p>
            <a:r>
              <a:rPr lang="zh-CN" altLang="en-US" sz="3200" dirty="0" smtClean="0">
                <a:solidFill>
                  <a:schemeClr val="tx1"/>
                </a:solidFill>
                <a:latin typeface="+mn-ea"/>
              </a:rPr>
              <a:t>想一想，为什么</a:t>
            </a:r>
            <a:r>
              <a:rPr lang="zh-CN" altLang="en-US" sz="3200" dirty="0" smtClean="0">
                <a:solidFill>
                  <a:schemeClr val="tx1">
                    <a:lumMod val="95000"/>
                    <a:lumOff val="5000"/>
                  </a:schemeClr>
                </a:solidFill>
                <a:latin typeface="+mn-ea"/>
              </a:rPr>
              <a:t>？</a:t>
            </a:r>
            <a:endParaRPr lang="zh-CN" altLang="en-US" sz="3200" dirty="0"/>
          </a:p>
        </p:txBody>
      </p:sp>
      <p:sp>
        <p:nvSpPr>
          <p:cNvPr id="21" name="圆角矩形 20"/>
          <p:cNvSpPr/>
          <p:nvPr/>
        </p:nvSpPr>
        <p:spPr>
          <a:xfrm flipH="1">
            <a:off x="4895850" y="3190875"/>
            <a:ext cx="3808095" cy="629920"/>
          </a:xfrm>
          <a:prstGeom prst="roundRect">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15" grpId="0"/>
      <p:bldP spid="16" grpId="0"/>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pic>
        <p:nvPicPr>
          <p:cNvPr id="9" name="Picture 2" descr="C:\Users\Administrator\Desktop\图片1.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7868" t="11764" r="15042" b="22804"/>
          <a:stretch>
            <a:fillRect/>
          </a:stretch>
        </p:blipFill>
        <p:spPr bwMode="auto">
          <a:xfrm>
            <a:off x="3509538" y="173249"/>
            <a:ext cx="1378790" cy="662363"/>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文本框 22"/>
          <p:cNvSpPr txBox="1"/>
          <p:nvPr/>
        </p:nvSpPr>
        <p:spPr>
          <a:xfrm flipH="1">
            <a:off x="3592195" y="603885"/>
            <a:ext cx="6666230" cy="829945"/>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sz="3200" dirty="0">
                <a:solidFill>
                  <a:srgbClr val="7030A0"/>
                </a:solidFill>
                <a:latin typeface="微软雅黑" panose="020B0503020204020204" pitchFamily="34" charset="-122"/>
                <a:ea typeface="微软雅黑" panose="020B0503020204020204" pitchFamily="34" charset="-122"/>
                <a:sym typeface="+mn-ea"/>
              </a:rPr>
              <a:t>2.教材第36页练习八第1,2,3题。</a:t>
            </a:r>
            <a:endParaRPr sz="3200" dirty="0">
              <a:solidFill>
                <a:srgbClr val="7030A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7465" y="48260"/>
            <a:ext cx="3260090" cy="1286510"/>
            <a:chOff x="59" y="76"/>
            <a:chExt cx="5134" cy="2026"/>
          </a:xfrm>
        </p:grpSpPr>
        <p:pic>
          <p:nvPicPr>
            <p:cNvPr id="12" name="图片 11" descr="图片11"/>
            <p:cNvPicPr>
              <a:picLocks noChangeAspect="1"/>
            </p:cNvPicPr>
            <p:nvPr/>
          </p:nvPicPr>
          <p:blipFill>
            <a:blip r:embed="rId5" cstate="print"/>
            <a:stretch>
              <a:fillRect/>
            </a:stretch>
          </p:blipFill>
          <p:spPr>
            <a:xfrm>
              <a:off x="3186" y="76"/>
              <a:ext cx="2007" cy="2026"/>
            </a:xfrm>
            <a:prstGeom prst="rect">
              <a:avLst/>
            </a:prstGeom>
          </p:spPr>
        </p:pic>
        <p:pic>
          <p:nvPicPr>
            <p:cNvPr id="13" name="图片 12" descr="stlx"/>
            <p:cNvPicPr>
              <a:picLocks noChangeAspect="1"/>
            </p:cNvPicPr>
            <p:nvPr/>
          </p:nvPicPr>
          <p:blipFill>
            <a:blip r:embed="rId6"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sp>
        <p:nvSpPr>
          <p:cNvPr id="8" name="TextBox 11"/>
          <p:cNvSpPr txBox="1">
            <a:spLocks noChangeArrowheads="1"/>
          </p:cNvSpPr>
          <p:nvPr/>
        </p:nvSpPr>
        <p:spPr bwMode="auto">
          <a:xfrm>
            <a:off x="1906905" y="1385570"/>
            <a:ext cx="9044940" cy="20612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charset="-122"/>
              </a:defRPr>
            </a:lvl1pPr>
            <a:lvl2pPr>
              <a:defRPr sz="2400">
                <a:solidFill>
                  <a:srgbClr val="1C1C1C"/>
                </a:solidFill>
                <a:latin typeface="Arial" panose="020B0604020202020204" pitchFamily="34" charset="0"/>
                <a:ea typeface="楷体_GB2312" panose="02010609030101010101" charset="-122"/>
              </a:defRPr>
            </a:lvl2pPr>
            <a:lvl3pPr>
              <a:defRPr sz="2000">
                <a:solidFill>
                  <a:srgbClr val="1C1C1C"/>
                </a:solidFill>
                <a:latin typeface="Arial" panose="020B0604020202020204" pitchFamily="34" charset="0"/>
                <a:ea typeface="楷体_GB2312" panose="02010609030101010101" charset="-122"/>
              </a:defRPr>
            </a:lvl3pPr>
            <a:lvl4pPr>
              <a:defRPr sz="2000">
                <a:solidFill>
                  <a:srgbClr val="1C1C1C"/>
                </a:solidFill>
                <a:latin typeface="Arial" panose="020B0604020202020204" pitchFamily="34" charset="0"/>
                <a:ea typeface="楷体_GB2312" panose="02010609030101010101" charset="-122"/>
              </a:defRPr>
            </a:lvl4pPr>
            <a:lvl5pPr>
              <a:defRPr sz="1600">
                <a:solidFill>
                  <a:srgbClr val="1C1C1C"/>
                </a:solidFill>
                <a:latin typeface="Arial" panose="020B0604020202020204" pitchFamily="34" charset="0"/>
                <a:ea typeface="楷体_GB2312" panose="02010609030101010101" charset="-122"/>
              </a:defRPr>
            </a:lvl5pPr>
            <a:lvl6pPr>
              <a:defRPr sz="1600">
                <a:solidFill>
                  <a:srgbClr val="1C1C1C"/>
                </a:solidFill>
                <a:latin typeface="Arial" panose="020B0604020202020204" pitchFamily="34" charset="0"/>
                <a:ea typeface="楷体_GB2312" panose="02010609030101010101" charset="-122"/>
              </a:defRPr>
            </a:lvl6pPr>
            <a:lvl7pPr>
              <a:defRPr sz="1600">
                <a:solidFill>
                  <a:srgbClr val="1C1C1C"/>
                </a:solidFill>
                <a:latin typeface="Arial" panose="020B0604020202020204" pitchFamily="34" charset="0"/>
                <a:ea typeface="楷体_GB2312" panose="02010609030101010101" charset="-122"/>
              </a:defRPr>
            </a:lvl7pPr>
            <a:lvl8pPr>
              <a:defRPr sz="1600">
                <a:solidFill>
                  <a:srgbClr val="1C1C1C"/>
                </a:solidFill>
                <a:latin typeface="Arial" panose="020B0604020202020204" pitchFamily="34" charset="0"/>
                <a:ea typeface="楷体_GB2312" panose="02010609030101010101" charset="-122"/>
              </a:defRPr>
            </a:lvl8pPr>
            <a:lvl9pPr>
              <a:defRPr sz="1600">
                <a:solidFill>
                  <a:srgbClr val="1C1C1C"/>
                </a:solidFill>
                <a:latin typeface="Arial" panose="020B0604020202020204" pitchFamily="34" charset="0"/>
                <a:ea typeface="楷体_GB2312" panose="02010609030101010101" charset="-122"/>
              </a:defRPr>
            </a:lvl9pPr>
          </a:lstStyle>
          <a:p>
            <a:r>
              <a:rPr lang="zh-CN" altLang="en-US" sz="3200" dirty="0" smtClean="0">
                <a:solidFill>
                  <a:schemeClr val="tx1"/>
                </a:solidFill>
                <a:latin typeface="+mn-ea"/>
                <a:ea typeface="+mn-ea"/>
              </a:rPr>
              <a:t>花园小区为居民新安装了</a:t>
            </a:r>
            <a:r>
              <a:rPr lang="en-US" altLang="zh-CN" sz="3200" dirty="0" smtClean="0">
                <a:solidFill>
                  <a:schemeClr val="tx1"/>
                </a:solidFill>
                <a:latin typeface="+mn-ea"/>
                <a:ea typeface="+mn-ea"/>
              </a:rPr>
              <a:t>50</a:t>
            </a:r>
            <a:r>
              <a:rPr lang="zh-CN" altLang="en-US" sz="3200" dirty="0" smtClean="0">
                <a:solidFill>
                  <a:schemeClr val="tx1"/>
                </a:solidFill>
                <a:latin typeface="+mn-ea"/>
                <a:ea typeface="+mn-ea"/>
              </a:rPr>
              <a:t>个休息的凳子，凳面的长、宽、高分别是</a:t>
            </a:r>
            <a:r>
              <a:rPr lang="en-US" altLang="zh-CN" sz="3200" dirty="0" smtClean="0">
                <a:solidFill>
                  <a:schemeClr val="tx1"/>
                </a:solidFill>
                <a:latin typeface="+mn-ea"/>
                <a:ea typeface="+mn-ea"/>
              </a:rPr>
              <a:t>100cm</a:t>
            </a:r>
            <a:r>
              <a:rPr lang="zh-CN" altLang="en-US" sz="3200" dirty="0" smtClean="0">
                <a:solidFill>
                  <a:schemeClr val="tx1"/>
                </a:solidFill>
                <a:latin typeface="+mn-ea"/>
                <a:ea typeface="+mn-ea"/>
              </a:rPr>
              <a:t>、</a:t>
            </a:r>
            <a:r>
              <a:rPr lang="en-US" altLang="zh-CN" sz="3200" dirty="0" smtClean="0">
                <a:solidFill>
                  <a:schemeClr val="tx1"/>
                </a:solidFill>
                <a:latin typeface="+mn-ea"/>
                <a:ea typeface="+mn-ea"/>
              </a:rPr>
              <a:t>45cm</a:t>
            </a:r>
            <a:r>
              <a:rPr lang="zh-CN" altLang="en-US" sz="3200" dirty="0" smtClean="0">
                <a:solidFill>
                  <a:schemeClr val="tx1"/>
                </a:solidFill>
                <a:latin typeface="+mn-ea"/>
                <a:ea typeface="+mn-ea"/>
              </a:rPr>
              <a:t>、</a:t>
            </a:r>
            <a:r>
              <a:rPr lang="en-US" altLang="zh-CN" sz="3200" dirty="0" smtClean="0">
                <a:solidFill>
                  <a:schemeClr val="tx1"/>
                </a:solidFill>
                <a:latin typeface="+mn-ea"/>
                <a:ea typeface="+mn-ea"/>
              </a:rPr>
              <a:t>4.5c</a:t>
            </a:r>
            <a:r>
              <a:rPr lang="en-US" altLang="zh-CN" sz="3200" dirty="0" smtClean="0">
                <a:solidFill>
                  <a:schemeClr val="tx1">
                    <a:lumMod val="95000"/>
                    <a:lumOff val="5000"/>
                  </a:schemeClr>
                </a:solidFill>
                <a:latin typeface="+mn-ea"/>
                <a:ea typeface="+mn-ea"/>
              </a:rPr>
              <a:t>m</a:t>
            </a:r>
            <a:r>
              <a:rPr lang="zh-CN" altLang="en-US" sz="3200" dirty="0" smtClean="0">
                <a:solidFill>
                  <a:schemeClr val="tx1"/>
                </a:solidFill>
                <a:latin typeface="+mn-ea"/>
                <a:ea typeface="+mn-ea"/>
              </a:rPr>
              <a:t>，凳腿的</a:t>
            </a:r>
            <a:r>
              <a:rPr lang="zh-CN" altLang="en-US" sz="3200" dirty="0">
                <a:solidFill>
                  <a:schemeClr val="tx1"/>
                </a:solidFill>
                <a:latin typeface="+mn-ea"/>
                <a:ea typeface="+mn-ea"/>
              </a:rPr>
              <a:t>长、宽、高分</a:t>
            </a:r>
            <a:r>
              <a:rPr lang="zh-CN" altLang="en-US" sz="3200" dirty="0" smtClean="0">
                <a:solidFill>
                  <a:schemeClr val="tx1"/>
                </a:solidFill>
                <a:latin typeface="+mn-ea"/>
                <a:ea typeface="+mn-ea"/>
              </a:rPr>
              <a:t>别是</a:t>
            </a:r>
            <a:r>
              <a:rPr lang="en-US" altLang="zh-CN" sz="3200" dirty="0" smtClean="0">
                <a:solidFill>
                  <a:schemeClr val="tx1"/>
                </a:solidFill>
                <a:latin typeface="+mn-ea"/>
                <a:ea typeface="+mn-ea"/>
              </a:rPr>
              <a:t>45cm</a:t>
            </a:r>
            <a:r>
              <a:rPr lang="zh-CN" altLang="en-US" sz="3200" dirty="0" smtClean="0">
                <a:solidFill>
                  <a:schemeClr val="tx1"/>
                </a:solidFill>
                <a:latin typeface="+mn-ea"/>
                <a:ea typeface="+mn-ea"/>
              </a:rPr>
              <a:t>、</a:t>
            </a:r>
            <a:r>
              <a:rPr lang="en-US" altLang="zh-CN" sz="3200" dirty="0" smtClean="0">
                <a:solidFill>
                  <a:schemeClr val="tx1"/>
                </a:solidFill>
                <a:latin typeface="+mn-ea"/>
                <a:ea typeface="+mn-ea"/>
              </a:rPr>
              <a:t>5cm</a:t>
            </a:r>
            <a:r>
              <a:rPr lang="zh-CN" altLang="en-US" sz="3200" dirty="0" smtClean="0">
                <a:solidFill>
                  <a:schemeClr val="tx1"/>
                </a:solidFill>
                <a:latin typeface="+mn-ea"/>
                <a:ea typeface="+mn-ea"/>
              </a:rPr>
              <a:t>、</a:t>
            </a:r>
            <a:r>
              <a:rPr lang="en-US" altLang="zh-CN" sz="3200" dirty="0" smtClean="0">
                <a:solidFill>
                  <a:schemeClr val="tx1"/>
                </a:solidFill>
                <a:latin typeface="+mn-ea"/>
                <a:ea typeface="+mn-ea"/>
              </a:rPr>
              <a:t>35c</a:t>
            </a:r>
            <a:r>
              <a:rPr lang="en-US" altLang="zh-CN" sz="3200" dirty="0" smtClean="0">
                <a:solidFill>
                  <a:schemeClr val="tx1">
                    <a:lumMod val="95000"/>
                    <a:lumOff val="5000"/>
                  </a:schemeClr>
                </a:solidFill>
                <a:latin typeface="+mn-ea"/>
                <a:ea typeface="+mn-ea"/>
              </a:rPr>
              <a:t>m</a:t>
            </a:r>
            <a:r>
              <a:rPr lang="zh-CN" altLang="en-US" sz="3200" dirty="0" smtClean="0">
                <a:solidFill>
                  <a:schemeClr val="tx1"/>
                </a:solidFill>
                <a:latin typeface="+mn-ea"/>
                <a:ea typeface="+mn-ea"/>
              </a:rPr>
              <a:t>，做这些凳子至少用了混凝土多少方</a:t>
            </a:r>
            <a:r>
              <a:rPr lang="zh-CN" altLang="en-US" sz="3200" dirty="0" smtClean="0">
                <a:solidFill>
                  <a:schemeClr val="tx1">
                    <a:lumMod val="95000"/>
                    <a:lumOff val="5000"/>
                  </a:schemeClr>
                </a:solidFill>
                <a:latin typeface="+mn-ea"/>
                <a:ea typeface="+mn-ea"/>
              </a:rPr>
              <a:t>？</a:t>
            </a:r>
            <a:endParaRPr lang="zh-CN" altLang="en-US" sz="3200" dirty="0">
              <a:latin typeface="+mn-ea"/>
              <a:ea typeface="+mn-ea"/>
            </a:endParaRPr>
          </a:p>
        </p:txBody>
      </p:sp>
      <p:sp>
        <p:nvSpPr>
          <p:cNvPr id="3" name="矩形 2"/>
          <p:cNvSpPr/>
          <p:nvPr/>
        </p:nvSpPr>
        <p:spPr>
          <a:xfrm>
            <a:off x="1406812" y="1385871"/>
            <a:ext cx="589280" cy="583565"/>
          </a:xfrm>
          <a:prstGeom prst="rect">
            <a:avLst/>
          </a:prstGeom>
        </p:spPr>
        <p:txBody>
          <a:bodyPr wrap="none">
            <a:spAutoFit/>
          </a:bodyPr>
          <a:lstStyle/>
          <a:p>
            <a:r>
              <a:rPr lang="en-US" altLang="zh-CN" sz="3200" dirty="0">
                <a:solidFill>
                  <a:schemeClr val="tx1"/>
                </a:solidFill>
                <a:latin typeface="+mn-ea"/>
              </a:rPr>
              <a:t>3.</a:t>
            </a:r>
          </a:p>
        </p:txBody>
      </p:sp>
      <p:sp>
        <p:nvSpPr>
          <p:cNvPr id="4" name="矩形 3"/>
          <p:cNvSpPr/>
          <p:nvPr/>
        </p:nvSpPr>
        <p:spPr>
          <a:xfrm>
            <a:off x="2916440" y="3505773"/>
            <a:ext cx="7917929" cy="583565"/>
          </a:xfrm>
          <a:prstGeom prst="rect">
            <a:avLst/>
          </a:prstGeom>
        </p:spPr>
        <p:txBody>
          <a:bodyPr wrap="square">
            <a:spAutoFit/>
          </a:bodyPr>
          <a:lstStyle/>
          <a:p>
            <a:r>
              <a:rPr lang="en-US" altLang="zh-CN" sz="3200" dirty="0">
                <a:solidFill>
                  <a:srgbClr val="FF0000"/>
                </a:solidFill>
              </a:rPr>
              <a:t>(100×45×4.5+45×5×35×2)×50</a:t>
            </a:r>
          </a:p>
        </p:txBody>
      </p:sp>
      <p:sp>
        <p:nvSpPr>
          <p:cNvPr id="5" name="矩形 4"/>
          <p:cNvSpPr/>
          <p:nvPr/>
        </p:nvSpPr>
        <p:spPr>
          <a:xfrm>
            <a:off x="2574126" y="4144020"/>
            <a:ext cx="2794635" cy="583565"/>
          </a:xfrm>
          <a:prstGeom prst="rect">
            <a:avLst/>
          </a:prstGeom>
        </p:spPr>
        <p:txBody>
          <a:bodyPr wrap="none">
            <a:spAutoFit/>
          </a:bodyPr>
          <a:lstStyle/>
          <a:p>
            <a:r>
              <a:rPr lang="en-US" altLang="zh-CN" sz="3200" dirty="0" smtClean="0">
                <a:solidFill>
                  <a:srgbClr val="FF0000"/>
                </a:solidFill>
              </a:rPr>
              <a:t>= 1800000(cm</a:t>
            </a:r>
            <a:r>
              <a:rPr lang="en-US" altLang="zh-CN" sz="3200" baseline="30000" dirty="0" smtClean="0">
                <a:solidFill>
                  <a:srgbClr val="FF0000"/>
                </a:solidFill>
              </a:rPr>
              <a:t>3</a:t>
            </a:r>
            <a:r>
              <a:rPr lang="en-US" altLang="zh-CN" sz="3200" dirty="0">
                <a:solidFill>
                  <a:srgbClr val="FF0000"/>
                </a:solidFill>
              </a:rPr>
              <a:t>)</a:t>
            </a:r>
          </a:p>
        </p:txBody>
      </p:sp>
      <p:sp>
        <p:nvSpPr>
          <p:cNvPr id="6" name="矩形 5"/>
          <p:cNvSpPr/>
          <p:nvPr/>
        </p:nvSpPr>
        <p:spPr>
          <a:xfrm>
            <a:off x="3080857" y="4912294"/>
            <a:ext cx="2345690" cy="583565"/>
          </a:xfrm>
          <a:prstGeom prst="rect">
            <a:avLst/>
          </a:prstGeom>
        </p:spPr>
        <p:txBody>
          <a:bodyPr wrap="none">
            <a:spAutoFit/>
          </a:bodyPr>
          <a:lstStyle/>
          <a:p>
            <a:r>
              <a:rPr lang="en-US" altLang="zh-CN" sz="3200" dirty="0">
                <a:solidFill>
                  <a:srgbClr val="FF0000"/>
                </a:solidFill>
              </a:rPr>
              <a:t>1800000 cm</a:t>
            </a:r>
            <a:r>
              <a:rPr lang="en-US" altLang="zh-CN" sz="3200" baseline="30000" dirty="0">
                <a:solidFill>
                  <a:srgbClr val="FF0000"/>
                </a:solidFill>
              </a:rPr>
              <a:t>3 </a:t>
            </a:r>
          </a:p>
        </p:txBody>
      </p:sp>
      <p:sp>
        <p:nvSpPr>
          <p:cNvPr id="7" name="矩形 6"/>
          <p:cNvSpPr/>
          <p:nvPr/>
        </p:nvSpPr>
        <p:spPr>
          <a:xfrm>
            <a:off x="5390508" y="4945301"/>
            <a:ext cx="1450340" cy="583565"/>
          </a:xfrm>
          <a:prstGeom prst="rect">
            <a:avLst/>
          </a:prstGeom>
        </p:spPr>
        <p:txBody>
          <a:bodyPr wrap="none">
            <a:spAutoFit/>
          </a:bodyPr>
          <a:lstStyle/>
          <a:p>
            <a:r>
              <a:rPr lang="en-US" altLang="zh-CN" sz="3200" dirty="0">
                <a:solidFill>
                  <a:srgbClr val="FF0000"/>
                </a:solidFill>
              </a:rPr>
              <a:t>=1.8 m</a:t>
            </a:r>
            <a:r>
              <a:rPr lang="en-US" altLang="zh-CN" sz="3200" baseline="30000" dirty="0">
                <a:solidFill>
                  <a:srgbClr val="FF0000"/>
                </a:solidFill>
              </a:rPr>
              <a:t>3</a:t>
            </a:r>
          </a:p>
        </p:txBody>
      </p:sp>
      <p:sp>
        <p:nvSpPr>
          <p:cNvPr id="22" name="矩形 21"/>
          <p:cNvSpPr/>
          <p:nvPr/>
        </p:nvSpPr>
        <p:spPr>
          <a:xfrm>
            <a:off x="6931232" y="4945301"/>
            <a:ext cx="1306195" cy="583565"/>
          </a:xfrm>
          <a:prstGeom prst="rect">
            <a:avLst/>
          </a:prstGeom>
        </p:spPr>
        <p:txBody>
          <a:bodyPr wrap="none">
            <a:spAutoFit/>
          </a:bodyPr>
          <a:lstStyle/>
          <a:p>
            <a:r>
              <a:rPr lang="en-US" altLang="zh-CN" sz="3200" dirty="0">
                <a:solidFill>
                  <a:srgbClr val="FF0000"/>
                </a:solidFill>
              </a:rPr>
              <a:t>=1.8</a:t>
            </a:r>
            <a:r>
              <a:rPr lang="zh-CN" altLang="zh-CN" sz="3200" dirty="0">
                <a:solidFill>
                  <a:srgbClr val="FF0000"/>
                </a:solidFill>
              </a:rPr>
              <a:t>方</a:t>
            </a:r>
          </a:p>
        </p:txBody>
      </p:sp>
      <p:sp>
        <p:nvSpPr>
          <p:cNvPr id="23" name="矩形 22"/>
          <p:cNvSpPr/>
          <p:nvPr/>
        </p:nvSpPr>
        <p:spPr>
          <a:xfrm>
            <a:off x="2266315" y="5788025"/>
            <a:ext cx="9904730" cy="583565"/>
          </a:xfrm>
          <a:prstGeom prst="rect">
            <a:avLst/>
          </a:prstGeom>
        </p:spPr>
        <p:txBody>
          <a:bodyPr wrap="square">
            <a:spAutoFit/>
          </a:bodyPr>
          <a:lstStyle/>
          <a:p>
            <a:r>
              <a:rPr lang="zh-CN" altLang="en-US" sz="3200" dirty="0" smtClean="0">
                <a:solidFill>
                  <a:srgbClr val="FF0000"/>
                </a:solidFill>
                <a:latin typeface="+mn-ea"/>
              </a:rPr>
              <a:t>答：做</a:t>
            </a:r>
            <a:r>
              <a:rPr lang="zh-CN" altLang="en-US" sz="3200" dirty="0">
                <a:solidFill>
                  <a:srgbClr val="FF0000"/>
                </a:solidFill>
                <a:latin typeface="+mn-ea"/>
              </a:rPr>
              <a:t>这些凳子至少用了</a:t>
            </a:r>
            <a:r>
              <a:rPr lang="zh-CN" altLang="en-US" sz="3200" dirty="0" smtClean="0">
                <a:solidFill>
                  <a:srgbClr val="FF0000"/>
                </a:solidFill>
                <a:latin typeface="+mn-ea"/>
              </a:rPr>
              <a:t>混凝土</a:t>
            </a:r>
            <a:r>
              <a:rPr lang="en-US" altLang="zh-CN" sz="3200" dirty="0" smtClean="0">
                <a:solidFill>
                  <a:srgbClr val="FF0000"/>
                </a:solidFill>
                <a:latin typeface="+mn-ea"/>
              </a:rPr>
              <a:t>1.8</a:t>
            </a:r>
            <a:r>
              <a:rPr lang="zh-CN" altLang="en-US" sz="3200" dirty="0" smtClean="0">
                <a:solidFill>
                  <a:srgbClr val="FF0000"/>
                </a:solidFill>
                <a:latin typeface="+mn-ea"/>
              </a:rPr>
              <a:t>方</a:t>
            </a:r>
            <a:r>
              <a:rPr lang="zh-CN" altLang="en-US" sz="3200" dirty="0">
                <a:solidFill>
                  <a:srgbClr val="FF0000"/>
                </a:solidFill>
                <a:latin typeface="+mn-ea"/>
              </a:rPr>
              <a:t>。</a:t>
            </a:r>
          </a:p>
        </p:txBody>
      </p:sp>
    </p:spTree>
  </p:cSld>
  <p:clrMapOvr>
    <a:masterClrMapping/>
  </p:clrMapOvr>
  <mc:AlternateContent xmlns:mc="http://schemas.openxmlformats.org/markup-compatibility/2006">
    <mc:Choice xmlns:p14="http://schemas.microsoft.com/office/powerpoint/2010/main" xmlns=""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4" grpId="0"/>
      <p:bldP spid="5" grpId="0"/>
      <p:bldP spid="6" grpId="0"/>
      <p:bldP spid="7"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文本框 5"/>
          <p:cNvSpPr txBox="1"/>
          <p:nvPr/>
        </p:nvSpPr>
        <p:spPr>
          <a:xfrm>
            <a:off x="686435" y="2753043"/>
            <a:ext cx="9144000" cy="369887"/>
          </a:xfrm>
          <a:prstGeom prst="rect">
            <a:avLst/>
          </a:prstGeom>
          <a:noFill/>
          <a:ln w="9525">
            <a:noFill/>
          </a:ln>
        </p:spPr>
        <p:txBody>
          <a:bodyPr>
            <a:spAutoFit/>
          </a:bodyPr>
          <a:lstStyle/>
          <a:p>
            <a:endParaRPr lang="zh-CN" altLang="en-US" dirty="0">
              <a:latin typeface="Arial" panose="020B0604020202020204" pitchFamily="34" charset="0"/>
            </a:endParaRPr>
          </a:p>
        </p:txBody>
      </p:sp>
      <p:grpSp>
        <p:nvGrpSpPr>
          <p:cNvPr id="9" name="组合 8"/>
          <p:cNvGrpSpPr/>
          <p:nvPr/>
        </p:nvGrpSpPr>
        <p:grpSpPr>
          <a:xfrm>
            <a:off x="33020" y="31115"/>
            <a:ext cx="2962910" cy="1480820"/>
            <a:chOff x="52" y="49"/>
            <a:chExt cx="4666" cy="2332"/>
          </a:xfrm>
        </p:grpSpPr>
        <p:pic>
          <p:nvPicPr>
            <p:cNvPr id="10" name="图片 9" descr="图片5"/>
            <p:cNvPicPr>
              <a:picLocks noChangeAspect="1"/>
            </p:cNvPicPr>
            <p:nvPr/>
          </p:nvPicPr>
          <p:blipFill>
            <a:blip r:embed="rId6" cstate="print"/>
            <a:stretch>
              <a:fillRect/>
            </a:stretch>
          </p:blipFill>
          <p:spPr>
            <a:xfrm>
              <a:off x="3024" y="49"/>
              <a:ext cx="1694" cy="2332"/>
            </a:xfrm>
            <a:prstGeom prst="rect">
              <a:avLst/>
            </a:prstGeom>
          </p:spPr>
        </p:pic>
        <p:pic>
          <p:nvPicPr>
            <p:cNvPr id="11" name="图片 10" descr="ktxj"/>
            <p:cNvPicPr>
              <a:picLocks noChangeAspect="1"/>
            </p:cNvPicPr>
            <p:nvPr/>
          </p:nvPicPr>
          <p:blipFill>
            <a:blip r:embed="rId7" cstate="print">
              <a:clrChange>
                <a:clrFrom>
                  <a:srgbClr val="FFFFFE">
                    <a:alpha val="100000"/>
                  </a:srgbClr>
                </a:clrFrom>
                <a:clrTo>
                  <a:srgbClr val="FFFFFE">
                    <a:alpha val="100000"/>
                    <a:alpha val="0"/>
                  </a:srgbClr>
                </a:clrTo>
              </a:clrChange>
            </a:blip>
            <a:srcRect r="62676" b="10592"/>
            <a:stretch>
              <a:fillRect/>
            </a:stretch>
          </p:blipFill>
          <p:spPr>
            <a:xfrm>
              <a:off x="52" y="574"/>
              <a:ext cx="3329" cy="878"/>
            </a:xfrm>
            <a:prstGeom prst="rect">
              <a:avLst/>
            </a:prstGeom>
          </p:spPr>
        </p:pic>
      </p:grpSp>
      <p:pic>
        <p:nvPicPr>
          <p:cNvPr id="13" name="Picture 2"/>
          <p:cNvPicPr>
            <a:picLocks noChangeAspect="1"/>
          </p:cNvPicPr>
          <p:nvPr/>
        </p:nvPicPr>
        <p:blipFill>
          <a:blip r:embed="rId8" cstate="print"/>
          <a:stretch>
            <a:fillRect/>
          </a:stretch>
        </p:blipFill>
        <p:spPr>
          <a:xfrm>
            <a:off x="10482263" y="173038"/>
            <a:ext cx="1430337" cy="971550"/>
          </a:xfrm>
          <a:prstGeom prst="rect">
            <a:avLst/>
          </a:prstGeom>
          <a:noFill/>
          <a:ln w="9525">
            <a:noFill/>
          </a:ln>
        </p:spPr>
      </p:pic>
      <p:sp>
        <p:nvSpPr>
          <p:cNvPr id="16" name="圆角矩形 15"/>
          <p:cNvSpPr/>
          <p:nvPr/>
        </p:nvSpPr>
        <p:spPr>
          <a:xfrm>
            <a:off x="1231265" y="1635125"/>
            <a:ext cx="7943850" cy="3677285"/>
          </a:xfrm>
          <a:prstGeom prst="roundRect">
            <a:avLst>
              <a:gd name="adj" fmla="val 13665"/>
            </a:avLst>
          </a:prstGeom>
          <a:noFill/>
          <a:ln w="28575" cmpd="sng">
            <a:solidFill>
              <a:srgbClr val="0CB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MH_Other_1"/>
          <p:cNvSpPr/>
          <p:nvPr>
            <p:custDataLst>
              <p:tags r:id="rId1"/>
            </p:custDataLst>
          </p:nvPr>
        </p:nvSpPr>
        <p:spPr>
          <a:xfrm>
            <a:off x="9772015" y="1603693"/>
            <a:ext cx="1646238"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ln>
            <a:solidFill>
              <a:schemeClr val="accent6"/>
            </a:solidFill>
          </a:ln>
        </p:spPr>
        <p:style>
          <a:lnRef idx="1">
            <a:schemeClr val="accent4"/>
          </a:lnRef>
          <a:fillRef idx="0">
            <a:schemeClr val="accent4"/>
          </a:fillRef>
          <a:effectRef idx="0">
            <a:schemeClr val="accent4"/>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cs"/>
            </a:endParaRPr>
          </a:p>
        </p:txBody>
      </p:sp>
      <p:sp>
        <p:nvSpPr>
          <p:cNvPr id="7" name="MH_SubTitle_1"/>
          <p:cNvSpPr/>
          <p:nvPr>
            <p:custDataLst>
              <p:tags r:id="rId2"/>
            </p:custDataLst>
          </p:nvPr>
        </p:nvSpPr>
        <p:spPr>
          <a:xfrm rot="588792">
            <a:off x="9039225" y="2258695"/>
            <a:ext cx="2767965" cy="1606550"/>
          </a:xfrm>
          <a:prstGeom prst="roundRect">
            <a:avLst>
              <a:gd name="adj" fmla="val 11293"/>
            </a:avLst>
          </a:prstGeom>
          <a:solidFill>
            <a:schemeClr val="accent6"/>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你有什么收获?</a:t>
            </a:r>
          </a:p>
        </p:txBody>
      </p:sp>
      <p:sp>
        <p:nvSpPr>
          <p:cNvPr id="8" name="MH_Other_2"/>
          <p:cNvSpPr/>
          <p:nvPr>
            <p:custDataLst>
              <p:tags r:id="rId3"/>
            </p:custDataLst>
          </p:nvPr>
        </p:nvSpPr>
        <p:spPr>
          <a:xfrm rot="19833143">
            <a:off x="10418128" y="1263968"/>
            <a:ext cx="488950" cy="53340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6"/>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5" name="TextBox 2"/>
          <p:cNvSpPr txBox="1"/>
          <p:nvPr/>
        </p:nvSpPr>
        <p:spPr>
          <a:xfrm>
            <a:off x="1366520" y="2071370"/>
            <a:ext cx="7624445" cy="681990"/>
          </a:xfrm>
          <a:prstGeom prst="rect">
            <a:avLst/>
          </a:prstGeom>
          <a:gradFill flip="none" rotWithShape="1">
            <a:gsLst>
              <a:gs pos="18000">
                <a:srgbClr val="FF7DD4"/>
              </a:gs>
              <a:gs pos="4000">
                <a:srgbClr val="FFAFEA"/>
              </a:gs>
              <a:gs pos="88000">
                <a:srgbClr val="FF66CC"/>
              </a:gs>
              <a:gs pos="59000">
                <a:srgbClr val="FFD9F4"/>
              </a:gs>
              <a:gs pos="100000">
                <a:srgbClr val="FF66CC">
                  <a:tint val="23500"/>
                  <a:satMod val="160000"/>
                </a:srgbClr>
              </a:gs>
            </a:gsLst>
            <a:path path="circle">
              <a:fillToRect l="50000" t="50000" r="50000" b="50000"/>
            </a:path>
            <a:tileRect/>
          </a:gradFill>
        </p:spPr>
        <p:txBody>
          <a:bodyPr wrap="square">
            <a:spAutoFit/>
          </a:bodyPr>
          <a:lstStyle/>
          <a:p>
            <a:pPr marR="0" defTabSz="914400">
              <a:lnSpc>
                <a:spcPct val="120000"/>
              </a:lnSpc>
              <a:buClrTx/>
              <a:buSzTx/>
              <a:buFont typeface="Arial" panose="020B0604020202020204" pitchFamily="34" charset="0"/>
              <a:buNone/>
              <a:defRPr/>
            </a:pPr>
            <a:r>
              <a:rPr kumimoji="0" lang="en-US" altLang="zh-CN" sz="3200" b="0" kern="1200" cap="none" spc="0" normalizeH="0" baseline="0" noProof="0" dirty="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   </a:t>
            </a:r>
            <a:r>
              <a:rPr lang="zh-CN" altLang="en-US" sz="3200" dirty="0">
                <a:solidFill>
                  <a:srgbClr val="000000"/>
                </a:solidFill>
                <a:sym typeface="+mn-ea"/>
              </a:rPr>
              <a:t>相邻两个体积单位间的进率是</a:t>
            </a:r>
            <a:r>
              <a:rPr lang="en-US" altLang="zh-CN" sz="3200" dirty="0">
                <a:solidFill>
                  <a:srgbClr val="000000"/>
                </a:solidFill>
                <a:sym typeface="+mn-ea"/>
              </a:rPr>
              <a:t>1000</a:t>
            </a:r>
            <a:r>
              <a:rPr lang="zh-CN" altLang="en-US" sz="3200" dirty="0" smtClean="0">
                <a:solidFill>
                  <a:srgbClr val="000000"/>
                </a:solidFill>
                <a:sym typeface="+mn-ea"/>
              </a:rPr>
              <a:t>。</a:t>
            </a:r>
            <a:endParaRPr kumimoji="0" lang="zh-CN" altLang="en-US" sz="3200" b="0" kern="1200" cap="none" spc="0" normalizeH="0" baseline="0" noProof="0" dirty="0">
              <a:solidFill>
                <a:schemeClr val="tx1"/>
              </a:solidFill>
              <a:latin typeface="方正启体简体" panose="03000509000000000000" charset="-122"/>
              <a:ea typeface="方正启体简体" panose="03000509000000000000" charset="-122"/>
              <a:cs typeface="方正启体简体" panose="03000509000000000000" charset="-122"/>
            </a:endParaRPr>
          </a:p>
        </p:txBody>
      </p:sp>
      <p:sp>
        <p:nvSpPr>
          <p:cNvPr id="12" name="TextBox 13"/>
          <p:cNvSpPr txBox="1"/>
          <p:nvPr/>
        </p:nvSpPr>
        <p:spPr>
          <a:xfrm>
            <a:off x="1366520" y="3122930"/>
            <a:ext cx="7423785" cy="1863090"/>
          </a:xfrm>
          <a:prstGeom prst="rect">
            <a:avLst/>
          </a:prstGeom>
          <a:noFill/>
        </p:spPr>
        <p:txBody>
          <a:bodyPr wrap="square">
            <a:spAutoFit/>
          </a:bodyPr>
          <a:lstStyle/>
          <a:p>
            <a:pPr marR="0" defTabSz="914400">
              <a:lnSpc>
                <a:spcPct val="120000"/>
              </a:lnSpc>
              <a:buClrTx/>
              <a:buSzTx/>
              <a:buFont typeface="Arial" panose="020B0604020202020204" pitchFamily="34" charset="0"/>
              <a:buNone/>
              <a:defRPr/>
            </a:pPr>
            <a:r>
              <a:rPr lang="en-US" altLang="zh-CN" sz="3200" dirty="0">
                <a:solidFill>
                  <a:srgbClr val="FF0000"/>
                </a:solidFill>
                <a:sym typeface="+mn-ea"/>
              </a:rPr>
              <a:t>         </a:t>
            </a:r>
            <a:r>
              <a:rPr lang="zh-CN" altLang="en-US" sz="3200" dirty="0">
                <a:solidFill>
                  <a:srgbClr val="FF0000"/>
                </a:solidFill>
                <a:sym typeface="+mn-ea"/>
              </a:rPr>
              <a:t>把高一级的体积单位转化成低一级体积单位要乘进率；把低一级的体积单位转化成高一级体积单位要除以进率。</a:t>
            </a:r>
            <a:endParaRPr kumimoji="0" lang="zh-CN" altLang="en-US" sz="3200" b="0" kern="1200" cap="none" spc="0" normalizeH="0" baseline="0" noProof="0" dirty="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nodePh="1">
                                  <p:stCondLst>
                                    <p:cond delay="0"/>
                                  </p:stCondLst>
                                  <p:endCondLst>
                                    <p:cond evt="begin" delay="0"/>
                                  </p:end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ldLvl="0" animBg="1"/>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作业1.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3287" t="20395" r="15686" b="27633"/>
          <a:stretch>
            <a:fillRect/>
          </a:stretch>
        </p:blipFill>
        <p:spPr bwMode="auto">
          <a:xfrm>
            <a:off x="2279398" y="2050679"/>
            <a:ext cx="1238069" cy="514897"/>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3" descr="C:\Users\Administrator\Desktop\作业2.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1247" t="20452" r="14945" b="26367"/>
          <a:stretch>
            <a:fillRect/>
          </a:stretch>
        </p:blipFill>
        <p:spPr bwMode="auto">
          <a:xfrm>
            <a:off x="2279398" y="3724043"/>
            <a:ext cx="1238069" cy="50701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文本框 22"/>
          <p:cNvSpPr txBox="1"/>
          <p:nvPr/>
        </p:nvSpPr>
        <p:spPr>
          <a:xfrm flipH="1">
            <a:off x="3829447" y="1782582"/>
            <a:ext cx="5975780" cy="1568450"/>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sz="3200" dirty="0">
                <a:latin typeface="微软雅黑" panose="020B0503020204020204" pitchFamily="34" charset="-122"/>
                <a:ea typeface="微软雅黑" panose="020B0503020204020204" pitchFamily="34" charset="-122"/>
                <a:sym typeface="宋体" panose="02010600030101010101" pitchFamily="2" charset="-122"/>
              </a:rPr>
              <a:t>1.教材第36页练习八第4题。</a:t>
            </a:r>
          </a:p>
          <a:p>
            <a:pPr>
              <a:lnSpc>
                <a:spcPct val="150000"/>
              </a:lnSpc>
            </a:pPr>
            <a:r>
              <a:rPr sz="3200" dirty="0">
                <a:latin typeface="微软雅黑" panose="020B0503020204020204" pitchFamily="34" charset="-122"/>
                <a:ea typeface="微软雅黑" panose="020B0503020204020204" pitchFamily="34" charset="-122"/>
                <a:sym typeface="宋体" panose="02010600030101010101" pitchFamily="2" charset="-122"/>
              </a:rPr>
              <a:t>2.教材第37页练习八第7题。</a:t>
            </a:r>
          </a:p>
        </p:txBody>
      </p:sp>
      <p:sp>
        <p:nvSpPr>
          <p:cNvPr id="5" name="文本框 22"/>
          <p:cNvSpPr txBox="1"/>
          <p:nvPr/>
        </p:nvSpPr>
        <p:spPr>
          <a:xfrm flipH="1">
            <a:off x="3829447" y="3446085"/>
            <a:ext cx="7723924" cy="830997"/>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完成</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全科王</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同步课时练习</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相关习题。</a:t>
            </a:r>
            <a:endParaRPr lang="zh-CN" altLang="en-US" sz="3200" b="1" dirty="0">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 name="Picture 2"/>
          <p:cNvPicPr>
            <a:picLocks noChangeAspect="1"/>
          </p:cNvPicPr>
          <p:nvPr/>
        </p:nvPicPr>
        <p:blipFill>
          <a:blip r:embed="rId5" cstate="print"/>
          <a:stretch>
            <a:fillRect/>
          </a:stretch>
        </p:blipFill>
        <p:spPr>
          <a:xfrm>
            <a:off x="10482263" y="173038"/>
            <a:ext cx="1430337" cy="971550"/>
          </a:xfrm>
          <a:prstGeom prst="rect">
            <a:avLst/>
          </a:prstGeom>
          <a:noFill/>
          <a:ln w="9525">
            <a:noFill/>
          </a:ln>
        </p:spPr>
      </p:pic>
      <p:grpSp>
        <p:nvGrpSpPr>
          <p:cNvPr id="8" name="组合 7"/>
          <p:cNvGrpSpPr/>
          <p:nvPr/>
        </p:nvGrpSpPr>
        <p:grpSpPr>
          <a:xfrm>
            <a:off x="76200" y="-45085"/>
            <a:ext cx="3195320" cy="1609090"/>
            <a:chOff x="120" y="-71"/>
            <a:chExt cx="5032" cy="2534"/>
          </a:xfrm>
        </p:grpSpPr>
        <p:pic>
          <p:nvPicPr>
            <p:cNvPr id="9" name="图片 8" descr="图片10"/>
            <p:cNvPicPr>
              <a:picLocks noChangeAspect="1"/>
            </p:cNvPicPr>
            <p:nvPr/>
          </p:nvPicPr>
          <p:blipFill>
            <a:blip r:embed="rId6" cstate="print"/>
            <a:stretch>
              <a:fillRect/>
            </a:stretch>
          </p:blipFill>
          <p:spPr>
            <a:xfrm>
              <a:off x="2938" y="-71"/>
              <a:ext cx="2215" cy="2535"/>
            </a:xfrm>
            <a:prstGeom prst="rect">
              <a:avLst/>
            </a:prstGeom>
          </p:spPr>
        </p:pic>
        <p:pic>
          <p:nvPicPr>
            <p:cNvPr id="10" name="图片 9" descr="zysj"/>
            <p:cNvPicPr>
              <a:picLocks noChangeAspect="1"/>
            </p:cNvPicPr>
            <p:nvPr/>
          </p:nvPicPr>
          <p:blipFill>
            <a:blip r:embed="rId7" cstate="print">
              <a:clrChange>
                <a:clrFrom>
                  <a:srgbClr val="FFFFFE">
                    <a:alpha val="100000"/>
                  </a:srgbClr>
                </a:clrFrom>
                <a:clrTo>
                  <a:srgbClr val="FFFFFE">
                    <a:alpha val="100000"/>
                    <a:alpha val="0"/>
                  </a:srgbClr>
                </a:clrTo>
              </a:clrChange>
            </a:blip>
            <a:srcRect r="62864" b="1139"/>
            <a:stretch>
              <a:fillRect/>
            </a:stretch>
          </p:blipFill>
          <p:spPr>
            <a:xfrm>
              <a:off x="120" y="820"/>
              <a:ext cx="3078" cy="90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7"/>
          <p:cNvPicPr>
            <a:picLocks noChangeAspect="1"/>
          </p:cNvPicPr>
          <p:nvPr/>
        </p:nvPicPr>
        <p:blipFill>
          <a:blip r:embed="rId3" cstate="print">
            <a:lum bright="6000"/>
          </a:blip>
          <a:stretch>
            <a:fillRect/>
          </a:stretch>
        </p:blipFill>
        <p:spPr>
          <a:xfrm>
            <a:off x="9751060" y="351155"/>
            <a:ext cx="2132330" cy="1224280"/>
          </a:xfrm>
          <a:prstGeom prst="rect">
            <a:avLst/>
          </a:prstGeom>
          <a:noFill/>
          <a:ln w="9525">
            <a:noFill/>
          </a:ln>
        </p:spPr>
      </p:pic>
      <p:pic>
        <p:nvPicPr>
          <p:cNvPr id="3" name="图片 2" descr="图片2"/>
          <p:cNvPicPr>
            <a:picLocks noChangeAspect="1"/>
          </p:cNvPicPr>
          <p:nvPr/>
        </p:nvPicPr>
        <p:blipFill>
          <a:blip r:embed="rId4" cstate="print"/>
          <a:stretch>
            <a:fillRect/>
          </a:stretch>
        </p:blipFill>
        <p:spPr>
          <a:xfrm>
            <a:off x="2856865" y="370840"/>
            <a:ext cx="6478270" cy="2105660"/>
          </a:xfrm>
          <a:prstGeom prst="rect">
            <a:avLst/>
          </a:prstGeom>
        </p:spPr>
      </p:pic>
      <p:grpSp>
        <p:nvGrpSpPr>
          <p:cNvPr id="4" name="组合 3"/>
          <p:cNvGrpSpPr/>
          <p:nvPr/>
        </p:nvGrpSpPr>
        <p:grpSpPr>
          <a:xfrm rot="21120000">
            <a:off x="140335" y="2296160"/>
            <a:ext cx="3921760" cy="2283460"/>
            <a:chOff x="-98" y="6233"/>
            <a:chExt cx="5073" cy="2930"/>
          </a:xfrm>
        </p:grpSpPr>
        <p:pic>
          <p:nvPicPr>
            <p:cNvPr id="5" name="图片 4" descr="图片2"/>
            <p:cNvPicPr>
              <a:picLocks noChangeAspect="1"/>
            </p:cNvPicPr>
            <p:nvPr/>
          </p:nvPicPr>
          <p:blipFill>
            <a:blip r:embed="rId5" cstate="print"/>
            <a:stretch>
              <a:fillRect/>
            </a:stretch>
          </p:blipFill>
          <p:spPr>
            <a:xfrm rot="20640000">
              <a:off x="-98" y="6449"/>
              <a:ext cx="2326" cy="2715"/>
            </a:xfrm>
            <a:prstGeom prst="rect">
              <a:avLst/>
            </a:prstGeom>
          </p:spPr>
        </p:pic>
        <p:pic>
          <p:nvPicPr>
            <p:cNvPr id="6" name="图片 5" descr="图片3"/>
            <p:cNvPicPr>
              <a:picLocks noChangeAspect="1"/>
            </p:cNvPicPr>
            <p:nvPr/>
          </p:nvPicPr>
          <p:blipFill>
            <a:blip r:embed="rId6" cstate="print"/>
            <a:stretch>
              <a:fillRect/>
            </a:stretch>
          </p:blipFill>
          <p:spPr>
            <a:xfrm>
              <a:off x="1380" y="6233"/>
              <a:ext cx="2313" cy="2710"/>
            </a:xfrm>
            <a:prstGeom prst="rect">
              <a:avLst/>
            </a:prstGeom>
          </p:spPr>
        </p:pic>
        <p:pic>
          <p:nvPicPr>
            <p:cNvPr id="7" name="图片 6" descr="图片4"/>
            <p:cNvPicPr>
              <a:picLocks noChangeAspect="1"/>
            </p:cNvPicPr>
            <p:nvPr/>
          </p:nvPicPr>
          <p:blipFill>
            <a:blip r:embed="rId7" cstate="print"/>
            <a:stretch>
              <a:fillRect/>
            </a:stretch>
          </p:blipFill>
          <p:spPr>
            <a:xfrm rot="1200000">
              <a:off x="2793" y="6472"/>
              <a:ext cx="2183" cy="2554"/>
            </a:xfrm>
            <a:prstGeom prst="rect">
              <a:avLst/>
            </a:prstGeom>
          </p:spPr>
        </p:pic>
      </p:grpSp>
      <p:grpSp>
        <p:nvGrpSpPr>
          <p:cNvPr id="8" name="组合 7"/>
          <p:cNvGrpSpPr/>
          <p:nvPr/>
        </p:nvGrpSpPr>
        <p:grpSpPr>
          <a:xfrm rot="21060000">
            <a:off x="474550" y="4474795"/>
            <a:ext cx="3450394" cy="2142529"/>
            <a:chOff x="6844" y="7123"/>
            <a:chExt cx="4821" cy="2994"/>
          </a:xfrm>
        </p:grpSpPr>
        <p:pic>
          <p:nvPicPr>
            <p:cNvPr id="9" name="图片 8" descr="数学副本"/>
            <p:cNvPicPr>
              <a:picLocks noChangeAspect="1"/>
            </p:cNvPicPr>
            <p:nvPr/>
          </p:nvPicPr>
          <p:blipFill>
            <a:blip r:embed="rId8" cstate="print"/>
            <a:stretch>
              <a:fillRect/>
            </a:stretch>
          </p:blipFill>
          <p:spPr>
            <a:xfrm rot="21000000">
              <a:off x="6844" y="7214"/>
              <a:ext cx="2041" cy="2835"/>
            </a:xfrm>
            <a:prstGeom prst="rect">
              <a:avLst/>
            </a:prstGeom>
          </p:spPr>
        </p:pic>
        <p:pic>
          <p:nvPicPr>
            <p:cNvPr id="10" name="图片 9" descr="语文副本"/>
            <p:cNvPicPr>
              <a:picLocks noChangeAspect="1"/>
            </p:cNvPicPr>
            <p:nvPr/>
          </p:nvPicPr>
          <p:blipFill>
            <a:blip r:embed="rId9" cstate="print"/>
            <a:stretch>
              <a:fillRect/>
            </a:stretch>
          </p:blipFill>
          <p:spPr>
            <a:xfrm>
              <a:off x="8197" y="7123"/>
              <a:ext cx="2040" cy="2835"/>
            </a:xfrm>
            <a:prstGeom prst="rect">
              <a:avLst/>
            </a:prstGeom>
          </p:spPr>
        </p:pic>
        <p:pic>
          <p:nvPicPr>
            <p:cNvPr id="11" name="图片 10" descr="英语副本"/>
            <p:cNvPicPr>
              <a:picLocks noChangeAspect="1"/>
            </p:cNvPicPr>
            <p:nvPr/>
          </p:nvPicPr>
          <p:blipFill>
            <a:blip r:embed="rId10" cstate="print"/>
            <a:stretch>
              <a:fillRect/>
            </a:stretch>
          </p:blipFill>
          <p:spPr>
            <a:xfrm rot="480000">
              <a:off x="9625" y="7282"/>
              <a:ext cx="2040" cy="2835"/>
            </a:xfrm>
            <a:prstGeom prst="rect">
              <a:avLst/>
            </a:prstGeom>
          </p:spPr>
        </p:pic>
      </p:grpSp>
      <p:pic>
        <p:nvPicPr>
          <p:cNvPr id="12" name="图片 11" descr="图片1"/>
          <p:cNvPicPr>
            <a:picLocks noChangeAspect="1"/>
          </p:cNvPicPr>
          <p:nvPr/>
        </p:nvPicPr>
        <p:blipFill>
          <a:blip r:embed="rId11" cstate="print"/>
          <a:stretch>
            <a:fillRect/>
          </a:stretch>
        </p:blipFill>
        <p:spPr>
          <a:xfrm>
            <a:off x="3930015" y="2456815"/>
            <a:ext cx="5850255" cy="3711575"/>
          </a:xfrm>
          <a:prstGeom prst="rect">
            <a:avLst/>
          </a:prstGeom>
        </p:spPr>
      </p:pic>
      <p:pic>
        <p:nvPicPr>
          <p:cNvPr id="13" name="图片 12" descr="图片14"/>
          <p:cNvPicPr>
            <a:picLocks noChangeAspect="1"/>
          </p:cNvPicPr>
          <p:nvPr/>
        </p:nvPicPr>
        <p:blipFill>
          <a:blip r:embed="rId12" cstate="print"/>
          <a:stretch>
            <a:fillRect/>
          </a:stretch>
        </p:blipFill>
        <p:spPr>
          <a:xfrm>
            <a:off x="6177915" y="4700270"/>
            <a:ext cx="6013450" cy="2206625"/>
          </a:xfrm>
          <a:prstGeom prst="rect">
            <a:avLst/>
          </a:prstGeom>
        </p:spPr>
      </p:pic>
      <p:pic>
        <p:nvPicPr>
          <p:cNvPr id="14" name="图片 13" descr="图片13"/>
          <p:cNvPicPr>
            <a:picLocks noChangeAspect="1"/>
          </p:cNvPicPr>
          <p:nvPr/>
        </p:nvPicPr>
        <p:blipFill>
          <a:blip r:embed="rId13" cstate="print"/>
          <a:stretch>
            <a:fillRect/>
          </a:stretch>
        </p:blipFill>
        <p:spPr>
          <a:xfrm flipV="1">
            <a:off x="0" y="159385"/>
            <a:ext cx="1712595" cy="1182370"/>
          </a:xfrm>
          <a:prstGeom prst="rect">
            <a:avLst/>
          </a:prstGeom>
        </p:spPr>
      </p:pic>
      <p:pic>
        <p:nvPicPr>
          <p:cNvPr id="15" name="图片 14" descr="尖子生阅读封面"/>
          <p:cNvPicPr>
            <a:picLocks noChangeAspect="1"/>
          </p:cNvPicPr>
          <p:nvPr/>
        </p:nvPicPr>
        <p:blipFill>
          <a:blip r:embed="rId14" cstate="print"/>
          <a:stretch>
            <a:fillRect/>
          </a:stretch>
        </p:blipFill>
        <p:spPr>
          <a:xfrm rot="720000">
            <a:off x="9732645" y="1940560"/>
            <a:ext cx="2169160" cy="30162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7" cstate="print"/>
          <a:srcRect/>
          <a:stretch>
            <a:fillRect/>
          </a:stretch>
        </a:blipFill>
        <a:effectLst/>
      </p:bgPr>
    </p:bg>
    <p:spTree>
      <p:nvGrpSpPr>
        <p:cNvPr id="1" name=""/>
        <p:cNvGrpSpPr/>
        <p:nvPr/>
      </p:nvGrpSpPr>
      <p:grpSpPr>
        <a:xfrm>
          <a:off x="0" y="0"/>
          <a:ext cx="0" cy="0"/>
          <a:chOff x="0" y="0"/>
          <a:chExt cx="0" cy="0"/>
        </a:xfrm>
      </p:grpSpPr>
      <p:pic>
        <p:nvPicPr>
          <p:cNvPr id="2" name="Picture 7"/>
          <p:cNvPicPr>
            <a:picLocks noChangeAspect="1"/>
          </p:cNvPicPr>
          <p:nvPr>
            <p:custDataLst>
              <p:tags r:id="rId1"/>
            </p:custDataLst>
          </p:nvPr>
        </p:nvPicPr>
        <p:blipFill>
          <a:blip r:embed="rId8" cstate="print"/>
          <a:stretch>
            <a:fillRect/>
          </a:stretch>
        </p:blipFill>
        <p:spPr>
          <a:xfrm>
            <a:off x="9705975" y="266065"/>
            <a:ext cx="2042795" cy="1172845"/>
          </a:xfrm>
          <a:prstGeom prst="rect">
            <a:avLst/>
          </a:prstGeom>
          <a:noFill/>
          <a:ln w="9525">
            <a:noFill/>
          </a:ln>
        </p:spPr>
      </p:pic>
      <p:sp>
        <p:nvSpPr>
          <p:cNvPr id="3" name="矩形 2"/>
          <p:cNvSpPr/>
          <p:nvPr/>
        </p:nvSpPr>
        <p:spPr>
          <a:xfrm>
            <a:off x="3514090" y="1403350"/>
            <a:ext cx="5163185" cy="783590"/>
          </a:xfrm>
          <a:prstGeom prst="rect">
            <a:avLst/>
          </a:prstGeom>
          <a:noFill/>
          <a:ln>
            <a:noFill/>
          </a:ln>
        </p:spPr>
        <p:txBody>
          <a:bodyPr wrap="square" rtlCol="0" anchor="t">
            <a:spAutoFit/>
            <a:scene3d>
              <a:camera prst="orthographicFront"/>
              <a:lightRig rig="threePt" dir="t"/>
            </a:scene3d>
          </a:bodyPr>
          <a:lstStyle/>
          <a:p>
            <a:pPr algn="dist"/>
            <a:r>
              <a:rPr lang="zh-CN" altLang="en-US" sz="4500" b="1">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小学免费教考资源</a:t>
            </a:r>
            <a:endParaRPr lang="zh-CN" altLang="en-US" sz="4500" b="1">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sp>
        <p:nvSpPr>
          <p:cNvPr id="4" name="文本框 13"/>
          <p:cNvSpPr txBox="1"/>
          <p:nvPr/>
        </p:nvSpPr>
        <p:spPr>
          <a:xfrm>
            <a:off x="2586990" y="2599690"/>
            <a:ext cx="8371205" cy="3322955"/>
          </a:xfrm>
          <a:prstGeom prst="rect">
            <a:avLst/>
          </a:prstGeom>
          <a:noFill/>
        </p:spPr>
        <p:txBody>
          <a:bodyPr wrap="square" rtlCol="0">
            <a:spAutoFit/>
          </a:bodyPr>
          <a:lstStyle/>
          <a:p>
            <a:pPr algn="l">
              <a:lnSpc>
                <a:spcPct val="150000"/>
              </a:lnSpc>
            </a:pPr>
            <a:r>
              <a:rPr lang="en-US" altLang="zh-CN" sz="2800"/>
              <a:t>         </a:t>
            </a:r>
            <a:r>
              <a:rPr lang="zh-CN" sz="2800"/>
              <a:t>扫描梓耕教育、名师汇二维码，登录梓耕教育网站www.jlzgjy.com.cn，下载更多教考资源。</a:t>
            </a:r>
          </a:p>
          <a:p>
            <a:pPr algn="l">
              <a:lnSpc>
                <a:spcPct val="150000"/>
              </a:lnSpc>
            </a:pPr>
            <a:r>
              <a:rPr lang="zh-CN" sz="2800"/>
              <a:t>       </a:t>
            </a:r>
            <a:r>
              <a:rPr lang="en-US" altLang="zh-CN" sz="2800"/>
              <a:t>  </a:t>
            </a:r>
            <a:r>
              <a:rPr lang="zh-CN" sz="2800"/>
              <a:t>小学各学科题库、精品课件、名师教案、课文朗读与听力、公开课视频、知识点微课、工作总结及日常工作表格等优质免费资源等你来拿！</a:t>
            </a:r>
          </a:p>
        </p:txBody>
      </p:sp>
      <p:pic>
        <p:nvPicPr>
          <p:cNvPr id="5" name="图片 4" descr="梓耕教育"/>
          <p:cNvPicPr>
            <a:picLocks noChangeAspect="1"/>
          </p:cNvPicPr>
          <p:nvPr>
            <p:custDataLst>
              <p:tags r:id="rId2"/>
            </p:custDataLst>
          </p:nvPr>
        </p:nvPicPr>
        <p:blipFill>
          <a:blip r:embed="rId9" cstate="print"/>
          <a:stretch>
            <a:fillRect/>
          </a:stretch>
        </p:blipFill>
        <p:spPr>
          <a:xfrm>
            <a:off x="599758" y="2373630"/>
            <a:ext cx="1809750" cy="1781175"/>
          </a:xfrm>
          <a:prstGeom prst="rect">
            <a:avLst/>
          </a:prstGeom>
        </p:spPr>
      </p:pic>
      <p:pic>
        <p:nvPicPr>
          <p:cNvPr id="6" name="图片 5" descr="梓耕名师汇二维吗"/>
          <p:cNvPicPr>
            <a:picLocks noChangeAspect="1"/>
          </p:cNvPicPr>
          <p:nvPr>
            <p:custDataLst>
              <p:tags r:id="rId3"/>
            </p:custDataLst>
          </p:nvPr>
        </p:nvPicPr>
        <p:blipFill>
          <a:blip r:embed="rId10" cstate="print"/>
          <a:srcRect l="3582" t="3184" r="3184" b="4080"/>
          <a:stretch>
            <a:fillRect/>
          </a:stretch>
        </p:blipFill>
        <p:spPr>
          <a:xfrm>
            <a:off x="612140" y="4147185"/>
            <a:ext cx="1784985" cy="1775460"/>
          </a:xfrm>
          <a:prstGeom prst="rect">
            <a:avLst/>
          </a:prstGeom>
        </p:spPr>
      </p:pic>
      <p:pic>
        <p:nvPicPr>
          <p:cNvPr id="7" name="图片 6" descr="图片14"/>
          <p:cNvPicPr>
            <a:picLocks noChangeAspect="1"/>
          </p:cNvPicPr>
          <p:nvPr>
            <p:custDataLst>
              <p:tags r:id="rId4"/>
            </p:custDataLst>
          </p:nvPr>
        </p:nvPicPr>
        <p:blipFill>
          <a:blip r:embed="rId11" cstate="print"/>
          <a:stretch>
            <a:fillRect/>
          </a:stretch>
        </p:blipFill>
        <p:spPr>
          <a:xfrm>
            <a:off x="6178550" y="4671060"/>
            <a:ext cx="6013450" cy="2206625"/>
          </a:xfrm>
          <a:prstGeom prst="rect">
            <a:avLst/>
          </a:prstGeom>
        </p:spPr>
      </p:pic>
      <p:pic>
        <p:nvPicPr>
          <p:cNvPr id="8" name="图片 7" descr="图片13"/>
          <p:cNvPicPr>
            <a:picLocks noChangeAspect="1"/>
          </p:cNvPicPr>
          <p:nvPr>
            <p:custDataLst>
              <p:tags r:id="rId5"/>
            </p:custDataLst>
          </p:nvPr>
        </p:nvPicPr>
        <p:blipFill>
          <a:blip r:embed="rId12" cstate="print"/>
          <a:stretch>
            <a:fillRect/>
          </a:stretch>
        </p:blipFill>
        <p:spPr>
          <a:xfrm flipV="1">
            <a:off x="0" y="159385"/>
            <a:ext cx="1712595" cy="118237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73660" y="79375"/>
            <a:ext cx="3295650" cy="1059180"/>
            <a:chOff x="116" y="125"/>
            <a:chExt cx="5190" cy="1668"/>
          </a:xfrm>
        </p:grpSpPr>
        <p:pic>
          <p:nvPicPr>
            <p:cNvPr id="4" name="图片 3" descr="图片1"/>
            <p:cNvPicPr>
              <a:picLocks noChangeAspect="1"/>
            </p:cNvPicPr>
            <p:nvPr>
              <p:custDataLst>
                <p:tags r:id="rId1"/>
              </p:custDataLst>
            </p:nvPr>
          </p:nvPicPr>
          <p:blipFill>
            <a:blip r:embed="rId5" cstate="print"/>
            <a:stretch>
              <a:fillRect/>
            </a:stretch>
          </p:blipFill>
          <p:spPr>
            <a:xfrm>
              <a:off x="3050" y="125"/>
              <a:ext cx="2256" cy="1668"/>
            </a:xfrm>
            <a:prstGeom prst="rect">
              <a:avLst/>
            </a:prstGeom>
          </p:spPr>
        </p:pic>
        <p:pic>
          <p:nvPicPr>
            <p:cNvPr id="5" name="图片 4" descr="xkdr"/>
            <p:cNvPicPr>
              <a:picLocks noChangeAspect="1"/>
            </p:cNvPicPr>
            <p:nvPr/>
          </p:nvPicPr>
          <p:blipFill>
            <a:blip r:embed="rId6"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grpSp>
        <p:nvGrpSpPr>
          <p:cNvPr id="16" name="组合 15"/>
          <p:cNvGrpSpPr/>
          <p:nvPr/>
        </p:nvGrpSpPr>
        <p:grpSpPr>
          <a:xfrm>
            <a:off x="2373313" y="1527175"/>
            <a:ext cx="6140450" cy="4094163"/>
            <a:chOff x="639550" y="1467738"/>
            <a:chExt cx="3712030" cy="2843845"/>
          </a:xfrm>
        </p:grpSpPr>
        <p:sp>
          <p:nvSpPr>
            <p:cNvPr id="17" name="Freeform 9"/>
            <p:cNvSpPr/>
            <p:nvPr/>
          </p:nvSpPr>
          <p:spPr>
            <a:xfrm rot="-691463">
              <a:off x="639550" y="1467738"/>
              <a:ext cx="3712030" cy="2843845"/>
            </a:xfrm>
            <a:custGeom>
              <a:avLst/>
              <a:gdLst/>
              <a:ahLst/>
              <a:cxnLst>
                <a:cxn ang="0">
                  <a:pos x="1845076" y="570231"/>
                </a:cxn>
                <a:cxn ang="0">
                  <a:pos x="1020991" y="212009"/>
                </a:cxn>
                <a:cxn ang="0">
                  <a:pos x="816792" y="950385"/>
                </a:cxn>
                <a:cxn ang="0">
                  <a:pos x="758450" y="1864217"/>
                </a:cxn>
                <a:cxn ang="0">
                  <a:pos x="1341873" y="2346720"/>
                </a:cxn>
                <a:cxn ang="0">
                  <a:pos x="2238886" y="2346720"/>
                </a:cxn>
                <a:cxn ang="0">
                  <a:pos x="3507832" y="2156643"/>
                </a:cxn>
                <a:cxn ang="0">
                  <a:pos x="2917116" y="1118530"/>
                </a:cxn>
                <a:cxn ang="0">
                  <a:pos x="2625404" y="160834"/>
                </a:cxn>
                <a:cxn ang="0">
                  <a:pos x="1845076" y="570231"/>
                </a:cxn>
              </a:cxnLst>
              <a:rect l="0" t="0" r="0" b="0"/>
              <a:pathLst>
                <a:path w="509" h="389">
                  <a:moveTo>
                    <a:pt x="253" y="78"/>
                  </a:moveTo>
                  <a:cubicBezTo>
                    <a:pt x="231" y="33"/>
                    <a:pt x="192" y="0"/>
                    <a:pt x="140" y="29"/>
                  </a:cubicBezTo>
                  <a:cubicBezTo>
                    <a:pt x="96" y="52"/>
                    <a:pt x="97" y="107"/>
                    <a:pt x="112" y="130"/>
                  </a:cubicBezTo>
                  <a:cubicBezTo>
                    <a:pt x="11" y="112"/>
                    <a:pt x="0" y="260"/>
                    <a:pt x="104" y="255"/>
                  </a:cubicBezTo>
                  <a:cubicBezTo>
                    <a:pt x="72" y="299"/>
                    <a:pt x="135" y="381"/>
                    <a:pt x="184" y="321"/>
                  </a:cubicBezTo>
                  <a:cubicBezTo>
                    <a:pt x="191" y="374"/>
                    <a:pt x="283" y="389"/>
                    <a:pt x="307" y="321"/>
                  </a:cubicBezTo>
                  <a:cubicBezTo>
                    <a:pt x="369" y="380"/>
                    <a:pt x="456" y="352"/>
                    <a:pt x="481" y="295"/>
                  </a:cubicBezTo>
                  <a:cubicBezTo>
                    <a:pt x="509" y="233"/>
                    <a:pt x="466" y="147"/>
                    <a:pt x="400" y="153"/>
                  </a:cubicBezTo>
                  <a:cubicBezTo>
                    <a:pt x="447" y="98"/>
                    <a:pt x="406" y="30"/>
                    <a:pt x="360" y="22"/>
                  </a:cubicBezTo>
                  <a:cubicBezTo>
                    <a:pt x="298" y="13"/>
                    <a:pt x="269" y="52"/>
                    <a:pt x="253" y="78"/>
                  </a:cubicBezTo>
                  <a:close/>
                </a:path>
              </a:pathLst>
            </a:custGeom>
            <a:solidFill>
              <a:schemeClr val="bg1">
                <a:alpha val="100000"/>
              </a:schemeClr>
            </a:solidFill>
            <a:ln w="28575" cap="rnd" cmpd="sng">
              <a:solidFill>
                <a:srgbClr val="105372">
                  <a:alpha val="100000"/>
                </a:srgbClr>
              </a:solidFill>
              <a:prstDash val="solid"/>
              <a:miter lim="800000"/>
              <a:headEnd type="none" w="med" len="med"/>
              <a:tailEnd type="none" w="med" len="med"/>
            </a:ln>
          </p:spPr>
          <p:txBody>
            <a:bodyPr/>
            <a:lstStyle/>
            <a:p>
              <a:endParaRPr lang="zh-CN" altLang="en-US"/>
            </a:p>
          </p:txBody>
        </p:sp>
        <p:sp>
          <p:nvSpPr>
            <p:cNvPr id="18" name="Freeform 5"/>
            <p:cNvSpPr/>
            <p:nvPr/>
          </p:nvSpPr>
          <p:spPr>
            <a:xfrm rot="-691463">
              <a:off x="666495" y="1585623"/>
              <a:ext cx="3515691" cy="2613758"/>
            </a:xfrm>
            <a:custGeom>
              <a:avLst/>
              <a:gdLst/>
              <a:ahLst/>
              <a:cxnLst>
                <a:cxn ang="0">
                  <a:pos x="1699494" y="512502"/>
                </a:cxn>
                <a:cxn ang="0">
                  <a:pos x="991979" y="212322"/>
                </a:cxn>
                <a:cxn ang="0">
                  <a:pos x="860688" y="885896"/>
                </a:cxn>
                <a:cxn ang="0">
                  <a:pos x="816924" y="1661969"/>
                </a:cxn>
                <a:cxn ang="0">
                  <a:pos x="1276444" y="2071971"/>
                </a:cxn>
                <a:cxn ang="0">
                  <a:pos x="2144426" y="2050006"/>
                </a:cxn>
                <a:cxn ang="0">
                  <a:pos x="3304166" y="1954827"/>
                </a:cxn>
                <a:cxn ang="0">
                  <a:pos x="2669591" y="1068932"/>
                </a:cxn>
                <a:cxn ang="0">
                  <a:pos x="2509124" y="153750"/>
                </a:cxn>
                <a:cxn ang="0">
                  <a:pos x="1787021" y="556430"/>
                </a:cxn>
                <a:cxn ang="0">
                  <a:pos x="1699494" y="512502"/>
                </a:cxn>
              </a:cxnLst>
              <a:rect l="0" t="0" r="0" b="0"/>
              <a:pathLst>
                <a:path w="482" h="357">
                  <a:moveTo>
                    <a:pt x="233" y="70"/>
                  </a:moveTo>
                  <a:cubicBezTo>
                    <a:pt x="228" y="61"/>
                    <a:pt x="192" y="0"/>
                    <a:pt x="136" y="29"/>
                  </a:cubicBezTo>
                  <a:cubicBezTo>
                    <a:pt x="98" y="48"/>
                    <a:pt x="105" y="101"/>
                    <a:pt x="118" y="121"/>
                  </a:cubicBezTo>
                  <a:cubicBezTo>
                    <a:pt x="15" y="107"/>
                    <a:pt x="0" y="227"/>
                    <a:pt x="112" y="227"/>
                  </a:cubicBezTo>
                  <a:cubicBezTo>
                    <a:pt x="68" y="280"/>
                    <a:pt x="138" y="343"/>
                    <a:pt x="175" y="283"/>
                  </a:cubicBezTo>
                  <a:cubicBezTo>
                    <a:pt x="183" y="342"/>
                    <a:pt x="269" y="357"/>
                    <a:pt x="294" y="280"/>
                  </a:cubicBezTo>
                  <a:cubicBezTo>
                    <a:pt x="353" y="342"/>
                    <a:pt x="430" y="315"/>
                    <a:pt x="453" y="267"/>
                  </a:cubicBezTo>
                  <a:cubicBezTo>
                    <a:pt x="482" y="206"/>
                    <a:pt x="423" y="140"/>
                    <a:pt x="366" y="146"/>
                  </a:cubicBezTo>
                  <a:cubicBezTo>
                    <a:pt x="413" y="89"/>
                    <a:pt x="384" y="27"/>
                    <a:pt x="344" y="21"/>
                  </a:cubicBezTo>
                  <a:cubicBezTo>
                    <a:pt x="291" y="13"/>
                    <a:pt x="256" y="60"/>
                    <a:pt x="245" y="76"/>
                  </a:cubicBezTo>
                  <a:cubicBezTo>
                    <a:pt x="244" y="78"/>
                    <a:pt x="238" y="80"/>
                    <a:pt x="233" y="70"/>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grpSp>
      <p:sp>
        <p:nvSpPr>
          <p:cNvPr id="19" name="矩形 18"/>
          <p:cNvSpPr/>
          <p:nvPr/>
        </p:nvSpPr>
        <p:spPr>
          <a:xfrm>
            <a:off x="3402193" y="3141527"/>
            <a:ext cx="4560046" cy="92202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rPr>
              <a:t>方 法 一</a:t>
            </a:r>
          </a:p>
        </p:txBody>
      </p:sp>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73660" y="79375"/>
            <a:ext cx="3295650" cy="1059180"/>
            <a:chOff x="116" y="125"/>
            <a:chExt cx="5190" cy="1668"/>
          </a:xfrm>
        </p:grpSpPr>
        <p:pic>
          <p:nvPicPr>
            <p:cNvPr id="4" name="图片 3" descr="图片1"/>
            <p:cNvPicPr>
              <a:picLocks noChangeAspect="1"/>
            </p:cNvPicPr>
            <p:nvPr>
              <p:custDataLst>
                <p:tags r:id="rId1"/>
              </p:custDataLst>
            </p:nvPr>
          </p:nvPicPr>
          <p:blipFill>
            <a:blip r:embed="rId5" cstate="print"/>
            <a:stretch>
              <a:fillRect/>
            </a:stretch>
          </p:blipFill>
          <p:spPr>
            <a:xfrm>
              <a:off x="3050" y="125"/>
              <a:ext cx="2256" cy="1668"/>
            </a:xfrm>
            <a:prstGeom prst="rect">
              <a:avLst/>
            </a:prstGeom>
          </p:spPr>
        </p:pic>
        <p:pic>
          <p:nvPicPr>
            <p:cNvPr id="5" name="图片 4" descr="xkdr"/>
            <p:cNvPicPr>
              <a:picLocks noChangeAspect="1"/>
            </p:cNvPicPr>
            <p:nvPr/>
          </p:nvPicPr>
          <p:blipFill>
            <a:blip r:embed="rId6"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graphicFrame>
        <p:nvGraphicFramePr>
          <p:cNvPr id="7" name="Group 3"/>
          <p:cNvGraphicFramePr>
            <a:graphicFrameLocks noGrp="1"/>
          </p:cNvGraphicFramePr>
          <p:nvPr/>
        </p:nvGraphicFramePr>
        <p:xfrm>
          <a:off x="1829364" y="2074446"/>
          <a:ext cx="8387531" cy="3728318"/>
        </p:xfrm>
        <a:graphic>
          <a:graphicData uri="http://schemas.openxmlformats.org/drawingml/2006/table">
            <a:tbl>
              <a:tblPr/>
              <a:tblGrid>
                <a:gridCol w="1034746"/>
                <a:gridCol w="5512551"/>
                <a:gridCol w="1840234"/>
              </a:tblGrid>
              <a:tr h="915988">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dirty="0" smtClean="0">
                        <a:ln>
                          <a:noFill/>
                        </a:ln>
                        <a:solidFill>
                          <a:schemeClr val="tx1"/>
                        </a:solidFill>
                        <a:effectLst/>
                        <a:latin typeface="Times New Roman" panose="02020603050405020304" pitchFamily="18" charset="0"/>
                        <a:ea typeface="楷体_GB2312" panose="02010609030101010101" charset="-122"/>
                      </a:endParaRPr>
                    </a:p>
                  </a:txBody>
                  <a:tcPr marL="90000" marR="90000" marT="46789" marB="46789" anchor="ctr" horzOverflow="overflow">
                    <a:lnL w="1905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905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rgbClr val="FFFF99"/>
                    </a:solidFill>
                  </a:tcPr>
                </a:tc>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单位名称</a:t>
                      </a:r>
                    </a:p>
                  </a:txBody>
                  <a:tcPr marL="90000" marR="90000" marT="46789" marB="46789" anchor="ctr" horzOverflow="overflow">
                    <a:lnL w="1270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905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rgbClr val="FFFF99"/>
                    </a:solidFill>
                  </a:tcPr>
                </a:tc>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相邻两个单位间的进率</a:t>
                      </a:r>
                    </a:p>
                  </a:txBody>
                  <a:tcPr marL="90000" marR="90000" marT="46789" marB="46789" anchor="ctr" horzOverflow="overflow">
                    <a:lnL w="12700" cap="flat" cmpd="sng" algn="ctr">
                      <a:solidFill>
                        <a:srgbClr val="008000"/>
                      </a:solidFill>
                      <a:prstDash val="solid"/>
                      <a:round/>
                      <a:headEnd type="none" w="med" len="med"/>
                      <a:tailEnd type="none" w="lg" len="lg"/>
                    </a:lnL>
                    <a:lnR w="19050" cap="flat" cmpd="sng" algn="ctr">
                      <a:solidFill>
                        <a:srgbClr val="008000"/>
                      </a:solidFill>
                      <a:prstDash val="solid"/>
                      <a:round/>
                      <a:headEnd type="none" w="med" len="med"/>
                      <a:tailEnd type="none" w="lg" len="lg"/>
                    </a:lnR>
                    <a:lnT w="1905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rgbClr val="FFFF99"/>
                    </a:solidFill>
                  </a:tcPr>
                </a:tc>
              </a:tr>
              <a:tr h="723900">
                <a:tc>
                  <a:txBody>
                    <a:bodyPr/>
                    <a:lstStyle/>
                    <a:p>
                      <a:endParaRPr lang="zh-CN" altLang="en-US" dirty="0"/>
                    </a:p>
                  </a:txBody>
                  <a:tcPr marL="90000" marR="90000" marT="46789" marB="46789" anchor="ctr" horzOverflow="overflow">
                    <a:lnL w="1905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p>
                      <a:endParaRPr lang="zh-CN" altLang="en-US" dirty="0"/>
                    </a:p>
                  </a:txBody>
                  <a:tcPr marL="90000" marR="90000" marT="46789" marB="46789" anchor="ctr" horzOverflow="overflow">
                    <a:lnL w="1270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_GB2312" panose="02010609030101010101" charset="-122"/>
                      </a:endParaRPr>
                    </a:p>
                  </a:txBody>
                  <a:tcPr marL="90000" marR="90000" marT="46789" marB="46789" anchor="ctr" horzOverflow="overflow">
                    <a:lnL w="12700" cap="flat" cmpd="sng" algn="ctr">
                      <a:solidFill>
                        <a:srgbClr val="008000"/>
                      </a:solidFill>
                      <a:prstDash val="solid"/>
                      <a:round/>
                      <a:headEnd type="none" w="med" len="med"/>
                      <a:tailEnd type="none" w="lg" len="lg"/>
                    </a:lnL>
                    <a:lnR w="1905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r>
              <a:tr h="723900">
                <a:tc>
                  <a:txBody>
                    <a:bodyPr/>
                    <a:lstStyle/>
                    <a:p>
                      <a:endParaRPr lang="zh-CN" altLang="en-US"/>
                    </a:p>
                  </a:txBody>
                  <a:tcPr marL="90000" marR="90000" marT="46789" marB="46789" anchor="ctr" horzOverflow="overflow">
                    <a:lnL w="1905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p>
                      <a:endParaRPr lang="zh-CN" altLang="en-US" dirty="0"/>
                    </a:p>
                  </a:txBody>
                  <a:tcPr marL="90000" marR="90000" marT="46789" marB="46789" anchor="ctr" horzOverflow="overflow">
                    <a:lnL w="1270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Times New Roman" panose="02020603050405020304" pitchFamily="18" charset="0"/>
                        <a:ea typeface="楷体_GB2312" panose="02010609030101010101" charset="-122"/>
                      </a:endParaRPr>
                    </a:p>
                  </a:txBody>
                  <a:tcPr marL="90000" marR="90000" marT="46789" marB="46789" anchor="ctr" horzOverflow="overflow">
                    <a:lnL w="12700" cap="flat" cmpd="sng" algn="ctr">
                      <a:solidFill>
                        <a:srgbClr val="008000"/>
                      </a:solidFill>
                      <a:prstDash val="solid"/>
                      <a:round/>
                      <a:headEnd type="none" w="med" len="med"/>
                      <a:tailEnd type="none" w="lg" len="lg"/>
                    </a:lnL>
                    <a:lnR w="1905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2700" cap="flat" cmpd="sng" algn="ctr">
                      <a:solidFill>
                        <a:srgbClr val="008000"/>
                      </a:solidFill>
                      <a:prstDash val="solid"/>
                      <a:round/>
                      <a:headEnd type="none" w="med" len="med"/>
                      <a:tailEnd type="none" w="lg" len="lg"/>
                    </a:lnB>
                    <a:lnTlToBr>
                      <a:noFill/>
                    </a:lnTlToBr>
                    <a:lnBlToTr>
                      <a:noFill/>
                    </a:lnBlToTr>
                    <a:solidFill>
                      <a:schemeClr val="bg1"/>
                    </a:solidFill>
                  </a:tcPr>
                </a:tc>
              </a:tr>
              <a:tr h="723900">
                <a:tc>
                  <a:txBody>
                    <a:bodyPr/>
                    <a:lstStyle/>
                    <a:p>
                      <a:endParaRPr lang="zh-CN" altLang="en-US"/>
                    </a:p>
                  </a:txBody>
                  <a:tcPr marL="90000" marR="90000" marT="46789" marB="46789" anchor="ctr" horzOverflow="overflow">
                    <a:lnL w="1905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905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p>
                      <a:endParaRPr lang="zh-CN" altLang="en-US" dirty="0"/>
                    </a:p>
                  </a:txBody>
                  <a:tcPr marL="90000" marR="90000" marT="46789" marB="46789" anchor="ctr" horzOverflow="overflow">
                    <a:lnL w="12700" cap="flat" cmpd="sng" algn="ctr">
                      <a:solidFill>
                        <a:srgbClr val="008000"/>
                      </a:solidFill>
                      <a:prstDash val="solid"/>
                      <a:round/>
                      <a:headEnd type="none" w="med" len="med"/>
                      <a:tailEnd type="none" w="lg" len="lg"/>
                    </a:lnL>
                    <a:lnR w="1270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9050" cap="flat" cmpd="sng" algn="ctr">
                      <a:solidFill>
                        <a:srgbClr val="008000"/>
                      </a:solidFill>
                      <a:prstDash val="solid"/>
                      <a:round/>
                      <a:headEnd type="none" w="med" len="med"/>
                      <a:tailEnd type="none" w="lg" len="lg"/>
                    </a:lnB>
                    <a:lnTlToBr>
                      <a:noFill/>
                    </a:lnTlToBr>
                    <a:lnBlToTr>
                      <a:noFill/>
                    </a:lnBlToTr>
                    <a:solidFill>
                      <a:schemeClr val="bg1"/>
                    </a:solidFill>
                  </a:tcPr>
                </a:tc>
                <a:tc>
                  <a:txBody>
                    <a:bodyPr/>
                    <a:lstStyle>
                      <a:lvl1pPr eaLnBrk="0" hangingPunct="0">
                        <a:spcBef>
                          <a:spcPct val="20000"/>
                        </a:spcBef>
                        <a:defRPr sz="24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defRPr sz="20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defRPr>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defRPr>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defRPr sz="14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defRPr sz="1400">
                          <a:solidFill>
                            <a:srgbClr val="1C1C1C"/>
                          </a:solidFill>
                          <a:latin typeface="Arial" panose="020B0604020202020204" pitchFamily="34" charset="0"/>
                          <a:ea typeface="楷体_GB2312" panose="02010609030101010101"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dirty="0" smtClean="0">
                        <a:ln>
                          <a:noFill/>
                        </a:ln>
                        <a:solidFill>
                          <a:schemeClr val="tx1"/>
                        </a:solidFill>
                        <a:effectLst/>
                        <a:latin typeface="Times New Roman" panose="02020603050405020304" pitchFamily="18" charset="0"/>
                        <a:ea typeface="楷体_GB2312" panose="02010609030101010101" charset="-122"/>
                      </a:endParaRPr>
                    </a:p>
                  </a:txBody>
                  <a:tcPr marL="90000" marR="90000" marT="46789" marB="46789" anchor="ctr" horzOverflow="overflow">
                    <a:lnL w="12700" cap="flat" cmpd="sng" algn="ctr">
                      <a:solidFill>
                        <a:srgbClr val="008000"/>
                      </a:solidFill>
                      <a:prstDash val="solid"/>
                      <a:round/>
                      <a:headEnd type="none" w="med" len="med"/>
                      <a:tailEnd type="none" w="lg" len="lg"/>
                    </a:lnL>
                    <a:lnR w="19050" cap="flat" cmpd="sng" algn="ctr">
                      <a:solidFill>
                        <a:srgbClr val="008000"/>
                      </a:solidFill>
                      <a:prstDash val="solid"/>
                      <a:round/>
                      <a:headEnd type="none" w="med" len="med"/>
                      <a:tailEnd type="none" w="lg" len="lg"/>
                    </a:lnR>
                    <a:lnT w="12700" cap="flat" cmpd="sng" algn="ctr">
                      <a:solidFill>
                        <a:srgbClr val="008000"/>
                      </a:solidFill>
                      <a:prstDash val="solid"/>
                      <a:round/>
                      <a:headEnd type="none" w="med" len="med"/>
                      <a:tailEnd type="none" w="lg" len="lg"/>
                    </a:lnT>
                    <a:lnB w="19050" cap="flat" cmpd="sng" algn="ctr">
                      <a:solidFill>
                        <a:srgbClr val="008000"/>
                      </a:solidFill>
                      <a:prstDash val="solid"/>
                      <a:round/>
                      <a:headEnd type="none" w="med" len="med"/>
                      <a:tailEnd type="none" w="lg" len="lg"/>
                    </a:lnB>
                    <a:lnTlToBr>
                      <a:noFill/>
                    </a:lnTlToBr>
                    <a:lnBlToTr>
                      <a:noFill/>
                    </a:lnBlToTr>
                    <a:solidFill>
                      <a:schemeClr val="bg1"/>
                    </a:solidFill>
                  </a:tcPr>
                </a:tc>
              </a:tr>
            </a:tbl>
          </a:graphicData>
        </a:graphic>
      </p:graphicFrame>
      <p:sp>
        <p:nvSpPr>
          <p:cNvPr id="6" name="矩形 5"/>
          <p:cNvSpPr/>
          <p:nvPr/>
        </p:nvSpPr>
        <p:spPr>
          <a:xfrm>
            <a:off x="1738457" y="3730630"/>
            <a:ext cx="1008610" cy="584775"/>
          </a:xfrm>
          <a:prstGeom prst="rect">
            <a:avLst/>
          </a:prstGeom>
        </p:spPr>
        <p:txBody>
          <a:bodyPr wrap="none">
            <a:spAutoFit/>
          </a:bodyPr>
          <a:lstStyle/>
          <a:p>
            <a:pPr lvl="0" algn="ctr">
              <a:spcBef>
                <a:spcPct val="20000"/>
              </a:spcBef>
            </a:pPr>
            <a:r>
              <a:rPr lang="zh-CN" altLang="en-US" sz="3200" dirty="0">
                <a:solidFill>
                  <a:schemeClr val="tx1"/>
                </a:solidFill>
                <a:latin typeface="Times New Roman" panose="02020603050405020304" pitchFamily="18" charset="0"/>
              </a:rPr>
              <a:t>长度</a:t>
            </a:r>
          </a:p>
        </p:txBody>
      </p:sp>
      <p:sp>
        <p:nvSpPr>
          <p:cNvPr id="23" name="矩形 22"/>
          <p:cNvSpPr/>
          <p:nvPr/>
        </p:nvSpPr>
        <p:spPr>
          <a:xfrm>
            <a:off x="3786233" y="3730629"/>
            <a:ext cx="3068469" cy="584775"/>
          </a:xfrm>
          <a:prstGeom prst="rect">
            <a:avLst/>
          </a:prstGeom>
        </p:spPr>
        <p:txBody>
          <a:bodyPr wrap="none">
            <a:spAutoFit/>
          </a:bodyPr>
          <a:lstStyle/>
          <a:p>
            <a:pPr lvl="0" algn="ctr">
              <a:spcBef>
                <a:spcPct val="20000"/>
              </a:spcBef>
            </a:pPr>
            <a:r>
              <a:rPr lang="zh-CN" altLang="en-US" sz="3200" dirty="0">
                <a:solidFill>
                  <a:schemeClr val="tx1"/>
                </a:solidFill>
                <a:latin typeface="Times New Roman" panose="02020603050405020304" pitchFamily="18" charset="0"/>
              </a:rPr>
              <a:t>米、分米、厘米</a:t>
            </a:r>
          </a:p>
        </p:txBody>
      </p:sp>
      <p:sp>
        <p:nvSpPr>
          <p:cNvPr id="24" name="矩形 23"/>
          <p:cNvSpPr/>
          <p:nvPr/>
        </p:nvSpPr>
        <p:spPr>
          <a:xfrm>
            <a:off x="1774406" y="4450710"/>
            <a:ext cx="1008610" cy="584775"/>
          </a:xfrm>
          <a:prstGeom prst="rect">
            <a:avLst/>
          </a:prstGeom>
        </p:spPr>
        <p:txBody>
          <a:bodyPr wrap="none">
            <a:spAutoFit/>
          </a:bodyPr>
          <a:lstStyle/>
          <a:p>
            <a:pPr lvl="0" algn="ctr">
              <a:spcBef>
                <a:spcPct val="20000"/>
              </a:spcBef>
            </a:pPr>
            <a:r>
              <a:rPr lang="zh-CN" altLang="en-US" sz="3200" dirty="0">
                <a:solidFill>
                  <a:schemeClr val="tx1"/>
                </a:solidFill>
                <a:latin typeface="Times New Roman" panose="02020603050405020304" pitchFamily="18" charset="0"/>
              </a:rPr>
              <a:t>面积</a:t>
            </a:r>
          </a:p>
        </p:txBody>
      </p:sp>
      <p:sp>
        <p:nvSpPr>
          <p:cNvPr id="45" name="矩形 44"/>
          <p:cNvSpPr/>
          <p:nvPr/>
        </p:nvSpPr>
        <p:spPr>
          <a:xfrm>
            <a:off x="2907207" y="4441999"/>
            <a:ext cx="5540299" cy="584775"/>
          </a:xfrm>
          <a:prstGeom prst="rect">
            <a:avLst/>
          </a:prstGeom>
        </p:spPr>
        <p:txBody>
          <a:bodyPr wrap="none">
            <a:spAutoFit/>
          </a:bodyPr>
          <a:lstStyle/>
          <a:p>
            <a:pPr lvl="0" algn="ctr">
              <a:spcBef>
                <a:spcPct val="20000"/>
              </a:spcBef>
            </a:pPr>
            <a:r>
              <a:rPr lang="zh-CN" altLang="en-US" sz="3200" dirty="0">
                <a:solidFill>
                  <a:schemeClr val="tx1"/>
                </a:solidFill>
                <a:latin typeface="Times New Roman" panose="02020603050405020304" pitchFamily="18" charset="0"/>
              </a:rPr>
              <a:t>平方米、平方分米、平方厘米</a:t>
            </a:r>
          </a:p>
        </p:txBody>
      </p:sp>
      <p:sp>
        <p:nvSpPr>
          <p:cNvPr id="46" name="矩形 45"/>
          <p:cNvSpPr/>
          <p:nvPr/>
        </p:nvSpPr>
        <p:spPr>
          <a:xfrm>
            <a:off x="1850273" y="5170790"/>
            <a:ext cx="1008609" cy="584775"/>
          </a:xfrm>
          <a:prstGeom prst="rect">
            <a:avLst/>
          </a:prstGeom>
        </p:spPr>
        <p:txBody>
          <a:bodyPr wrap="none">
            <a:spAutoFit/>
          </a:bodyPr>
          <a:lstStyle/>
          <a:p>
            <a:r>
              <a:rPr lang="zh-CN" altLang="en-US" sz="3200" dirty="0">
                <a:solidFill>
                  <a:schemeClr val="tx1"/>
                </a:solidFill>
                <a:latin typeface="Times New Roman" panose="02020603050405020304" pitchFamily="18" charset="0"/>
              </a:rPr>
              <a:t>体积</a:t>
            </a:r>
            <a:endParaRPr lang="zh-CN" altLang="en-US" sz="3200" dirty="0"/>
          </a:p>
        </p:txBody>
      </p:sp>
      <p:sp>
        <p:nvSpPr>
          <p:cNvPr id="47" name="矩形 46"/>
          <p:cNvSpPr/>
          <p:nvPr/>
        </p:nvSpPr>
        <p:spPr>
          <a:xfrm>
            <a:off x="2920337" y="5162079"/>
            <a:ext cx="5540299" cy="584775"/>
          </a:xfrm>
          <a:prstGeom prst="rect">
            <a:avLst/>
          </a:prstGeom>
        </p:spPr>
        <p:txBody>
          <a:bodyPr wrap="none">
            <a:spAutoFit/>
          </a:bodyPr>
          <a:lstStyle/>
          <a:p>
            <a:r>
              <a:rPr lang="zh-CN" altLang="en-US" sz="3200" dirty="0">
                <a:solidFill>
                  <a:schemeClr val="tx1"/>
                </a:solidFill>
                <a:latin typeface="Times New Roman" panose="02020603050405020304" pitchFamily="18" charset="0"/>
              </a:rPr>
              <a:t>立方米、立方分米、</a:t>
            </a:r>
            <a:r>
              <a:rPr lang="zh-CN" altLang="en-US" sz="3200" dirty="0" smtClean="0">
                <a:solidFill>
                  <a:schemeClr val="tx1"/>
                </a:solidFill>
                <a:latin typeface="Times New Roman" panose="02020603050405020304" pitchFamily="18" charset="0"/>
              </a:rPr>
              <a:t>立方厘米</a:t>
            </a:r>
            <a:endParaRPr lang="zh-CN" altLang="en-US" sz="3200" dirty="0"/>
          </a:p>
        </p:txBody>
      </p:sp>
      <p:sp>
        <p:nvSpPr>
          <p:cNvPr id="48" name="Rectangle 25"/>
          <p:cNvSpPr>
            <a:spLocks noChangeArrowheads="1"/>
          </p:cNvSpPr>
          <p:nvPr/>
        </p:nvSpPr>
        <p:spPr bwMode="auto">
          <a:xfrm>
            <a:off x="8647626" y="3744844"/>
            <a:ext cx="101026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9pPr>
          </a:lstStyle>
          <a:p>
            <a:pPr eaLnBrk="1" hangingPunct="1">
              <a:spcBef>
                <a:spcPct val="0"/>
              </a:spcBef>
              <a:buFontTx/>
              <a:buNone/>
            </a:pPr>
            <a:r>
              <a:rPr lang="en-US" altLang="zh-CN" sz="3600" dirty="0">
                <a:solidFill>
                  <a:srgbClr val="FF0000"/>
                </a:solidFill>
                <a:ea typeface="宋体" panose="02010600030101010101" pitchFamily="2" charset="-122"/>
              </a:rPr>
              <a:t>10</a:t>
            </a:r>
          </a:p>
        </p:txBody>
      </p:sp>
      <p:sp>
        <p:nvSpPr>
          <p:cNvPr id="49" name="Rectangle 26"/>
          <p:cNvSpPr>
            <a:spLocks noChangeArrowheads="1"/>
          </p:cNvSpPr>
          <p:nvPr/>
        </p:nvSpPr>
        <p:spPr bwMode="auto">
          <a:xfrm>
            <a:off x="8571426" y="4399524"/>
            <a:ext cx="133451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9pPr>
          </a:lstStyle>
          <a:p>
            <a:pPr eaLnBrk="1" hangingPunct="1">
              <a:spcBef>
                <a:spcPct val="0"/>
              </a:spcBef>
              <a:buFontTx/>
              <a:buNone/>
            </a:pPr>
            <a:r>
              <a:rPr lang="en-US" altLang="zh-CN" sz="3600">
                <a:solidFill>
                  <a:srgbClr val="FF0000"/>
                </a:solidFill>
                <a:ea typeface="宋体" panose="02010600030101010101" pitchFamily="2" charset="-122"/>
              </a:rPr>
              <a:t>100</a:t>
            </a:r>
          </a:p>
        </p:txBody>
      </p:sp>
      <p:sp>
        <p:nvSpPr>
          <p:cNvPr id="50" name="Rectangle 27"/>
          <p:cNvSpPr>
            <a:spLocks noChangeArrowheads="1"/>
          </p:cNvSpPr>
          <p:nvPr/>
        </p:nvSpPr>
        <p:spPr bwMode="auto">
          <a:xfrm>
            <a:off x="8536501" y="5095758"/>
            <a:ext cx="1369444" cy="651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9pPr>
          </a:lstStyle>
          <a:p>
            <a:pPr eaLnBrk="1" hangingPunct="1">
              <a:spcBef>
                <a:spcPct val="0"/>
              </a:spcBef>
              <a:buFontTx/>
              <a:buNone/>
            </a:pPr>
            <a:r>
              <a:rPr lang="en-US" altLang="zh-CN" sz="3600" dirty="0" smtClean="0">
                <a:solidFill>
                  <a:srgbClr val="FF0000"/>
                </a:solidFill>
                <a:ea typeface="宋体" panose="02010600030101010101" pitchFamily="2" charset="-122"/>
              </a:rPr>
              <a:t>?</a:t>
            </a:r>
            <a:endParaRPr lang="en-US" altLang="zh-CN" sz="3600" dirty="0">
              <a:solidFill>
                <a:srgbClr val="FF0000"/>
              </a:solidFill>
              <a:ea typeface="宋体" panose="02010600030101010101" pitchFamily="2" charset="-122"/>
            </a:endParaRPr>
          </a:p>
        </p:txBody>
      </p:sp>
      <p:sp>
        <p:nvSpPr>
          <p:cNvPr id="51" name="矩形 50"/>
          <p:cNvSpPr/>
          <p:nvPr/>
        </p:nvSpPr>
        <p:spPr>
          <a:xfrm>
            <a:off x="2587919" y="1304588"/>
            <a:ext cx="1008610" cy="584775"/>
          </a:xfrm>
          <a:prstGeom prst="rect">
            <a:avLst/>
          </a:prstGeom>
        </p:spPr>
        <p:txBody>
          <a:bodyPr wrap="none">
            <a:spAutoFit/>
          </a:bodyPr>
          <a:lstStyle/>
          <a:p>
            <a:pPr lvl="0" algn="ctr">
              <a:spcBef>
                <a:spcPct val="20000"/>
              </a:spcBef>
            </a:pPr>
            <a:r>
              <a:rPr lang="zh-CN" altLang="en-US" sz="3200" dirty="0" smtClean="0">
                <a:solidFill>
                  <a:schemeClr val="tx1"/>
                </a:solidFill>
                <a:latin typeface="Times New Roman" panose="02020603050405020304" pitchFamily="18" charset="0"/>
              </a:rPr>
              <a:t>填表</a:t>
            </a:r>
            <a:endParaRPr lang="zh-CN" altLang="en-US" sz="3200" dirty="0">
              <a:solidFill>
                <a:schemeClr val="tx1"/>
              </a:solidFill>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randombar(horizontal)">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randombar(horizontal)">
                                      <p:cBhvr>
                                        <p:cTn id="27" dur="500"/>
                                        <p:tgtEl>
                                          <p:spTgt spid="4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randombar(horizontal)">
                                      <p:cBhvr>
                                        <p:cTn id="32" dur="500"/>
                                        <p:tgtEl>
                                          <p:spTgt spid="4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randombar(horizontal)">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randombar(horizontal)">
                                      <p:cBhvr>
                                        <p:cTn id="42" dur="500"/>
                                        <p:tgtEl>
                                          <p:spTgt spid="47"/>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randombar(horizontal)">
                                      <p:cBhvr>
                                        <p:cTn id="4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p:bldP spid="24" grpId="0"/>
      <p:bldP spid="45" grpId="0"/>
      <p:bldP spid="46" grpId="0"/>
      <p:bldP spid="47" grpId="0"/>
      <p:bldP spid="48"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73660" y="79375"/>
            <a:ext cx="3295650" cy="1059180"/>
            <a:chOff x="116" y="125"/>
            <a:chExt cx="5190" cy="1668"/>
          </a:xfrm>
        </p:grpSpPr>
        <p:pic>
          <p:nvPicPr>
            <p:cNvPr id="4" name="图片 3" descr="图片1"/>
            <p:cNvPicPr>
              <a:picLocks noChangeAspect="1"/>
            </p:cNvPicPr>
            <p:nvPr>
              <p:custDataLst>
                <p:tags r:id="rId1"/>
              </p:custDataLst>
            </p:nvPr>
          </p:nvPicPr>
          <p:blipFill>
            <a:blip r:embed="rId5" cstate="print"/>
            <a:stretch>
              <a:fillRect/>
            </a:stretch>
          </p:blipFill>
          <p:spPr>
            <a:xfrm>
              <a:off x="3050" y="125"/>
              <a:ext cx="2256" cy="1668"/>
            </a:xfrm>
            <a:prstGeom prst="rect">
              <a:avLst/>
            </a:prstGeom>
          </p:spPr>
        </p:pic>
        <p:pic>
          <p:nvPicPr>
            <p:cNvPr id="5" name="图片 4" descr="xkdr"/>
            <p:cNvPicPr>
              <a:picLocks noChangeAspect="1"/>
            </p:cNvPicPr>
            <p:nvPr/>
          </p:nvPicPr>
          <p:blipFill>
            <a:blip r:embed="rId6"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grpSp>
        <p:nvGrpSpPr>
          <p:cNvPr id="16" name="组合 15"/>
          <p:cNvGrpSpPr/>
          <p:nvPr/>
        </p:nvGrpSpPr>
        <p:grpSpPr>
          <a:xfrm>
            <a:off x="2373313" y="1527175"/>
            <a:ext cx="6140450" cy="4094163"/>
            <a:chOff x="639550" y="1467738"/>
            <a:chExt cx="3712030" cy="2843845"/>
          </a:xfrm>
        </p:grpSpPr>
        <p:sp>
          <p:nvSpPr>
            <p:cNvPr id="17" name="Freeform 9"/>
            <p:cNvSpPr/>
            <p:nvPr/>
          </p:nvSpPr>
          <p:spPr>
            <a:xfrm rot="-691463">
              <a:off x="639550" y="1467738"/>
              <a:ext cx="3712030" cy="2843845"/>
            </a:xfrm>
            <a:custGeom>
              <a:avLst/>
              <a:gdLst/>
              <a:ahLst/>
              <a:cxnLst>
                <a:cxn ang="0">
                  <a:pos x="1845076" y="570231"/>
                </a:cxn>
                <a:cxn ang="0">
                  <a:pos x="1020991" y="212009"/>
                </a:cxn>
                <a:cxn ang="0">
                  <a:pos x="816792" y="950385"/>
                </a:cxn>
                <a:cxn ang="0">
                  <a:pos x="758450" y="1864217"/>
                </a:cxn>
                <a:cxn ang="0">
                  <a:pos x="1341873" y="2346720"/>
                </a:cxn>
                <a:cxn ang="0">
                  <a:pos x="2238886" y="2346720"/>
                </a:cxn>
                <a:cxn ang="0">
                  <a:pos x="3507832" y="2156643"/>
                </a:cxn>
                <a:cxn ang="0">
                  <a:pos x="2917116" y="1118530"/>
                </a:cxn>
                <a:cxn ang="0">
                  <a:pos x="2625404" y="160834"/>
                </a:cxn>
                <a:cxn ang="0">
                  <a:pos x="1845076" y="570231"/>
                </a:cxn>
              </a:cxnLst>
              <a:rect l="0" t="0" r="0" b="0"/>
              <a:pathLst>
                <a:path w="509" h="389">
                  <a:moveTo>
                    <a:pt x="253" y="78"/>
                  </a:moveTo>
                  <a:cubicBezTo>
                    <a:pt x="231" y="33"/>
                    <a:pt x="192" y="0"/>
                    <a:pt x="140" y="29"/>
                  </a:cubicBezTo>
                  <a:cubicBezTo>
                    <a:pt x="96" y="52"/>
                    <a:pt x="97" y="107"/>
                    <a:pt x="112" y="130"/>
                  </a:cubicBezTo>
                  <a:cubicBezTo>
                    <a:pt x="11" y="112"/>
                    <a:pt x="0" y="260"/>
                    <a:pt x="104" y="255"/>
                  </a:cubicBezTo>
                  <a:cubicBezTo>
                    <a:pt x="72" y="299"/>
                    <a:pt x="135" y="381"/>
                    <a:pt x="184" y="321"/>
                  </a:cubicBezTo>
                  <a:cubicBezTo>
                    <a:pt x="191" y="374"/>
                    <a:pt x="283" y="389"/>
                    <a:pt x="307" y="321"/>
                  </a:cubicBezTo>
                  <a:cubicBezTo>
                    <a:pt x="369" y="380"/>
                    <a:pt x="456" y="352"/>
                    <a:pt x="481" y="295"/>
                  </a:cubicBezTo>
                  <a:cubicBezTo>
                    <a:pt x="509" y="233"/>
                    <a:pt x="466" y="147"/>
                    <a:pt x="400" y="153"/>
                  </a:cubicBezTo>
                  <a:cubicBezTo>
                    <a:pt x="447" y="98"/>
                    <a:pt x="406" y="30"/>
                    <a:pt x="360" y="22"/>
                  </a:cubicBezTo>
                  <a:cubicBezTo>
                    <a:pt x="298" y="13"/>
                    <a:pt x="269" y="52"/>
                    <a:pt x="253" y="78"/>
                  </a:cubicBezTo>
                  <a:close/>
                </a:path>
              </a:pathLst>
            </a:custGeom>
            <a:solidFill>
              <a:schemeClr val="bg1">
                <a:alpha val="100000"/>
              </a:schemeClr>
            </a:solidFill>
            <a:ln w="28575" cap="rnd" cmpd="sng">
              <a:solidFill>
                <a:srgbClr val="105372">
                  <a:alpha val="100000"/>
                </a:srgbClr>
              </a:solidFill>
              <a:prstDash val="solid"/>
              <a:miter lim="800000"/>
              <a:headEnd type="none" w="med" len="med"/>
              <a:tailEnd type="none" w="med" len="med"/>
            </a:ln>
          </p:spPr>
          <p:txBody>
            <a:bodyPr/>
            <a:lstStyle/>
            <a:p>
              <a:endParaRPr lang="zh-CN" altLang="en-US"/>
            </a:p>
          </p:txBody>
        </p:sp>
        <p:sp>
          <p:nvSpPr>
            <p:cNvPr id="18" name="Freeform 5"/>
            <p:cNvSpPr/>
            <p:nvPr/>
          </p:nvSpPr>
          <p:spPr>
            <a:xfrm rot="-691463">
              <a:off x="666495" y="1585623"/>
              <a:ext cx="3515691" cy="2613758"/>
            </a:xfrm>
            <a:custGeom>
              <a:avLst/>
              <a:gdLst/>
              <a:ahLst/>
              <a:cxnLst>
                <a:cxn ang="0">
                  <a:pos x="1699494" y="512502"/>
                </a:cxn>
                <a:cxn ang="0">
                  <a:pos x="991979" y="212322"/>
                </a:cxn>
                <a:cxn ang="0">
                  <a:pos x="860688" y="885896"/>
                </a:cxn>
                <a:cxn ang="0">
                  <a:pos x="816924" y="1661969"/>
                </a:cxn>
                <a:cxn ang="0">
                  <a:pos x="1276444" y="2071971"/>
                </a:cxn>
                <a:cxn ang="0">
                  <a:pos x="2144426" y="2050006"/>
                </a:cxn>
                <a:cxn ang="0">
                  <a:pos x="3304166" y="1954827"/>
                </a:cxn>
                <a:cxn ang="0">
                  <a:pos x="2669591" y="1068932"/>
                </a:cxn>
                <a:cxn ang="0">
                  <a:pos x="2509124" y="153750"/>
                </a:cxn>
                <a:cxn ang="0">
                  <a:pos x="1787021" y="556430"/>
                </a:cxn>
                <a:cxn ang="0">
                  <a:pos x="1699494" y="512502"/>
                </a:cxn>
              </a:cxnLst>
              <a:rect l="0" t="0" r="0" b="0"/>
              <a:pathLst>
                <a:path w="482" h="357">
                  <a:moveTo>
                    <a:pt x="233" y="70"/>
                  </a:moveTo>
                  <a:cubicBezTo>
                    <a:pt x="228" y="61"/>
                    <a:pt x="192" y="0"/>
                    <a:pt x="136" y="29"/>
                  </a:cubicBezTo>
                  <a:cubicBezTo>
                    <a:pt x="98" y="48"/>
                    <a:pt x="105" y="101"/>
                    <a:pt x="118" y="121"/>
                  </a:cubicBezTo>
                  <a:cubicBezTo>
                    <a:pt x="15" y="107"/>
                    <a:pt x="0" y="227"/>
                    <a:pt x="112" y="227"/>
                  </a:cubicBezTo>
                  <a:cubicBezTo>
                    <a:pt x="68" y="280"/>
                    <a:pt x="138" y="343"/>
                    <a:pt x="175" y="283"/>
                  </a:cubicBezTo>
                  <a:cubicBezTo>
                    <a:pt x="183" y="342"/>
                    <a:pt x="269" y="357"/>
                    <a:pt x="294" y="280"/>
                  </a:cubicBezTo>
                  <a:cubicBezTo>
                    <a:pt x="353" y="342"/>
                    <a:pt x="430" y="315"/>
                    <a:pt x="453" y="267"/>
                  </a:cubicBezTo>
                  <a:cubicBezTo>
                    <a:pt x="482" y="206"/>
                    <a:pt x="423" y="140"/>
                    <a:pt x="366" y="146"/>
                  </a:cubicBezTo>
                  <a:cubicBezTo>
                    <a:pt x="413" y="89"/>
                    <a:pt x="384" y="27"/>
                    <a:pt x="344" y="21"/>
                  </a:cubicBezTo>
                  <a:cubicBezTo>
                    <a:pt x="291" y="13"/>
                    <a:pt x="256" y="60"/>
                    <a:pt x="245" y="76"/>
                  </a:cubicBezTo>
                  <a:cubicBezTo>
                    <a:pt x="244" y="78"/>
                    <a:pt x="238" y="80"/>
                    <a:pt x="233" y="70"/>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grpSp>
      <p:sp>
        <p:nvSpPr>
          <p:cNvPr id="19" name="矩形 18"/>
          <p:cNvSpPr/>
          <p:nvPr/>
        </p:nvSpPr>
        <p:spPr>
          <a:xfrm>
            <a:off x="3402193" y="3141527"/>
            <a:ext cx="4560046" cy="92202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rPr>
              <a:t>方 法 二</a:t>
            </a:r>
          </a:p>
        </p:txBody>
      </p:sp>
    </p:spTree>
  </p:cSld>
  <p:clrMapOvr>
    <a:masterClrMapping/>
  </p:clrMapOvr>
  <mc:AlternateContent xmlns:mc="http://schemas.openxmlformats.org/markup-compatibility/2006">
    <mc:Choice xmlns:p14="http://schemas.microsoft.com/office/powerpoint/2010/main" xmlns=""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73660" y="79375"/>
            <a:ext cx="3295650" cy="1059180"/>
            <a:chOff x="116" y="125"/>
            <a:chExt cx="5190" cy="1668"/>
          </a:xfrm>
        </p:grpSpPr>
        <p:pic>
          <p:nvPicPr>
            <p:cNvPr id="4" name="图片 3" descr="图片1"/>
            <p:cNvPicPr>
              <a:picLocks noChangeAspect="1"/>
            </p:cNvPicPr>
            <p:nvPr>
              <p:custDataLst>
                <p:tags r:id="rId1"/>
              </p:custDataLst>
            </p:nvPr>
          </p:nvPicPr>
          <p:blipFill>
            <a:blip r:embed="rId5" cstate="print"/>
            <a:stretch>
              <a:fillRect/>
            </a:stretch>
          </p:blipFill>
          <p:spPr>
            <a:xfrm>
              <a:off x="3050" y="125"/>
              <a:ext cx="2256" cy="1668"/>
            </a:xfrm>
            <a:prstGeom prst="rect">
              <a:avLst/>
            </a:prstGeom>
          </p:spPr>
        </p:pic>
        <p:pic>
          <p:nvPicPr>
            <p:cNvPr id="5" name="图片 4" descr="xkdr"/>
            <p:cNvPicPr>
              <a:picLocks noChangeAspect="1"/>
            </p:cNvPicPr>
            <p:nvPr/>
          </p:nvPicPr>
          <p:blipFill>
            <a:blip r:embed="rId6"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grpSp>
        <p:nvGrpSpPr>
          <p:cNvPr id="17" name="组合 16"/>
          <p:cNvGrpSpPr/>
          <p:nvPr/>
        </p:nvGrpSpPr>
        <p:grpSpPr>
          <a:xfrm>
            <a:off x="1027430" y="1362710"/>
            <a:ext cx="9521190" cy="1143635"/>
            <a:chOff x="2764" y="5425"/>
            <a:chExt cx="14994" cy="1801"/>
          </a:xfrm>
        </p:grpSpPr>
        <p:sp>
          <p:nvSpPr>
            <p:cNvPr id="7" name="矩形标注 6"/>
            <p:cNvSpPr/>
            <p:nvPr/>
          </p:nvSpPr>
          <p:spPr>
            <a:xfrm>
              <a:off x="2790" y="5425"/>
              <a:ext cx="14927" cy="1801"/>
            </a:xfrm>
            <a:prstGeom prst="wedgeRectCallout">
              <a:avLst>
                <a:gd name="adj1" fmla="val 53959"/>
                <a:gd name="adj2" fmla="val 3539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8" name="Rectangle 70"/>
            <p:cNvSpPr>
              <a:spLocks noChangeArrowheads="1"/>
            </p:cNvSpPr>
            <p:nvPr/>
          </p:nvSpPr>
          <p:spPr bwMode="auto">
            <a:xfrm>
              <a:off x="2764" y="5998"/>
              <a:ext cx="14994" cy="921"/>
            </a:xfrm>
            <a:prstGeom prst="rect">
              <a:avLst/>
            </a:prstGeom>
            <a:noFill/>
            <a:ln>
              <a:noFill/>
            </a:ln>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0000" tIns="46800" rIns="90000" bIns="46800">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charset="-122"/>
                </a:defRPr>
              </a:lvl9pPr>
            </a:lstStyle>
            <a:p>
              <a:pPr eaLnBrk="1" hangingPunct="1">
                <a:spcBef>
                  <a:spcPct val="0"/>
                </a:spcBef>
                <a:buFontTx/>
                <a:buNone/>
              </a:pPr>
              <a:r>
                <a:rPr lang="zh-CN" altLang="en-US" sz="3200" b="0" dirty="0">
                  <a:solidFill>
                    <a:schemeClr val="tx1"/>
                  </a:solidFill>
                  <a:latin typeface="华文楷体" panose="02010600040101010101" pitchFamily="2" charset="-122"/>
                  <a:ea typeface="华文楷体" panose="02010600040101010101" pitchFamily="2" charset="-122"/>
                </a:rPr>
                <a:t>想一想，1平方分米=100平方厘米是怎样推导出来的?</a:t>
              </a:r>
            </a:p>
          </p:txBody>
        </p:sp>
      </p:grpSp>
      <p:pic>
        <p:nvPicPr>
          <p:cNvPr id="450" name="r57.jpg" descr="id:2147506659;FounderCES"/>
          <p:cNvPicPr>
            <a:picLocks noChangeAspect="1"/>
          </p:cNvPicPr>
          <p:nvPr/>
        </p:nvPicPr>
        <p:blipFill>
          <a:blip r:embed="rId7" cstate="print">
            <a:clrChange>
              <a:clrFrom>
                <a:srgbClr val="FFFFFF">
                  <a:alpha val="100000"/>
                </a:srgbClr>
              </a:clrFrom>
              <a:clrTo>
                <a:srgbClr val="FFFFFF">
                  <a:alpha val="100000"/>
                  <a:alpha val="0"/>
                </a:srgbClr>
              </a:clrTo>
            </a:clrChange>
          </a:blip>
          <a:srcRect r="60284"/>
          <a:stretch>
            <a:fillRect/>
          </a:stretch>
        </p:blipFill>
        <p:spPr>
          <a:xfrm>
            <a:off x="2053590" y="3133090"/>
            <a:ext cx="2642870" cy="2314575"/>
          </a:xfrm>
          <a:prstGeom prst="rect">
            <a:avLst/>
          </a:prstGeom>
        </p:spPr>
      </p:pic>
      <p:pic>
        <p:nvPicPr>
          <p:cNvPr id="6" name="r57.jpg" descr="id:2147506659;FounderCES"/>
          <p:cNvPicPr>
            <a:picLocks noChangeAspect="1"/>
          </p:cNvPicPr>
          <p:nvPr/>
        </p:nvPicPr>
        <p:blipFill>
          <a:blip r:embed="rId7" cstate="print">
            <a:clrChange>
              <a:clrFrom>
                <a:srgbClr val="FFFFFF">
                  <a:alpha val="100000"/>
                </a:srgbClr>
              </a:clrFrom>
              <a:clrTo>
                <a:srgbClr val="FFFFFF">
                  <a:alpha val="100000"/>
                  <a:alpha val="0"/>
                </a:srgbClr>
              </a:clrTo>
            </a:clrChange>
          </a:blip>
          <a:srcRect l="56608"/>
          <a:stretch>
            <a:fillRect/>
          </a:stretch>
        </p:blipFill>
        <p:spPr>
          <a:xfrm>
            <a:off x="7396480" y="3116580"/>
            <a:ext cx="2908300" cy="2331085"/>
          </a:xfrm>
          <a:prstGeom prst="rect">
            <a:avLst/>
          </a:prstGeom>
        </p:spPr>
      </p:pic>
      <p:sp>
        <p:nvSpPr>
          <p:cNvPr id="9" name="右箭头 8"/>
          <p:cNvSpPr/>
          <p:nvPr/>
        </p:nvSpPr>
        <p:spPr>
          <a:xfrm>
            <a:off x="5655310" y="3957320"/>
            <a:ext cx="892810" cy="3638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50"/>
                                        </p:tgtEl>
                                        <p:attrNameLst>
                                          <p:attrName>style.visibility</p:attrName>
                                        </p:attrNameLst>
                                      </p:cBhvr>
                                      <p:to>
                                        <p:strVal val="visible"/>
                                      </p:to>
                                    </p:set>
                                    <p:animEffect transition="in" filter="randombar(horizontal)">
                                      <p:cBhvr>
                                        <p:cTn id="12" dur="500"/>
                                        <p:tgtEl>
                                          <p:spTgt spid="4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73660" y="79375"/>
            <a:ext cx="3295650" cy="1059180"/>
            <a:chOff x="116" y="125"/>
            <a:chExt cx="5190" cy="1668"/>
          </a:xfrm>
        </p:grpSpPr>
        <p:pic>
          <p:nvPicPr>
            <p:cNvPr id="4" name="图片 3" descr="图片1"/>
            <p:cNvPicPr>
              <a:picLocks noChangeAspect="1"/>
            </p:cNvPicPr>
            <p:nvPr>
              <p:custDataLst>
                <p:tags r:id="rId1"/>
              </p:custDataLst>
            </p:nvPr>
          </p:nvPicPr>
          <p:blipFill>
            <a:blip r:embed="rId5" cstate="print"/>
            <a:stretch>
              <a:fillRect/>
            </a:stretch>
          </p:blipFill>
          <p:spPr>
            <a:xfrm>
              <a:off x="3050" y="125"/>
              <a:ext cx="2256" cy="1668"/>
            </a:xfrm>
            <a:prstGeom prst="rect">
              <a:avLst/>
            </a:prstGeom>
          </p:spPr>
        </p:pic>
        <p:pic>
          <p:nvPicPr>
            <p:cNvPr id="5" name="图片 4" descr="xkdr"/>
            <p:cNvPicPr>
              <a:picLocks noChangeAspect="1"/>
            </p:cNvPicPr>
            <p:nvPr/>
          </p:nvPicPr>
          <p:blipFill>
            <a:blip r:embed="rId6"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pic>
        <p:nvPicPr>
          <p:cNvPr id="1026" name="Picture 2" descr="C:\Users\Administrator\Desktop\人教四色.tif"/>
          <p:cNvPicPr>
            <a:picLocks noChangeAspect="1" noChangeArrowheads="1"/>
          </p:cNvPicPr>
          <p:nvPr/>
        </p:nvPicPr>
        <p:blipFill rotWithShape="1">
          <a:blip r:embed="rId7"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r="64104"/>
          <a:stretch>
            <a:fillRect/>
          </a:stretch>
        </p:blipFill>
        <p:spPr bwMode="auto">
          <a:xfrm flipH="1">
            <a:off x="492076" y="2818681"/>
            <a:ext cx="2397174" cy="236662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1" name="组合 20"/>
          <p:cNvGrpSpPr/>
          <p:nvPr/>
        </p:nvGrpSpPr>
        <p:grpSpPr>
          <a:xfrm>
            <a:off x="3054985" y="1608455"/>
            <a:ext cx="8199120" cy="3048000"/>
            <a:chOff x="7891686" y="1460852"/>
            <a:chExt cx="3507538" cy="2469567"/>
          </a:xfrm>
        </p:grpSpPr>
        <p:sp>
          <p:nvSpPr>
            <p:cNvPr id="22" name="云形标注 21"/>
            <p:cNvSpPr/>
            <p:nvPr/>
          </p:nvSpPr>
          <p:spPr>
            <a:xfrm>
              <a:off x="7891686" y="1460852"/>
              <a:ext cx="3507538" cy="2469567"/>
            </a:xfrm>
            <a:prstGeom prst="cloudCallout">
              <a:avLst>
                <a:gd name="adj1" fmla="val -59814"/>
                <a:gd name="adj2" fmla="val 17712"/>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3" name="文本框 6"/>
            <p:cNvSpPr txBox="1"/>
            <p:nvPr/>
          </p:nvSpPr>
          <p:spPr>
            <a:xfrm>
              <a:off x="8260858" y="1860613"/>
              <a:ext cx="2670314" cy="1670045"/>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zh-CN" altLang="en-US" sz="3200" dirty="0">
                  <a:solidFill>
                    <a:schemeClr val="tx1"/>
                  </a:solidFill>
                  <a:latin typeface="楷体" panose="02010609060101010101" charset="-122"/>
                  <a:ea typeface="楷体" panose="02010609060101010101" charset="-122"/>
                </a:rPr>
                <a:t>我们今天要来研究体积单位间的进率,那么大家能不能运用研究面积单位间的进率的方法来研究体积单位间的进率呢?</a:t>
              </a:r>
            </a:p>
          </p:txBody>
        </p:sp>
      </p:grpSp>
    </p:spTree>
  </p:cSld>
  <p:clrMapOvr>
    <a:masterClrMapping/>
  </p:clrMapOvr>
  <mc:AlternateContent xmlns:mc="http://schemas.openxmlformats.org/markup-compatibility/2006">
    <mc:Choice xmlns:p14="http://schemas.microsoft.com/office/powerpoint/2010/main" xmlns=""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randombar(horizontal)">
                                      <p:cBhvr>
                                        <p:cTn id="7" dur="500"/>
                                        <p:tgtEl>
                                          <p:spTgt spid="1026"/>
                                        </p:tgtEl>
                                      </p:cBhvr>
                                    </p:animEffect>
                                  </p:childTnLst>
                                </p:cTn>
                              </p:par>
                              <p:par>
                                <p:cTn id="8" presetID="14"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randombar(horizontal)">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44450" y="81915"/>
            <a:ext cx="3251835" cy="1131570"/>
            <a:chOff x="70" y="129"/>
            <a:chExt cx="5121" cy="1782"/>
          </a:xfrm>
        </p:grpSpPr>
        <p:pic>
          <p:nvPicPr>
            <p:cNvPr id="5" name="图片 4" descr="图片8"/>
            <p:cNvPicPr>
              <a:picLocks noChangeAspect="1"/>
            </p:cNvPicPr>
            <p:nvPr/>
          </p:nvPicPr>
          <p:blipFill>
            <a:blip r:embed="rId4" cstate="print"/>
            <a:stretch>
              <a:fillRect/>
            </a:stretch>
          </p:blipFill>
          <p:spPr>
            <a:xfrm>
              <a:off x="2775" y="129"/>
              <a:ext cx="2416" cy="1783"/>
            </a:xfrm>
            <a:prstGeom prst="rect">
              <a:avLst/>
            </a:prstGeom>
          </p:spPr>
        </p:pic>
        <p:pic>
          <p:nvPicPr>
            <p:cNvPr id="6" name="图片 5"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grpSp>
        <p:nvGrpSpPr>
          <p:cNvPr id="9" name="组合 8"/>
          <p:cNvGrpSpPr/>
          <p:nvPr/>
        </p:nvGrpSpPr>
        <p:grpSpPr>
          <a:xfrm>
            <a:off x="1193165" y="1026160"/>
            <a:ext cx="882015" cy="783590"/>
            <a:chOff x="13058" y="9214"/>
            <a:chExt cx="1389" cy="1234"/>
          </a:xfrm>
        </p:grpSpPr>
        <p:sp>
          <p:nvSpPr>
            <p:cNvPr id="10" name="圆角矩形 9"/>
            <p:cNvSpPr/>
            <p:nvPr/>
          </p:nvSpPr>
          <p:spPr>
            <a:xfrm>
              <a:off x="13131" y="9541"/>
              <a:ext cx="1244" cy="739"/>
            </a:xfrm>
            <a:prstGeom prst="roundRect">
              <a:avLst>
                <a:gd name="adj" fmla="val 31977"/>
              </a:avLst>
            </a:prstGeom>
            <a:noFill/>
            <a:ln w="28575" cmpd="sng">
              <a:solidFill>
                <a:srgbClr val="0CB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26"/>
            <p:cNvSpPr txBox="1"/>
            <p:nvPr/>
          </p:nvSpPr>
          <p:spPr>
            <a:xfrm>
              <a:off x="13058" y="9214"/>
              <a:ext cx="1389" cy="1234"/>
            </a:xfrm>
            <a:prstGeom prst="rect">
              <a:avLst/>
            </a:prstGeom>
            <a:noFill/>
          </p:spPr>
          <p:txBody>
            <a:bodyPr wrap="square" rtlCol="0">
              <a:spAutoFit/>
            </a:bodyPr>
            <a:lstStyle/>
            <a:p>
              <a:pPr algn="ctr">
                <a:lnSpc>
                  <a:spcPct val="150000"/>
                </a:lnSpc>
              </a:pPr>
              <a:r>
                <a:rPr lang="zh-CN" sz="3000" b="1"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mn-lt"/>
                </a:rPr>
                <a:t>例</a:t>
              </a:r>
              <a:r>
                <a:rPr lang="en-US" altLang="zh-CN" sz="3000" b="1" dirty="0">
                  <a:solidFill>
                    <a:schemeClr val="tx1">
                      <a:lumMod val="65000"/>
                      <a:lumOff val="35000"/>
                    </a:schemeClr>
                  </a:solidFill>
                  <a:latin typeface="楷体" panose="02010609060101010101" charset="-122"/>
                  <a:ea typeface="楷体" panose="02010609060101010101" charset="-122"/>
                  <a:cs typeface="楷体" panose="02010609060101010101" charset="-122"/>
                  <a:sym typeface="+mn-lt"/>
                </a:rPr>
                <a:t>2</a:t>
              </a:r>
            </a:p>
          </p:txBody>
        </p:sp>
      </p:grpSp>
      <p:pic>
        <p:nvPicPr>
          <p:cNvPr id="9218" name="Picture 2" descr="体积单位换算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74130" y="2127703"/>
            <a:ext cx="2951163" cy="257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19" name="Picture 3" descr="体积单位换算"/>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464956" y="2244229"/>
            <a:ext cx="2952750" cy="257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20" name="Text Box 4"/>
          <p:cNvSpPr txBox="1">
            <a:spLocks noChangeArrowheads="1"/>
          </p:cNvSpPr>
          <p:nvPr/>
        </p:nvSpPr>
        <p:spPr bwMode="auto">
          <a:xfrm>
            <a:off x="2773606" y="5201736"/>
            <a:ext cx="14986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3600" dirty="0">
                <a:latin typeface="宋体" panose="02010600030101010101" pitchFamily="2" charset="-122"/>
              </a:rPr>
              <a:t>1</a:t>
            </a:r>
            <a:r>
              <a:rPr lang="zh-CN" altLang="en-US" sz="3600" b="0" dirty="0">
                <a:latin typeface="Times New Roman" panose="02020603050405020304" pitchFamily="18" charset="0"/>
                <a:cs typeface="Times New Roman" panose="02020603050405020304" pitchFamily="18" charset="0"/>
              </a:rPr>
              <a:t>dm</a:t>
            </a:r>
            <a:r>
              <a:rPr lang="zh-CN" altLang="en-US" sz="3600" dirty="0">
                <a:latin typeface="宋体" panose="02010600030101010101" pitchFamily="2" charset="-122"/>
              </a:rPr>
              <a:t>³</a:t>
            </a:r>
          </a:p>
        </p:txBody>
      </p:sp>
      <p:sp>
        <p:nvSpPr>
          <p:cNvPr id="9221" name="Text Box 5"/>
          <p:cNvSpPr txBox="1">
            <a:spLocks noChangeArrowheads="1"/>
          </p:cNvSpPr>
          <p:nvPr/>
        </p:nvSpPr>
        <p:spPr bwMode="auto">
          <a:xfrm>
            <a:off x="6590030" y="4648653"/>
            <a:ext cx="158417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3200" dirty="0">
                <a:solidFill>
                  <a:srgbClr val="FF0000"/>
                </a:solidFill>
                <a:latin typeface="宋体" panose="02010600030101010101" pitchFamily="2" charset="-122"/>
              </a:rPr>
              <a:t>10</a:t>
            </a:r>
            <a:r>
              <a:rPr lang="zh-CN" altLang="en-US" sz="3200" dirty="0">
                <a:solidFill>
                  <a:srgbClr val="FF0000"/>
                </a:solidFill>
                <a:latin typeface="宋体" panose="02010600030101010101" pitchFamily="2" charset="-122"/>
              </a:rPr>
              <a:t>厘米</a:t>
            </a:r>
          </a:p>
        </p:txBody>
      </p:sp>
      <p:sp>
        <p:nvSpPr>
          <p:cNvPr id="9222" name="Text Box 6"/>
          <p:cNvSpPr txBox="1">
            <a:spLocks noChangeArrowheads="1"/>
          </p:cNvSpPr>
          <p:nvPr/>
        </p:nvSpPr>
        <p:spPr bwMode="auto">
          <a:xfrm rot="19660096">
            <a:off x="8318818" y="4080041"/>
            <a:ext cx="160655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3200">
                <a:solidFill>
                  <a:srgbClr val="FF0000"/>
                </a:solidFill>
                <a:latin typeface="宋体" panose="02010600030101010101" pitchFamily="2" charset="-122"/>
              </a:rPr>
              <a:t>10</a:t>
            </a:r>
            <a:r>
              <a:rPr lang="zh-CN" altLang="en-US" sz="3200">
                <a:solidFill>
                  <a:srgbClr val="FF0000"/>
                </a:solidFill>
                <a:latin typeface="宋体" panose="02010600030101010101" pitchFamily="2" charset="-122"/>
              </a:rPr>
              <a:t>厘米</a:t>
            </a:r>
          </a:p>
        </p:txBody>
      </p:sp>
      <p:sp>
        <p:nvSpPr>
          <p:cNvPr id="9223" name="Text Box 7"/>
          <p:cNvSpPr txBox="1">
            <a:spLocks noChangeArrowheads="1"/>
          </p:cNvSpPr>
          <p:nvPr/>
        </p:nvSpPr>
        <p:spPr bwMode="auto">
          <a:xfrm rot="21540000">
            <a:off x="9253820" y="2852155"/>
            <a:ext cx="1757739"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3200" dirty="0">
                <a:solidFill>
                  <a:srgbClr val="FF0000"/>
                </a:solidFill>
                <a:latin typeface="宋体" panose="02010600030101010101" pitchFamily="2" charset="-122"/>
              </a:rPr>
              <a:t>10</a:t>
            </a:r>
            <a:r>
              <a:rPr lang="zh-CN" altLang="en-US" sz="3200" dirty="0">
                <a:solidFill>
                  <a:srgbClr val="FF0000"/>
                </a:solidFill>
                <a:latin typeface="宋体" panose="02010600030101010101" pitchFamily="2" charset="-122"/>
              </a:rPr>
              <a:t>厘米</a:t>
            </a:r>
          </a:p>
        </p:txBody>
      </p:sp>
      <p:sp>
        <p:nvSpPr>
          <p:cNvPr id="9224" name="Text Box 8"/>
          <p:cNvSpPr txBox="1">
            <a:spLocks noChangeArrowheads="1"/>
          </p:cNvSpPr>
          <p:nvPr/>
        </p:nvSpPr>
        <p:spPr bwMode="auto">
          <a:xfrm>
            <a:off x="6389137" y="5152039"/>
            <a:ext cx="446960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latin typeface="宋体" panose="02010600030101010101" pitchFamily="2" charset="-122"/>
              </a:rPr>
              <a:t>10×10×10=</a:t>
            </a:r>
            <a:r>
              <a:rPr lang="en-US" sz="3600" dirty="0">
                <a:latin typeface="宋体" panose="02010600030101010101" pitchFamily="2" charset="-122"/>
              </a:rPr>
              <a:t>1000</a:t>
            </a:r>
            <a:r>
              <a:rPr lang="zh-CN" altLang="en-US" sz="3600" b="0" dirty="0">
                <a:latin typeface="Times New Roman" panose="02020603050405020304" pitchFamily="18" charset="0"/>
                <a:cs typeface="Times New Roman" panose="02020603050405020304" pitchFamily="18" charset="0"/>
              </a:rPr>
              <a:t>cm</a:t>
            </a:r>
            <a:r>
              <a:rPr lang="zh-CN" altLang="en-US" sz="3600" dirty="0">
                <a:latin typeface="宋体" panose="02010600030101010101" pitchFamily="2" charset="-122"/>
              </a:rPr>
              <a:t>³</a:t>
            </a:r>
          </a:p>
        </p:txBody>
      </p:sp>
      <p:sp>
        <p:nvSpPr>
          <p:cNvPr id="9225" name="AutoShape 9"/>
          <p:cNvSpPr>
            <a:spLocks noChangeArrowheads="1"/>
          </p:cNvSpPr>
          <p:nvPr/>
        </p:nvSpPr>
        <p:spPr bwMode="auto">
          <a:xfrm>
            <a:off x="4268925" y="5292332"/>
            <a:ext cx="1944687" cy="503238"/>
          </a:xfrm>
          <a:prstGeom prst="rightArrow">
            <a:avLst>
              <a:gd name="adj1" fmla="val 50000"/>
              <a:gd name="adj2" fmla="val 96609"/>
            </a:avLst>
          </a:prstGeom>
          <a:solidFill>
            <a:srgbClr val="FFFF00"/>
          </a:solidFill>
          <a:ln w="9525">
            <a:solidFill>
              <a:schemeClr val="tx1"/>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b="0"/>
          </a:p>
        </p:txBody>
      </p:sp>
      <p:sp>
        <p:nvSpPr>
          <p:cNvPr id="9226" name="Rectangle 10"/>
          <p:cNvSpPr>
            <a:spLocks noChangeArrowheads="1"/>
          </p:cNvSpPr>
          <p:nvPr/>
        </p:nvSpPr>
        <p:spPr bwMode="auto">
          <a:xfrm>
            <a:off x="4269105" y="5953760"/>
            <a:ext cx="3684270" cy="574040"/>
          </a:xfrm>
          <a:prstGeom prst="rect">
            <a:avLst/>
          </a:prstGeom>
          <a:solidFill>
            <a:schemeClr val="bg1"/>
          </a:solidFill>
          <a:ln w="28575">
            <a:solidFill>
              <a:schemeClr val="tx1"/>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dirty="0">
                <a:solidFill>
                  <a:srgbClr val="FF0000"/>
                </a:solidFill>
                <a:latin typeface="宋体" panose="02010600030101010101" pitchFamily="2" charset="-122"/>
                <a:sym typeface="Arial" panose="020B0604020202020204" pitchFamily="34" charset="0"/>
              </a:rPr>
              <a:t>１</a:t>
            </a:r>
            <a:r>
              <a:rPr lang="zh-CN" altLang="en-US" sz="4000" b="0" dirty="0">
                <a:solidFill>
                  <a:srgbClr val="FF0000"/>
                </a:solidFill>
                <a:latin typeface="Times New Roman" panose="02020603050405020304" pitchFamily="18" charset="0"/>
                <a:cs typeface="Times New Roman" panose="02020603050405020304" pitchFamily="18" charset="0"/>
                <a:sym typeface="Arial" panose="020B0604020202020204" pitchFamily="34" charset="0"/>
              </a:rPr>
              <a:t>dm</a:t>
            </a:r>
            <a:r>
              <a:rPr lang="zh-CN" altLang="en-US" sz="4000" dirty="0">
                <a:solidFill>
                  <a:srgbClr val="FF0000"/>
                </a:solidFill>
                <a:latin typeface="宋体" panose="02010600030101010101" pitchFamily="2" charset="-122"/>
                <a:sym typeface="Arial" panose="020B0604020202020204" pitchFamily="34" charset="0"/>
              </a:rPr>
              <a:t>³=1000</a:t>
            </a:r>
            <a:r>
              <a:rPr lang="zh-CN" altLang="en-US" sz="4000" b="0" dirty="0">
                <a:solidFill>
                  <a:srgbClr val="FF0000"/>
                </a:solidFill>
                <a:latin typeface="Times New Roman" panose="02020603050405020304" pitchFamily="18" charset="0"/>
                <a:cs typeface="Times New Roman" panose="02020603050405020304" pitchFamily="18" charset="0"/>
                <a:sym typeface="Arial" panose="020B0604020202020204" pitchFamily="34" charset="0"/>
              </a:rPr>
              <a:t>cm</a:t>
            </a:r>
            <a:r>
              <a:rPr lang="zh-CN" altLang="en-US" sz="4000" dirty="0">
                <a:solidFill>
                  <a:srgbClr val="FF0000"/>
                </a:solidFill>
                <a:latin typeface="宋体" panose="02010600030101010101" pitchFamily="2" charset="-122"/>
                <a:sym typeface="Arial" panose="020B0604020202020204" pitchFamily="34" charset="0"/>
              </a:rPr>
              <a:t>³</a:t>
            </a:r>
          </a:p>
        </p:txBody>
      </p:sp>
      <p:sp>
        <p:nvSpPr>
          <p:cNvPr id="9228" name="Text Box 12"/>
          <p:cNvSpPr txBox="1">
            <a:spLocks noChangeArrowheads="1"/>
          </p:cNvSpPr>
          <p:nvPr/>
        </p:nvSpPr>
        <p:spPr bwMode="auto">
          <a:xfrm>
            <a:off x="2372043" y="1108859"/>
            <a:ext cx="8640762"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
              </a:spcBef>
            </a:pPr>
            <a:r>
              <a:rPr lang="zh-CN" altLang="en-US" sz="3200" dirty="0"/>
              <a:t>       下图是一个棱长为</a:t>
            </a:r>
            <a:r>
              <a:rPr lang="en-US"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dm</a:t>
            </a:r>
            <a:r>
              <a:rPr lang="zh-CN" altLang="en-US" sz="3200" dirty="0"/>
              <a:t>的正方体，体积是</a:t>
            </a:r>
            <a:r>
              <a:rPr lang="en-US" sz="3200" dirty="0">
                <a:latin typeface="Times New Roman" panose="02020603050405020304" pitchFamily="18" charset="0"/>
                <a:cs typeface="Times New Roman" panose="02020603050405020304" pitchFamily="18" charset="0"/>
              </a:rPr>
              <a:t>1</a:t>
            </a:r>
            <a:r>
              <a:rPr lang="zh-CN" altLang="en-US" sz="3200" dirty="0">
                <a:latin typeface="Times New Roman" panose="02020603050405020304" pitchFamily="18" charset="0"/>
                <a:cs typeface="Times New Roman" panose="02020603050405020304" pitchFamily="18" charset="0"/>
              </a:rPr>
              <a:t>dm</a:t>
            </a:r>
            <a:r>
              <a:rPr lang="zh-CN" altLang="en-US" sz="3200" dirty="0">
                <a:latin typeface="宋体" panose="02010600030101010101" pitchFamily="2" charset="-122"/>
              </a:rPr>
              <a:t>³</a:t>
            </a:r>
            <a:r>
              <a:rPr lang="zh-CN" altLang="en-US" sz="3200" dirty="0"/>
              <a:t>。想一想，它的体积是多少立方厘米呢？</a:t>
            </a:r>
          </a:p>
        </p:txBody>
      </p:sp>
    </p:spTree>
  </p:cSld>
  <p:clrMapOvr>
    <a:masterClrMapping/>
  </p:clrMapOvr>
  <mc:AlternateContent xmlns:mc="http://schemas.openxmlformats.org/markup-compatibility/2006">
    <mc:Choice xmlns:p14="http://schemas.microsoft.com/office/powerpoint/2010/main" xmlns="" Requires="p14">
      <p:transition spd="slow" p14:dur="2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checkerboard(across)">
                                      <p:cBhvr>
                                        <p:cTn id="7" dur="500"/>
                                        <p:tgtEl>
                                          <p:spTgt spid="921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box(in)">
                                      <p:cBhvr>
                                        <p:cTn id="12" dur="500"/>
                                        <p:tgtEl>
                                          <p:spTgt spid="9218"/>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9221"/>
                                        </p:tgtEl>
                                        <p:attrNameLst>
                                          <p:attrName>style.visibility</p:attrName>
                                        </p:attrNameLst>
                                      </p:cBhvr>
                                      <p:to>
                                        <p:strVal val="visible"/>
                                      </p:to>
                                    </p:set>
                                    <p:animEffect transition="in" filter="box(in)">
                                      <p:cBhvr>
                                        <p:cTn id="15" dur="500"/>
                                        <p:tgtEl>
                                          <p:spTgt spid="9221"/>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9223"/>
                                        </p:tgtEl>
                                        <p:attrNameLst>
                                          <p:attrName>style.visibility</p:attrName>
                                        </p:attrNameLst>
                                      </p:cBhvr>
                                      <p:to>
                                        <p:strVal val="visible"/>
                                      </p:to>
                                    </p:set>
                                    <p:animEffect transition="in" filter="box(in)">
                                      <p:cBhvr>
                                        <p:cTn id="18" dur="500"/>
                                        <p:tgtEl>
                                          <p:spTgt spid="9223"/>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9222"/>
                                        </p:tgtEl>
                                        <p:attrNameLst>
                                          <p:attrName>style.visibility</p:attrName>
                                        </p:attrNameLst>
                                      </p:cBhvr>
                                      <p:to>
                                        <p:strVal val="visible"/>
                                      </p:to>
                                    </p:set>
                                    <p:animEffect transition="in" filter="box(in)">
                                      <p:cBhvr>
                                        <p:cTn id="21" dur="500"/>
                                        <p:tgtEl>
                                          <p:spTgt spid="922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220"/>
                                        </p:tgtEl>
                                        <p:attrNameLst>
                                          <p:attrName>style.visibility</p:attrName>
                                        </p:attrNameLst>
                                      </p:cBhvr>
                                      <p:to>
                                        <p:strVal val="visible"/>
                                      </p:to>
                                    </p:set>
                                    <p:animEffect transition="in" filter="wipe(down)">
                                      <p:cBhvr>
                                        <p:cTn id="26" dur="500"/>
                                        <p:tgtEl>
                                          <p:spTgt spid="922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9224"/>
                                        </p:tgtEl>
                                        <p:attrNameLst>
                                          <p:attrName>style.visibility</p:attrName>
                                        </p:attrNameLst>
                                      </p:cBhvr>
                                      <p:to>
                                        <p:strVal val="visible"/>
                                      </p:to>
                                    </p:set>
                                    <p:animEffect transition="in" filter="wipe(down)">
                                      <p:cBhvr>
                                        <p:cTn id="31" dur="500"/>
                                        <p:tgtEl>
                                          <p:spTgt spid="9224"/>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grpId="0" nodeType="clickEffect">
                                  <p:stCondLst>
                                    <p:cond delay="0"/>
                                  </p:stCondLst>
                                  <p:childTnLst>
                                    <p:set>
                                      <p:cBhvr>
                                        <p:cTn id="35" dur="1" fill="hold">
                                          <p:stCondLst>
                                            <p:cond delay="0"/>
                                          </p:stCondLst>
                                        </p:cTn>
                                        <p:tgtEl>
                                          <p:spTgt spid="9225"/>
                                        </p:tgtEl>
                                        <p:attrNameLst>
                                          <p:attrName>style.visibility</p:attrName>
                                        </p:attrNameLst>
                                      </p:cBhvr>
                                      <p:to>
                                        <p:strVal val="visible"/>
                                      </p:to>
                                    </p:set>
                                    <p:anim calcmode="lin" valueType="num">
                                      <p:cBhvr>
                                        <p:cTn id="36" dur="1000" fill="hold"/>
                                        <p:tgtEl>
                                          <p:spTgt spid="9225"/>
                                        </p:tgtEl>
                                        <p:attrNameLst>
                                          <p:attrName>ppt_w</p:attrName>
                                        </p:attrNameLst>
                                      </p:cBhvr>
                                      <p:tavLst>
                                        <p:tav tm="0">
                                          <p:val>
                                            <p:strVal val="#ppt_w*0.70"/>
                                          </p:val>
                                        </p:tav>
                                        <p:tav tm="100000">
                                          <p:val>
                                            <p:strVal val="#ppt_w"/>
                                          </p:val>
                                        </p:tav>
                                      </p:tavLst>
                                    </p:anim>
                                    <p:anim calcmode="lin" valueType="num">
                                      <p:cBhvr>
                                        <p:cTn id="37" dur="1000" fill="hold"/>
                                        <p:tgtEl>
                                          <p:spTgt spid="9225"/>
                                        </p:tgtEl>
                                        <p:attrNameLst>
                                          <p:attrName>ppt_h</p:attrName>
                                        </p:attrNameLst>
                                      </p:cBhvr>
                                      <p:tavLst>
                                        <p:tav tm="0">
                                          <p:val>
                                            <p:strVal val="#ppt_h"/>
                                          </p:val>
                                        </p:tav>
                                        <p:tav tm="100000">
                                          <p:val>
                                            <p:strVal val="#ppt_h"/>
                                          </p:val>
                                        </p:tav>
                                      </p:tavLst>
                                    </p:anim>
                                    <p:animEffect transition="in" filter="fade">
                                      <p:cBhvr>
                                        <p:cTn id="38" dur="1000"/>
                                        <p:tgtEl>
                                          <p:spTgt spid="922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9226"/>
                                        </p:tgtEl>
                                        <p:attrNameLst>
                                          <p:attrName>style.visibility</p:attrName>
                                        </p:attrNameLst>
                                      </p:cBhvr>
                                      <p:to>
                                        <p:strVal val="visible"/>
                                      </p:to>
                                    </p:set>
                                    <p:animEffect transition="in" filter="fade">
                                      <p:cBhvr>
                                        <p:cTn id="43" dur="200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utoUpdateAnimBg="0"/>
      <p:bldP spid="9221" grpId="0" autoUpdateAnimBg="0"/>
      <p:bldP spid="9222" grpId="0" autoUpdateAnimBg="0"/>
      <p:bldP spid="9223" grpId="0" autoUpdateAnimBg="0"/>
      <p:bldP spid="9224" grpId="0" autoUpdateAnimBg="0"/>
      <p:bldP spid="9225" grpId="0" bldLvl="0" animBg="1" autoUpdateAnimBg="0"/>
      <p:bldP spid="9226" grpId="0" bldLvl="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44450" y="81915"/>
            <a:ext cx="3251835" cy="1131570"/>
            <a:chOff x="70" y="129"/>
            <a:chExt cx="5121" cy="1782"/>
          </a:xfrm>
        </p:grpSpPr>
        <p:pic>
          <p:nvPicPr>
            <p:cNvPr id="5" name="图片 4" descr="图片8"/>
            <p:cNvPicPr>
              <a:picLocks noChangeAspect="1"/>
            </p:cNvPicPr>
            <p:nvPr/>
          </p:nvPicPr>
          <p:blipFill>
            <a:blip r:embed="rId7" cstate="print"/>
            <a:stretch>
              <a:fillRect/>
            </a:stretch>
          </p:blipFill>
          <p:spPr>
            <a:xfrm>
              <a:off x="2775" y="129"/>
              <a:ext cx="2416" cy="1783"/>
            </a:xfrm>
            <a:prstGeom prst="rect">
              <a:avLst/>
            </a:prstGeom>
          </p:spPr>
        </p:pic>
        <p:pic>
          <p:nvPicPr>
            <p:cNvPr id="6" name="图片 5" descr="xzgj"/>
            <p:cNvPicPr>
              <a:picLocks noChangeAspect="1"/>
            </p:cNvPicPr>
            <p:nvPr/>
          </p:nvPicPr>
          <p:blipFill>
            <a:blip r:embed="rId8"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11" name="AutoShape 3"/>
          <p:cNvSpPr>
            <a:spLocks noChangeArrowheads="1"/>
          </p:cNvSpPr>
          <p:nvPr/>
        </p:nvSpPr>
        <p:spPr bwMode="auto">
          <a:xfrm>
            <a:off x="2988628" y="4394111"/>
            <a:ext cx="360362" cy="360362"/>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2" name="AutoShape 4"/>
          <p:cNvSpPr>
            <a:spLocks noChangeArrowheads="1"/>
          </p:cNvSpPr>
          <p:nvPr/>
        </p:nvSpPr>
        <p:spPr bwMode="auto">
          <a:xfrm>
            <a:off x="3275965" y="4394111"/>
            <a:ext cx="360363" cy="360362"/>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3" name="AutoShape 5"/>
          <p:cNvSpPr>
            <a:spLocks noChangeArrowheads="1"/>
          </p:cNvSpPr>
          <p:nvPr/>
        </p:nvSpPr>
        <p:spPr bwMode="auto">
          <a:xfrm>
            <a:off x="3564890" y="4394111"/>
            <a:ext cx="360363" cy="360362"/>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4" name="AutoShape 6"/>
          <p:cNvSpPr>
            <a:spLocks noChangeArrowheads="1"/>
          </p:cNvSpPr>
          <p:nvPr/>
        </p:nvSpPr>
        <p:spPr bwMode="auto">
          <a:xfrm>
            <a:off x="3852228" y="4394111"/>
            <a:ext cx="360362" cy="360362"/>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5" name="AutoShape 7"/>
          <p:cNvSpPr>
            <a:spLocks noChangeArrowheads="1"/>
          </p:cNvSpPr>
          <p:nvPr/>
        </p:nvSpPr>
        <p:spPr bwMode="auto">
          <a:xfrm>
            <a:off x="4141153" y="4394111"/>
            <a:ext cx="360362" cy="360362"/>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6" name="AutoShape 8"/>
          <p:cNvSpPr>
            <a:spLocks noChangeArrowheads="1"/>
          </p:cNvSpPr>
          <p:nvPr/>
        </p:nvSpPr>
        <p:spPr bwMode="auto">
          <a:xfrm>
            <a:off x="4428490" y="4394111"/>
            <a:ext cx="360363" cy="360362"/>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7" name="AutoShape 9"/>
          <p:cNvSpPr>
            <a:spLocks noChangeArrowheads="1"/>
          </p:cNvSpPr>
          <p:nvPr/>
        </p:nvSpPr>
        <p:spPr bwMode="auto">
          <a:xfrm>
            <a:off x="4715828" y="4394111"/>
            <a:ext cx="360362" cy="360362"/>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8" name="AutoShape 10"/>
          <p:cNvSpPr>
            <a:spLocks noChangeArrowheads="1"/>
          </p:cNvSpPr>
          <p:nvPr/>
        </p:nvSpPr>
        <p:spPr bwMode="auto">
          <a:xfrm>
            <a:off x="5004753" y="4394111"/>
            <a:ext cx="360362" cy="360362"/>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9" name="AutoShape 11"/>
          <p:cNvSpPr>
            <a:spLocks noChangeArrowheads="1"/>
          </p:cNvSpPr>
          <p:nvPr/>
        </p:nvSpPr>
        <p:spPr bwMode="auto">
          <a:xfrm>
            <a:off x="5293678" y="4394111"/>
            <a:ext cx="360362" cy="360362"/>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0" name="AutoShape 12"/>
          <p:cNvSpPr>
            <a:spLocks noChangeArrowheads="1"/>
          </p:cNvSpPr>
          <p:nvPr/>
        </p:nvSpPr>
        <p:spPr bwMode="auto">
          <a:xfrm>
            <a:off x="5581015" y="4394111"/>
            <a:ext cx="360363" cy="360362"/>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nvGrpSpPr>
          <p:cNvPr id="21" name="Group 13"/>
          <p:cNvGrpSpPr/>
          <p:nvPr/>
        </p:nvGrpSpPr>
        <p:grpSpPr bwMode="auto">
          <a:xfrm>
            <a:off x="2915603" y="4467136"/>
            <a:ext cx="2952750" cy="360362"/>
            <a:chOff x="0" y="0"/>
            <a:chExt cx="1860" cy="227"/>
          </a:xfrm>
        </p:grpSpPr>
        <p:sp>
          <p:nvSpPr>
            <p:cNvPr id="22" name="AutoShape 14"/>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3" name="AutoShape 15"/>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4" name="AutoShape 16"/>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5" name="AutoShape 17"/>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6" name="AutoShape 18"/>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7" name="AutoShape 19"/>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8" name="AutoShape 20"/>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9" name="AutoShape 21"/>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0" name="AutoShape 22"/>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1" name="AutoShape 23"/>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32" name="Group 24"/>
          <p:cNvGrpSpPr/>
          <p:nvPr/>
        </p:nvGrpSpPr>
        <p:grpSpPr bwMode="auto">
          <a:xfrm>
            <a:off x="2844165" y="4538573"/>
            <a:ext cx="2952750" cy="360363"/>
            <a:chOff x="0" y="0"/>
            <a:chExt cx="1860" cy="227"/>
          </a:xfrm>
        </p:grpSpPr>
        <p:sp>
          <p:nvSpPr>
            <p:cNvPr id="33" name="AutoShape 25"/>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4" name="AutoShape 26"/>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5" name="AutoShape 27"/>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6" name="AutoShape 28"/>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7" name="AutoShape 29"/>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8" name="AutoShape 30"/>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9" name="AutoShape 31"/>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0" name="AutoShape 32"/>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1" name="AutoShape 33"/>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2" name="AutoShape 34"/>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sp>
        <p:nvSpPr>
          <p:cNvPr id="43" name="AutoShape 35"/>
          <p:cNvSpPr>
            <a:spLocks noChangeArrowheads="1"/>
          </p:cNvSpPr>
          <p:nvPr/>
        </p:nvSpPr>
        <p:spPr bwMode="auto">
          <a:xfrm>
            <a:off x="2558415" y="1300073"/>
            <a:ext cx="360363" cy="360363"/>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nvGrpSpPr>
          <p:cNvPr id="44" name="Group 36"/>
          <p:cNvGrpSpPr/>
          <p:nvPr/>
        </p:nvGrpSpPr>
        <p:grpSpPr bwMode="auto">
          <a:xfrm>
            <a:off x="2772728" y="4610011"/>
            <a:ext cx="2952750" cy="360362"/>
            <a:chOff x="0" y="0"/>
            <a:chExt cx="1860" cy="227"/>
          </a:xfrm>
        </p:grpSpPr>
        <p:sp>
          <p:nvSpPr>
            <p:cNvPr id="45" name="AutoShape 37"/>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6" name="AutoShape 38"/>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7" name="AutoShape 39"/>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8" name="AutoShape 40"/>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9" name="AutoShape 41"/>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0" name="AutoShape 42"/>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1" name="AutoShape 43"/>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2" name="AutoShape 44"/>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3" name="AutoShape 45"/>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4" name="AutoShape 46"/>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55" name="Group 47"/>
          <p:cNvGrpSpPr/>
          <p:nvPr/>
        </p:nvGrpSpPr>
        <p:grpSpPr bwMode="auto">
          <a:xfrm>
            <a:off x="2699703" y="4683036"/>
            <a:ext cx="2952750" cy="360362"/>
            <a:chOff x="0" y="0"/>
            <a:chExt cx="1860" cy="227"/>
          </a:xfrm>
        </p:grpSpPr>
        <p:sp>
          <p:nvSpPr>
            <p:cNvPr id="56" name="AutoShape 48"/>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7" name="AutoShape 49"/>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8" name="AutoShape 50"/>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9" name="AutoShape 51"/>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0" name="AutoShape 52"/>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1" name="AutoShape 53"/>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2" name="AutoShape 54"/>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3" name="AutoShape 55"/>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4" name="AutoShape 56"/>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5" name="AutoShape 57"/>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66" name="Group 58"/>
          <p:cNvGrpSpPr/>
          <p:nvPr/>
        </p:nvGrpSpPr>
        <p:grpSpPr bwMode="auto">
          <a:xfrm>
            <a:off x="2628265" y="4754473"/>
            <a:ext cx="2952750" cy="360363"/>
            <a:chOff x="0" y="0"/>
            <a:chExt cx="1860" cy="227"/>
          </a:xfrm>
        </p:grpSpPr>
        <p:sp>
          <p:nvSpPr>
            <p:cNvPr id="67" name="AutoShape 59"/>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8" name="AutoShape 60"/>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9" name="AutoShape 61"/>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0" name="AutoShape 62"/>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1" name="AutoShape 63"/>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2" name="AutoShape 64"/>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3" name="AutoShape 65"/>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4" name="AutoShape 66"/>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5" name="AutoShape 67"/>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6" name="AutoShape 68"/>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77" name="Group 69"/>
          <p:cNvGrpSpPr/>
          <p:nvPr/>
        </p:nvGrpSpPr>
        <p:grpSpPr bwMode="auto">
          <a:xfrm>
            <a:off x="2556828" y="4827498"/>
            <a:ext cx="2952750" cy="360363"/>
            <a:chOff x="0" y="0"/>
            <a:chExt cx="1860" cy="227"/>
          </a:xfrm>
        </p:grpSpPr>
        <p:sp>
          <p:nvSpPr>
            <p:cNvPr id="78" name="AutoShape 70"/>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9" name="AutoShape 71"/>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0" name="AutoShape 72"/>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1" name="AutoShape 73"/>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2" name="AutoShape 74"/>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3" name="AutoShape 75"/>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4" name="AutoShape 76"/>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5" name="AutoShape 77"/>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6" name="AutoShape 78"/>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7" name="AutoShape 79"/>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88" name="Group 80"/>
          <p:cNvGrpSpPr/>
          <p:nvPr/>
        </p:nvGrpSpPr>
        <p:grpSpPr bwMode="auto">
          <a:xfrm>
            <a:off x="2483803" y="4898936"/>
            <a:ext cx="2952750" cy="360362"/>
            <a:chOff x="0" y="0"/>
            <a:chExt cx="1860" cy="227"/>
          </a:xfrm>
        </p:grpSpPr>
        <p:sp>
          <p:nvSpPr>
            <p:cNvPr id="89" name="AutoShape 81"/>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0" name="AutoShape 82"/>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1" name="AutoShape 83"/>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2" name="AutoShape 84"/>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3" name="AutoShape 85"/>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4" name="AutoShape 86"/>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5" name="AutoShape 87"/>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6" name="AutoShape 88"/>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7" name="AutoShape 89"/>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8" name="AutoShape 90"/>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99" name="Group 91"/>
          <p:cNvGrpSpPr/>
          <p:nvPr/>
        </p:nvGrpSpPr>
        <p:grpSpPr bwMode="auto">
          <a:xfrm>
            <a:off x="2412365" y="4970373"/>
            <a:ext cx="2952750" cy="360363"/>
            <a:chOff x="0" y="0"/>
            <a:chExt cx="1860" cy="227"/>
          </a:xfrm>
        </p:grpSpPr>
        <p:sp>
          <p:nvSpPr>
            <p:cNvPr id="100" name="AutoShape 92"/>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1" name="AutoShape 93"/>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2" name="AutoShape 94"/>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3" name="AutoShape 95"/>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4" name="AutoShape 96"/>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5" name="AutoShape 97"/>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6" name="AutoShape 98"/>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7" name="AutoShape 99"/>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8" name="AutoShape 100"/>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9" name="AutoShape 101"/>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10" name="Group 102"/>
          <p:cNvGrpSpPr/>
          <p:nvPr/>
        </p:nvGrpSpPr>
        <p:grpSpPr bwMode="auto">
          <a:xfrm>
            <a:off x="2339340" y="5043398"/>
            <a:ext cx="2952750" cy="360363"/>
            <a:chOff x="0" y="0"/>
            <a:chExt cx="1860" cy="227"/>
          </a:xfrm>
        </p:grpSpPr>
        <p:sp>
          <p:nvSpPr>
            <p:cNvPr id="111" name="AutoShape 103"/>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2" name="AutoShape 104"/>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3" name="AutoShape 105"/>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4" name="AutoShape 106"/>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5" name="AutoShape 107"/>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6" name="AutoShape 108"/>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7" name="AutoShape 109"/>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8" name="AutoShape 110"/>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9" name="AutoShape 111"/>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20" name="AutoShape 112"/>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21" name="Group 113"/>
          <p:cNvGrpSpPr/>
          <p:nvPr/>
        </p:nvGrpSpPr>
        <p:grpSpPr bwMode="auto">
          <a:xfrm>
            <a:off x="2342515" y="4106773"/>
            <a:ext cx="3602038" cy="1009650"/>
            <a:chOff x="0" y="0"/>
            <a:chExt cx="2269" cy="636"/>
          </a:xfrm>
        </p:grpSpPr>
        <p:sp>
          <p:nvSpPr>
            <p:cNvPr id="122" name="AutoShape 114"/>
            <p:cNvSpPr>
              <a:spLocks noChangeArrowheads="1"/>
            </p:cNvSpPr>
            <p:nvPr/>
          </p:nvSpPr>
          <p:spPr bwMode="auto">
            <a:xfrm>
              <a:off x="40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23" name="AutoShape 115"/>
            <p:cNvSpPr>
              <a:spLocks noChangeArrowheads="1"/>
            </p:cNvSpPr>
            <p:nvPr/>
          </p:nvSpPr>
          <p:spPr bwMode="auto">
            <a:xfrm>
              <a:off x="59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24" name="AutoShape 116"/>
            <p:cNvSpPr>
              <a:spLocks noChangeArrowheads="1"/>
            </p:cNvSpPr>
            <p:nvPr/>
          </p:nvSpPr>
          <p:spPr bwMode="auto">
            <a:xfrm>
              <a:off x="77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25" name="AutoShape 117"/>
            <p:cNvSpPr>
              <a:spLocks noChangeArrowheads="1"/>
            </p:cNvSpPr>
            <p:nvPr/>
          </p:nvSpPr>
          <p:spPr bwMode="auto">
            <a:xfrm>
              <a:off x="95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26" name="AutoShape 118"/>
            <p:cNvSpPr>
              <a:spLocks noChangeArrowheads="1"/>
            </p:cNvSpPr>
            <p:nvPr/>
          </p:nvSpPr>
          <p:spPr bwMode="auto">
            <a:xfrm>
              <a:off x="1135"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27" name="AutoShape 119"/>
            <p:cNvSpPr>
              <a:spLocks noChangeArrowheads="1"/>
            </p:cNvSpPr>
            <p:nvPr/>
          </p:nvSpPr>
          <p:spPr bwMode="auto">
            <a:xfrm>
              <a:off x="131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28" name="AutoShape 120"/>
            <p:cNvSpPr>
              <a:spLocks noChangeArrowheads="1"/>
            </p:cNvSpPr>
            <p:nvPr/>
          </p:nvSpPr>
          <p:spPr bwMode="auto">
            <a:xfrm>
              <a:off x="149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29" name="AutoShape 121"/>
            <p:cNvSpPr>
              <a:spLocks noChangeArrowheads="1"/>
            </p:cNvSpPr>
            <p:nvPr/>
          </p:nvSpPr>
          <p:spPr bwMode="auto">
            <a:xfrm>
              <a:off x="167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30" name="AutoShape 122"/>
            <p:cNvSpPr>
              <a:spLocks noChangeArrowheads="1"/>
            </p:cNvSpPr>
            <p:nvPr/>
          </p:nvSpPr>
          <p:spPr bwMode="auto">
            <a:xfrm>
              <a:off x="186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31" name="AutoShape 123"/>
            <p:cNvSpPr>
              <a:spLocks noChangeArrowheads="1"/>
            </p:cNvSpPr>
            <p:nvPr/>
          </p:nvSpPr>
          <p:spPr bwMode="auto">
            <a:xfrm>
              <a:off x="204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nvGrpSpPr>
            <p:cNvPr id="132" name="Group 124"/>
            <p:cNvGrpSpPr/>
            <p:nvPr/>
          </p:nvGrpSpPr>
          <p:grpSpPr bwMode="auto">
            <a:xfrm>
              <a:off x="363" y="46"/>
              <a:ext cx="1860" cy="227"/>
              <a:chOff x="0" y="0"/>
              <a:chExt cx="1860" cy="227"/>
            </a:xfrm>
          </p:grpSpPr>
          <p:sp>
            <p:nvSpPr>
              <p:cNvPr id="133" name="AutoShape 125"/>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34" name="AutoShape 126"/>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35" name="AutoShape 127"/>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36" name="AutoShape 128"/>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37" name="AutoShape 129"/>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38" name="AutoShape 130"/>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39" name="AutoShape 131"/>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40" name="AutoShape 132"/>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41" name="AutoShape 133"/>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42" name="AutoShape 134"/>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43" name="Group 135"/>
            <p:cNvGrpSpPr/>
            <p:nvPr/>
          </p:nvGrpSpPr>
          <p:grpSpPr bwMode="auto">
            <a:xfrm>
              <a:off x="318" y="91"/>
              <a:ext cx="1860" cy="227"/>
              <a:chOff x="0" y="0"/>
              <a:chExt cx="1860" cy="227"/>
            </a:xfrm>
          </p:grpSpPr>
          <p:sp>
            <p:nvSpPr>
              <p:cNvPr id="144" name="AutoShape 136"/>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45" name="AutoShape 137"/>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46" name="AutoShape 138"/>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47" name="AutoShape 139"/>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48" name="AutoShape 140"/>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49" name="AutoShape 141"/>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50" name="AutoShape 142"/>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51" name="AutoShape 143"/>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52" name="AutoShape 144"/>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53" name="AutoShape 145"/>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54" name="Group 146"/>
            <p:cNvGrpSpPr/>
            <p:nvPr/>
          </p:nvGrpSpPr>
          <p:grpSpPr bwMode="auto">
            <a:xfrm>
              <a:off x="273" y="136"/>
              <a:ext cx="1860" cy="227"/>
              <a:chOff x="0" y="0"/>
              <a:chExt cx="1860" cy="227"/>
            </a:xfrm>
          </p:grpSpPr>
          <p:sp>
            <p:nvSpPr>
              <p:cNvPr id="155" name="AutoShape 147"/>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56" name="AutoShape 148"/>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57" name="AutoShape 149"/>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58" name="AutoShape 150"/>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59" name="AutoShape 151"/>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60" name="AutoShape 152"/>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61" name="AutoShape 153"/>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62" name="AutoShape 154"/>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63" name="AutoShape 155"/>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64" name="AutoShape 156"/>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65" name="Group 157"/>
            <p:cNvGrpSpPr/>
            <p:nvPr/>
          </p:nvGrpSpPr>
          <p:grpSpPr bwMode="auto">
            <a:xfrm>
              <a:off x="227" y="182"/>
              <a:ext cx="1860" cy="227"/>
              <a:chOff x="0" y="0"/>
              <a:chExt cx="1860" cy="227"/>
            </a:xfrm>
          </p:grpSpPr>
          <p:sp>
            <p:nvSpPr>
              <p:cNvPr id="166" name="AutoShape 158"/>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67" name="AutoShape 159"/>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68" name="AutoShape 160"/>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69" name="AutoShape 161"/>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70" name="AutoShape 162"/>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71" name="AutoShape 163"/>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72" name="AutoShape 164"/>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73" name="AutoShape 165"/>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74" name="AutoShape 166"/>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75" name="AutoShape 167"/>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76" name="Group 168"/>
            <p:cNvGrpSpPr/>
            <p:nvPr/>
          </p:nvGrpSpPr>
          <p:grpSpPr bwMode="auto">
            <a:xfrm>
              <a:off x="182" y="227"/>
              <a:ext cx="1860" cy="227"/>
              <a:chOff x="0" y="0"/>
              <a:chExt cx="1860" cy="227"/>
            </a:xfrm>
          </p:grpSpPr>
          <p:sp>
            <p:nvSpPr>
              <p:cNvPr id="177" name="AutoShape 169"/>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78" name="AutoShape 170"/>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79" name="AutoShape 171"/>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80" name="AutoShape 172"/>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81" name="AutoShape 173"/>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82" name="AutoShape 174"/>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83" name="AutoShape 175"/>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84" name="AutoShape 176"/>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85" name="AutoShape 177"/>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86" name="AutoShape 178"/>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87" name="Group 179"/>
            <p:cNvGrpSpPr/>
            <p:nvPr/>
          </p:nvGrpSpPr>
          <p:grpSpPr bwMode="auto">
            <a:xfrm>
              <a:off x="137" y="273"/>
              <a:ext cx="1860" cy="227"/>
              <a:chOff x="0" y="0"/>
              <a:chExt cx="1860" cy="227"/>
            </a:xfrm>
          </p:grpSpPr>
          <p:sp>
            <p:nvSpPr>
              <p:cNvPr id="188" name="AutoShape 180"/>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89" name="AutoShape 181"/>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90" name="AutoShape 182"/>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91" name="AutoShape 183"/>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92" name="AutoShape 184"/>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93" name="AutoShape 185"/>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94" name="AutoShape 186"/>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95" name="AutoShape 187"/>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96" name="AutoShape 188"/>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97" name="AutoShape 189"/>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98" name="Group 190"/>
            <p:cNvGrpSpPr/>
            <p:nvPr/>
          </p:nvGrpSpPr>
          <p:grpSpPr bwMode="auto">
            <a:xfrm>
              <a:off x="91" y="318"/>
              <a:ext cx="1860" cy="227"/>
              <a:chOff x="0" y="0"/>
              <a:chExt cx="1860" cy="227"/>
            </a:xfrm>
          </p:grpSpPr>
          <p:sp>
            <p:nvSpPr>
              <p:cNvPr id="199" name="AutoShape 191"/>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00" name="AutoShape 192"/>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01" name="AutoShape 193"/>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02" name="AutoShape 194"/>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03" name="AutoShape 195"/>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04" name="AutoShape 196"/>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05" name="AutoShape 197"/>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06" name="AutoShape 198"/>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07" name="AutoShape 199"/>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08" name="AutoShape 200"/>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209" name="Group 201"/>
            <p:cNvGrpSpPr/>
            <p:nvPr/>
          </p:nvGrpSpPr>
          <p:grpSpPr bwMode="auto">
            <a:xfrm>
              <a:off x="46" y="363"/>
              <a:ext cx="1860" cy="227"/>
              <a:chOff x="0" y="0"/>
              <a:chExt cx="1860" cy="227"/>
            </a:xfrm>
          </p:grpSpPr>
          <p:sp>
            <p:nvSpPr>
              <p:cNvPr id="210" name="AutoShape 202"/>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11" name="AutoShape 203"/>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12" name="AutoShape 204"/>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13" name="AutoShape 205"/>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14" name="AutoShape 206"/>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15" name="AutoShape 207"/>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16" name="AutoShape 208"/>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17" name="AutoShape 209"/>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18" name="AutoShape 210"/>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19" name="AutoShape 211"/>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220" name="Group 212"/>
            <p:cNvGrpSpPr/>
            <p:nvPr/>
          </p:nvGrpSpPr>
          <p:grpSpPr bwMode="auto">
            <a:xfrm>
              <a:off x="0" y="409"/>
              <a:ext cx="1860" cy="227"/>
              <a:chOff x="0" y="0"/>
              <a:chExt cx="1860" cy="227"/>
            </a:xfrm>
          </p:grpSpPr>
          <p:sp>
            <p:nvSpPr>
              <p:cNvPr id="221" name="AutoShape 213"/>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22" name="AutoShape 214"/>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23" name="AutoShape 215"/>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24" name="AutoShape 216"/>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25" name="AutoShape 217"/>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26" name="AutoShape 218"/>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27" name="AutoShape 219"/>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28" name="AutoShape 220"/>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29" name="AutoShape 221"/>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30" name="AutoShape 222"/>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grpSp>
        <p:nvGrpSpPr>
          <p:cNvPr id="231" name="Group 223"/>
          <p:cNvGrpSpPr/>
          <p:nvPr/>
        </p:nvGrpSpPr>
        <p:grpSpPr bwMode="auto">
          <a:xfrm>
            <a:off x="2342515" y="3817848"/>
            <a:ext cx="3602038" cy="1009650"/>
            <a:chOff x="0" y="0"/>
            <a:chExt cx="2269" cy="636"/>
          </a:xfrm>
        </p:grpSpPr>
        <p:sp>
          <p:nvSpPr>
            <p:cNvPr id="232" name="AutoShape 224"/>
            <p:cNvSpPr>
              <a:spLocks noChangeArrowheads="1"/>
            </p:cNvSpPr>
            <p:nvPr/>
          </p:nvSpPr>
          <p:spPr bwMode="auto">
            <a:xfrm>
              <a:off x="40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33" name="AutoShape 225"/>
            <p:cNvSpPr>
              <a:spLocks noChangeArrowheads="1"/>
            </p:cNvSpPr>
            <p:nvPr/>
          </p:nvSpPr>
          <p:spPr bwMode="auto">
            <a:xfrm>
              <a:off x="59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34" name="AutoShape 226"/>
            <p:cNvSpPr>
              <a:spLocks noChangeArrowheads="1"/>
            </p:cNvSpPr>
            <p:nvPr/>
          </p:nvSpPr>
          <p:spPr bwMode="auto">
            <a:xfrm>
              <a:off x="77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35" name="AutoShape 227"/>
            <p:cNvSpPr>
              <a:spLocks noChangeArrowheads="1"/>
            </p:cNvSpPr>
            <p:nvPr/>
          </p:nvSpPr>
          <p:spPr bwMode="auto">
            <a:xfrm>
              <a:off x="95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36" name="AutoShape 228"/>
            <p:cNvSpPr>
              <a:spLocks noChangeArrowheads="1"/>
            </p:cNvSpPr>
            <p:nvPr/>
          </p:nvSpPr>
          <p:spPr bwMode="auto">
            <a:xfrm>
              <a:off x="1135"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37" name="AutoShape 229"/>
            <p:cNvSpPr>
              <a:spLocks noChangeArrowheads="1"/>
            </p:cNvSpPr>
            <p:nvPr/>
          </p:nvSpPr>
          <p:spPr bwMode="auto">
            <a:xfrm>
              <a:off x="131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38" name="AutoShape 230"/>
            <p:cNvSpPr>
              <a:spLocks noChangeArrowheads="1"/>
            </p:cNvSpPr>
            <p:nvPr/>
          </p:nvSpPr>
          <p:spPr bwMode="auto">
            <a:xfrm>
              <a:off x="149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39" name="AutoShape 231"/>
            <p:cNvSpPr>
              <a:spLocks noChangeArrowheads="1"/>
            </p:cNvSpPr>
            <p:nvPr/>
          </p:nvSpPr>
          <p:spPr bwMode="auto">
            <a:xfrm>
              <a:off x="167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40" name="AutoShape 232"/>
            <p:cNvSpPr>
              <a:spLocks noChangeArrowheads="1"/>
            </p:cNvSpPr>
            <p:nvPr/>
          </p:nvSpPr>
          <p:spPr bwMode="auto">
            <a:xfrm>
              <a:off x="186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41" name="AutoShape 233"/>
            <p:cNvSpPr>
              <a:spLocks noChangeArrowheads="1"/>
            </p:cNvSpPr>
            <p:nvPr/>
          </p:nvSpPr>
          <p:spPr bwMode="auto">
            <a:xfrm>
              <a:off x="204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nvGrpSpPr>
            <p:cNvPr id="242" name="Group 234"/>
            <p:cNvGrpSpPr/>
            <p:nvPr/>
          </p:nvGrpSpPr>
          <p:grpSpPr bwMode="auto">
            <a:xfrm>
              <a:off x="363" y="46"/>
              <a:ext cx="1860" cy="227"/>
              <a:chOff x="0" y="0"/>
              <a:chExt cx="1860" cy="227"/>
            </a:xfrm>
          </p:grpSpPr>
          <p:sp>
            <p:nvSpPr>
              <p:cNvPr id="243" name="AutoShape 235"/>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44" name="AutoShape 236"/>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45" name="AutoShape 237"/>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46" name="AutoShape 238"/>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47" name="AutoShape 239"/>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48" name="AutoShape 240"/>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49" name="AutoShape 241"/>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50" name="AutoShape 242"/>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51" name="AutoShape 243"/>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52" name="AutoShape 244"/>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253" name="Group 245"/>
            <p:cNvGrpSpPr/>
            <p:nvPr/>
          </p:nvGrpSpPr>
          <p:grpSpPr bwMode="auto">
            <a:xfrm>
              <a:off x="318" y="91"/>
              <a:ext cx="1860" cy="227"/>
              <a:chOff x="0" y="0"/>
              <a:chExt cx="1860" cy="227"/>
            </a:xfrm>
          </p:grpSpPr>
          <p:sp>
            <p:nvSpPr>
              <p:cNvPr id="254" name="AutoShape 246"/>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55" name="AutoShape 247"/>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56" name="AutoShape 248"/>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57" name="AutoShape 249"/>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58" name="AutoShape 250"/>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59" name="AutoShape 251"/>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60" name="AutoShape 252"/>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61" name="AutoShape 253"/>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62" name="AutoShape 254"/>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63" name="AutoShape 255"/>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264" name="Group 256"/>
            <p:cNvGrpSpPr/>
            <p:nvPr/>
          </p:nvGrpSpPr>
          <p:grpSpPr bwMode="auto">
            <a:xfrm>
              <a:off x="273" y="136"/>
              <a:ext cx="1860" cy="227"/>
              <a:chOff x="0" y="0"/>
              <a:chExt cx="1860" cy="227"/>
            </a:xfrm>
          </p:grpSpPr>
          <p:sp>
            <p:nvSpPr>
              <p:cNvPr id="265" name="AutoShape 257"/>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66" name="AutoShape 258"/>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67" name="AutoShape 259"/>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68" name="AutoShape 260"/>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69" name="AutoShape 261"/>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70" name="AutoShape 262"/>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71" name="AutoShape 263"/>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72" name="AutoShape 264"/>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73" name="AutoShape 265"/>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74" name="AutoShape 266"/>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275" name="Group 267"/>
            <p:cNvGrpSpPr/>
            <p:nvPr/>
          </p:nvGrpSpPr>
          <p:grpSpPr bwMode="auto">
            <a:xfrm>
              <a:off x="227" y="182"/>
              <a:ext cx="1860" cy="227"/>
              <a:chOff x="0" y="0"/>
              <a:chExt cx="1860" cy="227"/>
            </a:xfrm>
          </p:grpSpPr>
          <p:sp>
            <p:nvSpPr>
              <p:cNvPr id="276" name="AutoShape 268"/>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77" name="AutoShape 269"/>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78" name="AutoShape 270"/>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79" name="AutoShape 271"/>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80" name="AutoShape 272"/>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81" name="AutoShape 273"/>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82" name="AutoShape 274"/>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83" name="AutoShape 275"/>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84" name="AutoShape 276"/>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85" name="AutoShape 277"/>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286" name="Group 278"/>
            <p:cNvGrpSpPr/>
            <p:nvPr/>
          </p:nvGrpSpPr>
          <p:grpSpPr bwMode="auto">
            <a:xfrm>
              <a:off x="182" y="227"/>
              <a:ext cx="1860" cy="227"/>
              <a:chOff x="0" y="0"/>
              <a:chExt cx="1860" cy="227"/>
            </a:xfrm>
          </p:grpSpPr>
          <p:sp>
            <p:nvSpPr>
              <p:cNvPr id="287" name="AutoShape 279"/>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88" name="AutoShape 280"/>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89" name="AutoShape 281"/>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90" name="AutoShape 282"/>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91" name="AutoShape 283"/>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92" name="AutoShape 284"/>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93" name="AutoShape 285"/>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94" name="AutoShape 286"/>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95" name="AutoShape 287"/>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96" name="AutoShape 288"/>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297" name="Group 289"/>
            <p:cNvGrpSpPr/>
            <p:nvPr/>
          </p:nvGrpSpPr>
          <p:grpSpPr bwMode="auto">
            <a:xfrm>
              <a:off x="137" y="273"/>
              <a:ext cx="1860" cy="227"/>
              <a:chOff x="0" y="0"/>
              <a:chExt cx="1860" cy="227"/>
            </a:xfrm>
          </p:grpSpPr>
          <p:sp>
            <p:nvSpPr>
              <p:cNvPr id="298" name="AutoShape 290"/>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299" name="AutoShape 291"/>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00" name="AutoShape 292"/>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01" name="AutoShape 293"/>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02" name="AutoShape 294"/>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03" name="AutoShape 295"/>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04" name="AutoShape 296"/>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05" name="AutoShape 297"/>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06" name="AutoShape 298"/>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07" name="AutoShape 299"/>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308" name="Group 300"/>
            <p:cNvGrpSpPr/>
            <p:nvPr/>
          </p:nvGrpSpPr>
          <p:grpSpPr bwMode="auto">
            <a:xfrm>
              <a:off x="91" y="318"/>
              <a:ext cx="1860" cy="227"/>
              <a:chOff x="0" y="0"/>
              <a:chExt cx="1860" cy="227"/>
            </a:xfrm>
          </p:grpSpPr>
          <p:sp>
            <p:nvSpPr>
              <p:cNvPr id="309" name="AutoShape 301"/>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10" name="AutoShape 302"/>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11" name="AutoShape 303"/>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12" name="AutoShape 304"/>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13" name="AutoShape 305"/>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14" name="AutoShape 306"/>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15" name="AutoShape 307"/>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16" name="AutoShape 308"/>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17" name="AutoShape 309"/>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18" name="AutoShape 310"/>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319" name="Group 311"/>
            <p:cNvGrpSpPr/>
            <p:nvPr/>
          </p:nvGrpSpPr>
          <p:grpSpPr bwMode="auto">
            <a:xfrm>
              <a:off x="46" y="363"/>
              <a:ext cx="1860" cy="227"/>
              <a:chOff x="0" y="0"/>
              <a:chExt cx="1860" cy="227"/>
            </a:xfrm>
          </p:grpSpPr>
          <p:sp>
            <p:nvSpPr>
              <p:cNvPr id="320" name="AutoShape 312"/>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21" name="AutoShape 313"/>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22" name="AutoShape 314"/>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23" name="AutoShape 315"/>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24" name="AutoShape 316"/>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25" name="AutoShape 317"/>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26" name="AutoShape 318"/>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27" name="AutoShape 319"/>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28" name="AutoShape 320"/>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29" name="AutoShape 321"/>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330" name="Group 322"/>
            <p:cNvGrpSpPr/>
            <p:nvPr/>
          </p:nvGrpSpPr>
          <p:grpSpPr bwMode="auto">
            <a:xfrm>
              <a:off x="0" y="409"/>
              <a:ext cx="1860" cy="227"/>
              <a:chOff x="0" y="0"/>
              <a:chExt cx="1860" cy="227"/>
            </a:xfrm>
          </p:grpSpPr>
          <p:sp>
            <p:nvSpPr>
              <p:cNvPr id="331" name="AutoShape 323"/>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32" name="AutoShape 324"/>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33" name="AutoShape 325"/>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34" name="AutoShape 326"/>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35" name="AutoShape 327"/>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36" name="AutoShape 328"/>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37" name="AutoShape 329"/>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38" name="AutoShape 330"/>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39" name="AutoShape 331"/>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40" name="AutoShape 332"/>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grpSp>
        <p:nvGrpSpPr>
          <p:cNvPr id="341" name="Group 333"/>
          <p:cNvGrpSpPr/>
          <p:nvPr/>
        </p:nvGrpSpPr>
        <p:grpSpPr bwMode="auto">
          <a:xfrm>
            <a:off x="2342515" y="3532098"/>
            <a:ext cx="3602038" cy="1009650"/>
            <a:chOff x="0" y="0"/>
            <a:chExt cx="2269" cy="636"/>
          </a:xfrm>
        </p:grpSpPr>
        <p:sp>
          <p:nvSpPr>
            <p:cNvPr id="342" name="AutoShape 334"/>
            <p:cNvSpPr>
              <a:spLocks noChangeArrowheads="1"/>
            </p:cNvSpPr>
            <p:nvPr/>
          </p:nvSpPr>
          <p:spPr bwMode="auto">
            <a:xfrm>
              <a:off x="40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43" name="AutoShape 335"/>
            <p:cNvSpPr>
              <a:spLocks noChangeArrowheads="1"/>
            </p:cNvSpPr>
            <p:nvPr/>
          </p:nvSpPr>
          <p:spPr bwMode="auto">
            <a:xfrm>
              <a:off x="59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44" name="AutoShape 336"/>
            <p:cNvSpPr>
              <a:spLocks noChangeArrowheads="1"/>
            </p:cNvSpPr>
            <p:nvPr/>
          </p:nvSpPr>
          <p:spPr bwMode="auto">
            <a:xfrm>
              <a:off x="77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45" name="AutoShape 337"/>
            <p:cNvSpPr>
              <a:spLocks noChangeArrowheads="1"/>
            </p:cNvSpPr>
            <p:nvPr/>
          </p:nvSpPr>
          <p:spPr bwMode="auto">
            <a:xfrm>
              <a:off x="95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46" name="AutoShape 338"/>
            <p:cNvSpPr>
              <a:spLocks noChangeArrowheads="1"/>
            </p:cNvSpPr>
            <p:nvPr/>
          </p:nvSpPr>
          <p:spPr bwMode="auto">
            <a:xfrm>
              <a:off x="1135"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47" name="AutoShape 339"/>
            <p:cNvSpPr>
              <a:spLocks noChangeArrowheads="1"/>
            </p:cNvSpPr>
            <p:nvPr/>
          </p:nvSpPr>
          <p:spPr bwMode="auto">
            <a:xfrm>
              <a:off x="131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48" name="AutoShape 340"/>
            <p:cNvSpPr>
              <a:spLocks noChangeArrowheads="1"/>
            </p:cNvSpPr>
            <p:nvPr/>
          </p:nvSpPr>
          <p:spPr bwMode="auto">
            <a:xfrm>
              <a:off x="149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49" name="AutoShape 341"/>
            <p:cNvSpPr>
              <a:spLocks noChangeArrowheads="1"/>
            </p:cNvSpPr>
            <p:nvPr/>
          </p:nvSpPr>
          <p:spPr bwMode="auto">
            <a:xfrm>
              <a:off x="167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50" name="AutoShape 342"/>
            <p:cNvSpPr>
              <a:spLocks noChangeArrowheads="1"/>
            </p:cNvSpPr>
            <p:nvPr/>
          </p:nvSpPr>
          <p:spPr bwMode="auto">
            <a:xfrm>
              <a:off x="186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51" name="AutoShape 343"/>
            <p:cNvSpPr>
              <a:spLocks noChangeArrowheads="1"/>
            </p:cNvSpPr>
            <p:nvPr/>
          </p:nvSpPr>
          <p:spPr bwMode="auto">
            <a:xfrm>
              <a:off x="204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nvGrpSpPr>
            <p:cNvPr id="352" name="Group 344"/>
            <p:cNvGrpSpPr/>
            <p:nvPr/>
          </p:nvGrpSpPr>
          <p:grpSpPr bwMode="auto">
            <a:xfrm>
              <a:off x="363" y="46"/>
              <a:ext cx="1860" cy="227"/>
              <a:chOff x="0" y="0"/>
              <a:chExt cx="1860" cy="227"/>
            </a:xfrm>
          </p:grpSpPr>
          <p:sp>
            <p:nvSpPr>
              <p:cNvPr id="353" name="AutoShape 345"/>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54" name="AutoShape 346"/>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55" name="AutoShape 347"/>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56" name="AutoShape 348"/>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57" name="AutoShape 349"/>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58" name="AutoShape 350"/>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59" name="AutoShape 351"/>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60" name="AutoShape 352"/>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61" name="AutoShape 353"/>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62" name="AutoShape 354"/>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363" name="Group 355"/>
            <p:cNvGrpSpPr/>
            <p:nvPr/>
          </p:nvGrpSpPr>
          <p:grpSpPr bwMode="auto">
            <a:xfrm>
              <a:off x="318" y="91"/>
              <a:ext cx="1860" cy="227"/>
              <a:chOff x="0" y="0"/>
              <a:chExt cx="1860" cy="227"/>
            </a:xfrm>
          </p:grpSpPr>
          <p:sp>
            <p:nvSpPr>
              <p:cNvPr id="364" name="AutoShape 356"/>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65" name="AutoShape 357"/>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66" name="AutoShape 358"/>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67" name="AutoShape 359"/>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68" name="AutoShape 360"/>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69" name="AutoShape 361"/>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70" name="AutoShape 362"/>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71" name="AutoShape 363"/>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72" name="AutoShape 364"/>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73" name="AutoShape 365"/>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374" name="Group 366"/>
            <p:cNvGrpSpPr/>
            <p:nvPr/>
          </p:nvGrpSpPr>
          <p:grpSpPr bwMode="auto">
            <a:xfrm>
              <a:off x="273" y="136"/>
              <a:ext cx="1860" cy="227"/>
              <a:chOff x="0" y="0"/>
              <a:chExt cx="1860" cy="227"/>
            </a:xfrm>
          </p:grpSpPr>
          <p:sp>
            <p:nvSpPr>
              <p:cNvPr id="375" name="AutoShape 367"/>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76" name="AutoShape 368"/>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77" name="AutoShape 369"/>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78" name="AutoShape 370"/>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79" name="AutoShape 371"/>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80" name="AutoShape 372"/>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81" name="AutoShape 373"/>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82" name="AutoShape 374"/>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83" name="AutoShape 375"/>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84" name="AutoShape 376"/>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385" name="Group 377"/>
            <p:cNvGrpSpPr/>
            <p:nvPr/>
          </p:nvGrpSpPr>
          <p:grpSpPr bwMode="auto">
            <a:xfrm>
              <a:off x="227" y="182"/>
              <a:ext cx="1860" cy="227"/>
              <a:chOff x="0" y="0"/>
              <a:chExt cx="1860" cy="227"/>
            </a:xfrm>
          </p:grpSpPr>
          <p:sp>
            <p:nvSpPr>
              <p:cNvPr id="386" name="AutoShape 378"/>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87" name="AutoShape 379"/>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88" name="AutoShape 380"/>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89" name="AutoShape 381"/>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90" name="AutoShape 382"/>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91" name="AutoShape 383"/>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92" name="AutoShape 384"/>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93" name="AutoShape 385"/>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94" name="AutoShape 386"/>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95" name="AutoShape 387"/>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396" name="Group 388"/>
            <p:cNvGrpSpPr/>
            <p:nvPr/>
          </p:nvGrpSpPr>
          <p:grpSpPr bwMode="auto">
            <a:xfrm>
              <a:off x="182" y="227"/>
              <a:ext cx="1860" cy="227"/>
              <a:chOff x="0" y="0"/>
              <a:chExt cx="1860" cy="227"/>
            </a:xfrm>
          </p:grpSpPr>
          <p:sp>
            <p:nvSpPr>
              <p:cNvPr id="397" name="AutoShape 389"/>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98" name="AutoShape 390"/>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399" name="AutoShape 391"/>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00" name="AutoShape 392"/>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01" name="AutoShape 393"/>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02" name="AutoShape 394"/>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03" name="AutoShape 395"/>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04" name="AutoShape 396"/>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05" name="AutoShape 397"/>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06" name="AutoShape 398"/>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407" name="Group 399"/>
            <p:cNvGrpSpPr/>
            <p:nvPr/>
          </p:nvGrpSpPr>
          <p:grpSpPr bwMode="auto">
            <a:xfrm>
              <a:off x="137" y="273"/>
              <a:ext cx="1860" cy="227"/>
              <a:chOff x="0" y="0"/>
              <a:chExt cx="1860" cy="227"/>
            </a:xfrm>
          </p:grpSpPr>
          <p:sp>
            <p:nvSpPr>
              <p:cNvPr id="408" name="AutoShape 400"/>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09" name="AutoShape 401"/>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10" name="AutoShape 402"/>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11" name="AutoShape 403"/>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12" name="AutoShape 404"/>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13" name="AutoShape 405"/>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14" name="AutoShape 406"/>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15" name="AutoShape 407"/>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16" name="AutoShape 408"/>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17" name="AutoShape 409"/>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418" name="Group 410"/>
            <p:cNvGrpSpPr/>
            <p:nvPr/>
          </p:nvGrpSpPr>
          <p:grpSpPr bwMode="auto">
            <a:xfrm>
              <a:off x="91" y="318"/>
              <a:ext cx="1860" cy="227"/>
              <a:chOff x="0" y="0"/>
              <a:chExt cx="1860" cy="227"/>
            </a:xfrm>
          </p:grpSpPr>
          <p:sp>
            <p:nvSpPr>
              <p:cNvPr id="419" name="AutoShape 411"/>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20" name="AutoShape 412"/>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21" name="AutoShape 413"/>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22" name="AutoShape 414"/>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23" name="AutoShape 415"/>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24" name="AutoShape 416"/>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25" name="AutoShape 417"/>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26" name="AutoShape 418"/>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27" name="AutoShape 419"/>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28" name="AutoShape 420"/>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429" name="Group 421"/>
            <p:cNvGrpSpPr/>
            <p:nvPr/>
          </p:nvGrpSpPr>
          <p:grpSpPr bwMode="auto">
            <a:xfrm>
              <a:off x="46" y="363"/>
              <a:ext cx="1860" cy="227"/>
              <a:chOff x="0" y="0"/>
              <a:chExt cx="1860" cy="227"/>
            </a:xfrm>
          </p:grpSpPr>
          <p:sp>
            <p:nvSpPr>
              <p:cNvPr id="430" name="AutoShape 422"/>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31" name="AutoShape 423"/>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32" name="AutoShape 424"/>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33" name="AutoShape 425"/>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34" name="AutoShape 426"/>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35" name="AutoShape 427"/>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36" name="AutoShape 428"/>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37" name="AutoShape 429"/>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38" name="AutoShape 430"/>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39" name="AutoShape 431"/>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440" name="Group 432"/>
            <p:cNvGrpSpPr/>
            <p:nvPr/>
          </p:nvGrpSpPr>
          <p:grpSpPr bwMode="auto">
            <a:xfrm>
              <a:off x="0" y="409"/>
              <a:ext cx="1860" cy="227"/>
              <a:chOff x="0" y="0"/>
              <a:chExt cx="1860" cy="227"/>
            </a:xfrm>
          </p:grpSpPr>
          <p:sp>
            <p:nvSpPr>
              <p:cNvPr id="441" name="AutoShape 433"/>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42" name="AutoShape 434"/>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43" name="AutoShape 435"/>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44" name="AutoShape 436"/>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45" name="AutoShape 437"/>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46" name="AutoShape 438"/>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47" name="AutoShape 439"/>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48" name="AutoShape 440"/>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49" name="AutoShape 441"/>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50" name="AutoShape 442"/>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grpSp>
        <p:nvGrpSpPr>
          <p:cNvPr id="451" name="Group 443"/>
          <p:cNvGrpSpPr/>
          <p:nvPr/>
        </p:nvGrpSpPr>
        <p:grpSpPr bwMode="auto">
          <a:xfrm>
            <a:off x="2342515" y="3243173"/>
            <a:ext cx="3602038" cy="1009650"/>
            <a:chOff x="0" y="0"/>
            <a:chExt cx="2269" cy="636"/>
          </a:xfrm>
        </p:grpSpPr>
        <p:sp>
          <p:nvSpPr>
            <p:cNvPr id="452" name="AutoShape 444"/>
            <p:cNvSpPr>
              <a:spLocks noChangeArrowheads="1"/>
            </p:cNvSpPr>
            <p:nvPr/>
          </p:nvSpPr>
          <p:spPr bwMode="auto">
            <a:xfrm>
              <a:off x="40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53" name="AutoShape 445"/>
            <p:cNvSpPr>
              <a:spLocks noChangeArrowheads="1"/>
            </p:cNvSpPr>
            <p:nvPr/>
          </p:nvSpPr>
          <p:spPr bwMode="auto">
            <a:xfrm>
              <a:off x="59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54" name="AutoShape 446"/>
            <p:cNvSpPr>
              <a:spLocks noChangeArrowheads="1"/>
            </p:cNvSpPr>
            <p:nvPr/>
          </p:nvSpPr>
          <p:spPr bwMode="auto">
            <a:xfrm>
              <a:off x="77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55" name="AutoShape 447"/>
            <p:cNvSpPr>
              <a:spLocks noChangeArrowheads="1"/>
            </p:cNvSpPr>
            <p:nvPr/>
          </p:nvSpPr>
          <p:spPr bwMode="auto">
            <a:xfrm>
              <a:off x="95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56" name="AutoShape 448"/>
            <p:cNvSpPr>
              <a:spLocks noChangeArrowheads="1"/>
            </p:cNvSpPr>
            <p:nvPr/>
          </p:nvSpPr>
          <p:spPr bwMode="auto">
            <a:xfrm>
              <a:off x="1135"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57" name="AutoShape 449"/>
            <p:cNvSpPr>
              <a:spLocks noChangeArrowheads="1"/>
            </p:cNvSpPr>
            <p:nvPr/>
          </p:nvSpPr>
          <p:spPr bwMode="auto">
            <a:xfrm>
              <a:off x="131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58" name="AutoShape 450"/>
            <p:cNvSpPr>
              <a:spLocks noChangeArrowheads="1"/>
            </p:cNvSpPr>
            <p:nvPr/>
          </p:nvSpPr>
          <p:spPr bwMode="auto">
            <a:xfrm>
              <a:off x="149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59" name="AutoShape 451"/>
            <p:cNvSpPr>
              <a:spLocks noChangeArrowheads="1"/>
            </p:cNvSpPr>
            <p:nvPr/>
          </p:nvSpPr>
          <p:spPr bwMode="auto">
            <a:xfrm>
              <a:off x="167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60" name="AutoShape 452"/>
            <p:cNvSpPr>
              <a:spLocks noChangeArrowheads="1"/>
            </p:cNvSpPr>
            <p:nvPr/>
          </p:nvSpPr>
          <p:spPr bwMode="auto">
            <a:xfrm>
              <a:off x="186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61" name="AutoShape 453"/>
            <p:cNvSpPr>
              <a:spLocks noChangeArrowheads="1"/>
            </p:cNvSpPr>
            <p:nvPr/>
          </p:nvSpPr>
          <p:spPr bwMode="auto">
            <a:xfrm>
              <a:off x="204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nvGrpSpPr>
            <p:cNvPr id="462" name="Group 454"/>
            <p:cNvGrpSpPr/>
            <p:nvPr/>
          </p:nvGrpSpPr>
          <p:grpSpPr bwMode="auto">
            <a:xfrm>
              <a:off x="363" y="46"/>
              <a:ext cx="1860" cy="227"/>
              <a:chOff x="0" y="0"/>
              <a:chExt cx="1860" cy="227"/>
            </a:xfrm>
          </p:grpSpPr>
          <p:sp>
            <p:nvSpPr>
              <p:cNvPr id="463" name="AutoShape 455"/>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64" name="AutoShape 456"/>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65" name="AutoShape 457"/>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66" name="AutoShape 458"/>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67" name="AutoShape 459"/>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68" name="AutoShape 460"/>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69" name="AutoShape 461"/>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70" name="AutoShape 462"/>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71" name="AutoShape 463"/>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72" name="AutoShape 464"/>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473" name="Group 465"/>
            <p:cNvGrpSpPr/>
            <p:nvPr/>
          </p:nvGrpSpPr>
          <p:grpSpPr bwMode="auto">
            <a:xfrm>
              <a:off x="318" y="91"/>
              <a:ext cx="1860" cy="227"/>
              <a:chOff x="0" y="0"/>
              <a:chExt cx="1860" cy="227"/>
            </a:xfrm>
          </p:grpSpPr>
          <p:sp>
            <p:nvSpPr>
              <p:cNvPr id="474" name="AutoShape 466"/>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75" name="AutoShape 467"/>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76" name="AutoShape 468"/>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77" name="AutoShape 469"/>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78" name="AutoShape 470"/>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79" name="AutoShape 471"/>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80" name="AutoShape 472"/>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81" name="AutoShape 473"/>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82" name="AutoShape 474"/>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83" name="AutoShape 475"/>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484" name="Group 476"/>
            <p:cNvGrpSpPr/>
            <p:nvPr/>
          </p:nvGrpSpPr>
          <p:grpSpPr bwMode="auto">
            <a:xfrm>
              <a:off x="273" y="136"/>
              <a:ext cx="1860" cy="227"/>
              <a:chOff x="0" y="0"/>
              <a:chExt cx="1860" cy="227"/>
            </a:xfrm>
          </p:grpSpPr>
          <p:sp>
            <p:nvSpPr>
              <p:cNvPr id="485" name="AutoShape 477"/>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86" name="AutoShape 478"/>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87" name="AutoShape 479"/>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88" name="AutoShape 480"/>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89" name="AutoShape 481"/>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90" name="AutoShape 482"/>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91" name="AutoShape 483"/>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92" name="AutoShape 484"/>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93" name="AutoShape 485"/>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94" name="AutoShape 486"/>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495" name="Group 487"/>
            <p:cNvGrpSpPr/>
            <p:nvPr/>
          </p:nvGrpSpPr>
          <p:grpSpPr bwMode="auto">
            <a:xfrm>
              <a:off x="227" y="182"/>
              <a:ext cx="1860" cy="227"/>
              <a:chOff x="0" y="0"/>
              <a:chExt cx="1860" cy="227"/>
            </a:xfrm>
          </p:grpSpPr>
          <p:sp>
            <p:nvSpPr>
              <p:cNvPr id="496" name="AutoShape 488"/>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97" name="AutoShape 489"/>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98" name="AutoShape 490"/>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499" name="AutoShape 491"/>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00" name="AutoShape 492"/>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01" name="AutoShape 493"/>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02" name="AutoShape 494"/>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03" name="AutoShape 495"/>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04" name="AutoShape 496"/>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05" name="AutoShape 497"/>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506" name="Group 498"/>
            <p:cNvGrpSpPr/>
            <p:nvPr/>
          </p:nvGrpSpPr>
          <p:grpSpPr bwMode="auto">
            <a:xfrm>
              <a:off x="182" y="227"/>
              <a:ext cx="1860" cy="227"/>
              <a:chOff x="0" y="0"/>
              <a:chExt cx="1860" cy="227"/>
            </a:xfrm>
          </p:grpSpPr>
          <p:sp>
            <p:nvSpPr>
              <p:cNvPr id="507" name="AutoShape 499"/>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08" name="AutoShape 500"/>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09" name="AutoShape 501"/>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10" name="AutoShape 502"/>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11" name="AutoShape 503"/>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12" name="AutoShape 504"/>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13" name="AutoShape 505"/>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14" name="AutoShape 506"/>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15" name="AutoShape 507"/>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16" name="AutoShape 508"/>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517" name="Group 509"/>
            <p:cNvGrpSpPr/>
            <p:nvPr/>
          </p:nvGrpSpPr>
          <p:grpSpPr bwMode="auto">
            <a:xfrm>
              <a:off x="137" y="273"/>
              <a:ext cx="1860" cy="227"/>
              <a:chOff x="0" y="0"/>
              <a:chExt cx="1860" cy="227"/>
            </a:xfrm>
          </p:grpSpPr>
          <p:sp>
            <p:nvSpPr>
              <p:cNvPr id="518" name="AutoShape 510"/>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19" name="AutoShape 511"/>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20" name="AutoShape 512"/>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21" name="AutoShape 513"/>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22" name="AutoShape 514"/>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23" name="AutoShape 515"/>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24" name="AutoShape 516"/>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25" name="AutoShape 517"/>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26" name="AutoShape 518"/>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27" name="AutoShape 519"/>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528" name="Group 520"/>
            <p:cNvGrpSpPr/>
            <p:nvPr/>
          </p:nvGrpSpPr>
          <p:grpSpPr bwMode="auto">
            <a:xfrm>
              <a:off x="91" y="318"/>
              <a:ext cx="1860" cy="227"/>
              <a:chOff x="0" y="0"/>
              <a:chExt cx="1860" cy="227"/>
            </a:xfrm>
          </p:grpSpPr>
          <p:sp>
            <p:nvSpPr>
              <p:cNvPr id="529" name="AutoShape 521"/>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30" name="AutoShape 522"/>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31" name="AutoShape 523"/>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32" name="AutoShape 524"/>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33" name="AutoShape 525"/>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34" name="AutoShape 526"/>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35" name="AutoShape 527"/>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36" name="AutoShape 528"/>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37" name="AutoShape 529"/>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38" name="AutoShape 530"/>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539" name="Group 531"/>
            <p:cNvGrpSpPr/>
            <p:nvPr/>
          </p:nvGrpSpPr>
          <p:grpSpPr bwMode="auto">
            <a:xfrm>
              <a:off x="46" y="363"/>
              <a:ext cx="1860" cy="227"/>
              <a:chOff x="0" y="0"/>
              <a:chExt cx="1860" cy="227"/>
            </a:xfrm>
          </p:grpSpPr>
          <p:sp>
            <p:nvSpPr>
              <p:cNvPr id="540" name="AutoShape 532"/>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41" name="AutoShape 533"/>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42" name="AutoShape 534"/>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43" name="AutoShape 535"/>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44" name="AutoShape 536"/>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45" name="AutoShape 537"/>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46" name="AutoShape 538"/>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47" name="AutoShape 539"/>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48" name="AutoShape 540"/>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49" name="AutoShape 541"/>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550" name="Group 542"/>
            <p:cNvGrpSpPr/>
            <p:nvPr/>
          </p:nvGrpSpPr>
          <p:grpSpPr bwMode="auto">
            <a:xfrm>
              <a:off x="0" y="409"/>
              <a:ext cx="1860" cy="227"/>
              <a:chOff x="0" y="0"/>
              <a:chExt cx="1860" cy="227"/>
            </a:xfrm>
          </p:grpSpPr>
          <p:sp>
            <p:nvSpPr>
              <p:cNvPr id="551" name="AutoShape 543"/>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52" name="AutoShape 544"/>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53" name="AutoShape 545"/>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54" name="AutoShape 546"/>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55" name="AutoShape 547"/>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56" name="AutoShape 548"/>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57" name="AutoShape 549"/>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58" name="AutoShape 550"/>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59" name="AutoShape 551"/>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60" name="AutoShape 552"/>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grpSp>
        <p:nvGrpSpPr>
          <p:cNvPr id="561" name="Group 553"/>
          <p:cNvGrpSpPr/>
          <p:nvPr/>
        </p:nvGrpSpPr>
        <p:grpSpPr bwMode="auto">
          <a:xfrm>
            <a:off x="2342515" y="2955836"/>
            <a:ext cx="3602038" cy="1009650"/>
            <a:chOff x="0" y="0"/>
            <a:chExt cx="2269" cy="636"/>
          </a:xfrm>
        </p:grpSpPr>
        <p:sp>
          <p:nvSpPr>
            <p:cNvPr id="562" name="AutoShape 554"/>
            <p:cNvSpPr>
              <a:spLocks noChangeArrowheads="1"/>
            </p:cNvSpPr>
            <p:nvPr/>
          </p:nvSpPr>
          <p:spPr bwMode="auto">
            <a:xfrm>
              <a:off x="40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63" name="AutoShape 555"/>
            <p:cNvSpPr>
              <a:spLocks noChangeArrowheads="1"/>
            </p:cNvSpPr>
            <p:nvPr/>
          </p:nvSpPr>
          <p:spPr bwMode="auto">
            <a:xfrm>
              <a:off x="59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64" name="AutoShape 556"/>
            <p:cNvSpPr>
              <a:spLocks noChangeArrowheads="1"/>
            </p:cNvSpPr>
            <p:nvPr/>
          </p:nvSpPr>
          <p:spPr bwMode="auto">
            <a:xfrm>
              <a:off x="77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65" name="AutoShape 557"/>
            <p:cNvSpPr>
              <a:spLocks noChangeArrowheads="1"/>
            </p:cNvSpPr>
            <p:nvPr/>
          </p:nvSpPr>
          <p:spPr bwMode="auto">
            <a:xfrm>
              <a:off x="95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66" name="AutoShape 558"/>
            <p:cNvSpPr>
              <a:spLocks noChangeArrowheads="1"/>
            </p:cNvSpPr>
            <p:nvPr/>
          </p:nvSpPr>
          <p:spPr bwMode="auto">
            <a:xfrm>
              <a:off x="1135"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67" name="AutoShape 559"/>
            <p:cNvSpPr>
              <a:spLocks noChangeArrowheads="1"/>
            </p:cNvSpPr>
            <p:nvPr/>
          </p:nvSpPr>
          <p:spPr bwMode="auto">
            <a:xfrm>
              <a:off x="131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68" name="AutoShape 560"/>
            <p:cNvSpPr>
              <a:spLocks noChangeArrowheads="1"/>
            </p:cNvSpPr>
            <p:nvPr/>
          </p:nvSpPr>
          <p:spPr bwMode="auto">
            <a:xfrm>
              <a:off x="149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69" name="AutoShape 561"/>
            <p:cNvSpPr>
              <a:spLocks noChangeArrowheads="1"/>
            </p:cNvSpPr>
            <p:nvPr/>
          </p:nvSpPr>
          <p:spPr bwMode="auto">
            <a:xfrm>
              <a:off x="167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70" name="AutoShape 562"/>
            <p:cNvSpPr>
              <a:spLocks noChangeArrowheads="1"/>
            </p:cNvSpPr>
            <p:nvPr/>
          </p:nvSpPr>
          <p:spPr bwMode="auto">
            <a:xfrm>
              <a:off x="186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71" name="AutoShape 563"/>
            <p:cNvSpPr>
              <a:spLocks noChangeArrowheads="1"/>
            </p:cNvSpPr>
            <p:nvPr/>
          </p:nvSpPr>
          <p:spPr bwMode="auto">
            <a:xfrm>
              <a:off x="204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nvGrpSpPr>
            <p:cNvPr id="572" name="Group 564"/>
            <p:cNvGrpSpPr/>
            <p:nvPr/>
          </p:nvGrpSpPr>
          <p:grpSpPr bwMode="auto">
            <a:xfrm>
              <a:off x="363" y="46"/>
              <a:ext cx="1860" cy="227"/>
              <a:chOff x="0" y="0"/>
              <a:chExt cx="1860" cy="227"/>
            </a:xfrm>
          </p:grpSpPr>
          <p:sp>
            <p:nvSpPr>
              <p:cNvPr id="573" name="AutoShape 565"/>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74" name="AutoShape 566"/>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75" name="AutoShape 567"/>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76" name="AutoShape 568"/>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77" name="AutoShape 569"/>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78" name="AutoShape 570"/>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79" name="AutoShape 571"/>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80" name="AutoShape 572"/>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81" name="AutoShape 573"/>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82" name="AutoShape 574"/>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583" name="Group 575"/>
            <p:cNvGrpSpPr/>
            <p:nvPr/>
          </p:nvGrpSpPr>
          <p:grpSpPr bwMode="auto">
            <a:xfrm>
              <a:off x="318" y="91"/>
              <a:ext cx="1860" cy="227"/>
              <a:chOff x="0" y="0"/>
              <a:chExt cx="1860" cy="227"/>
            </a:xfrm>
          </p:grpSpPr>
          <p:sp>
            <p:nvSpPr>
              <p:cNvPr id="584" name="AutoShape 576"/>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85" name="AutoShape 577"/>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86" name="AutoShape 578"/>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87" name="AutoShape 579"/>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88" name="AutoShape 580"/>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89" name="AutoShape 581"/>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90" name="AutoShape 582"/>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91" name="AutoShape 583"/>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92" name="AutoShape 584"/>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93" name="AutoShape 585"/>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594" name="Group 586"/>
            <p:cNvGrpSpPr/>
            <p:nvPr/>
          </p:nvGrpSpPr>
          <p:grpSpPr bwMode="auto">
            <a:xfrm>
              <a:off x="273" y="136"/>
              <a:ext cx="1860" cy="227"/>
              <a:chOff x="0" y="0"/>
              <a:chExt cx="1860" cy="227"/>
            </a:xfrm>
          </p:grpSpPr>
          <p:sp>
            <p:nvSpPr>
              <p:cNvPr id="595" name="AutoShape 587"/>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96" name="AutoShape 588"/>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97" name="AutoShape 589"/>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98" name="AutoShape 590"/>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599" name="AutoShape 591"/>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00" name="AutoShape 592"/>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01" name="AutoShape 593"/>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02" name="AutoShape 594"/>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03" name="AutoShape 595"/>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04" name="AutoShape 596"/>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605" name="Group 597"/>
            <p:cNvGrpSpPr/>
            <p:nvPr/>
          </p:nvGrpSpPr>
          <p:grpSpPr bwMode="auto">
            <a:xfrm>
              <a:off x="227" y="182"/>
              <a:ext cx="1860" cy="227"/>
              <a:chOff x="0" y="0"/>
              <a:chExt cx="1860" cy="227"/>
            </a:xfrm>
          </p:grpSpPr>
          <p:sp>
            <p:nvSpPr>
              <p:cNvPr id="606" name="AutoShape 598"/>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07" name="AutoShape 599"/>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08" name="AutoShape 600"/>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09" name="AutoShape 601"/>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10" name="AutoShape 602"/>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11" name="AutoShape 603"/>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12" name="AutoShape 604"/>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13" name="AutoShape 605"/>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14" name="AutoShape 606"/>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15" name="AutoShape 607"/>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616" name="Group 608"/>
            <p:cNvGrpSpPr/>
            <p:nvPr/>
          </p:nvGrpSpPr>
          <p:grpSpPr bwMode="auto">
            <a:xfrm>
              <a:off x="182" y="227"/>
              <a:ext cx="1860" cy="227"/>
              <a:chOff x="0" y="0"/>
              <a:chExt cx="1860" cy="227"/>
            </a:xfrm>
          </p:grpSpPr>
          <p:sp>
            <p:nvSpPr>
              <p:cNvPr id="617" name="AutoShape 609"/>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18" name="AutoShape 610"/>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19" name="AutoShape 611"/>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20" name="AutoShape 612"/>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21" name="AutoShape 613"/>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22" name="AutoShape 614"/>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23" name="AutoShape 615"/>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24" name="AutoShape 616"/>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25" name="AutoShape 617"/>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26" name="AutoShape 618"/>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627" name="Group 619"/>
            <p:cNvGrpSpPr/>
            <p:nvPr/>
          </p:nvGrpSpPr>
          <p:grpSpPr bwMode="auto">
            <a:xfrm>
              <a:off x="137" y="273"/>
              <a:ext cx="1860" cy="227"/>
              <a:chOff x="0" y="0"/>
              <a:chExt cx="1860" cy="227"/>
            </a:xfrm>
          </p:grpSpPr>
          <p:sp>
            <p:nvSpPr>
              <p:cNvPr id="628" name="AutoShape 620"/>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29" name="AutoShape 621"/>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30" name="AutoShape 622"/>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31" name="AutoShape 623"/>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32" name="AutoShape 624"/>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33" name="AutoShape 625"/>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34" name="AutoShape 626"/>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35" name="AutoShape 627"/>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36" name="AutoShape 628"/>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37" name="AutoShape 629"/>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638" name="Group 630"/>
            <p:cNvGrpSpPr/>
            <p:nvPr/>
          </p:nvGrpSpPr>
          <p:grpSpPr bwMode="auto">
            <a:xfrm>
              <a:off x="91" y="318"/>
              <a:ext cx="1860" cy="227"/>
              <a:chOff x="0" y="0"/>
              <a:chExt cx="1860" cy="227"/>
            </a:xfrm>
          </p:grpSpPr>
          <p:sp>
            <p:nvSpPr>
              <p:cNvPr id="639" name="AutoShape 631"/>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40" name="AutoShape 632"/>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41" name="AutoShape 633"/>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42" name="AutoShape 634"/>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43" name="AutoShape 635"/>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44" name="AutoShape 636"/>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45" name="AutoShape 637"/>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46" name="AutoShape 638"/>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47" name="AutoShape 639"/>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48" name="AutoShape 640"/>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649" name="Group 641"/>
            <p:cNvGrpSpPr/>
            <p:nvPr/>
          </p:nvGrpSpPr>
          <p:grpSpPr bwMode="auto">
            <a:xfrm>
              <a:off x="46" y="363"/>
              <a:ext cx="1860" cy="227"/>
              <a:chOff x="0" y="0"/>
              <a:chExt cx="1860" cy="227"/>
            </a:xfrm>
          </p:grpSpPr>
          <p:sp>
            <p:nvSpPr>
              <p:cNvPr id="650" name="AutoShape 642"/>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51" name="AutoShape 643"/>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52" name="AutoShape 644"/>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53" name="AutoShape 645"/>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54" name="AutoShape 646"/>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55" name="AutoShape 647"/>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56" name="AutoShape 648"/>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57" name="AutoShape 649"/>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58" name="AutoShape 650"/>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59" name="AutoShape 651"/>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660" name="Group 652"/>
            <p:cNvGrpSpPr/>
            <p:nvPr/>
          </p:nvGrpSpPr>
          <p:grpSpPr bwMode="auto">
            <a:xfrm>
              <a:off x="0" y="409"/>
              <a:ext cx="1860" cy="227"/>
              <a:chOff x="0" y="0"/>
              <a:chExt cx="1860" cy="227"/>
            </a:xfrm>
          </p:grpSpPr>
          <p:sp>
            <p:nvSpPr>
              <p:cNvPr id="661" name="AutoShape 653"/>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62" name="AutoShape 654"/>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63" name="AutoShape 655"/>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64" name="AutoShape 656"/>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65" name="AutoShape 657"/>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66" name="AutoShape 658"/>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67" name="AutoShape 659"/>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68" name="AutoShape 660"/>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69" name="AutoShape 661"/>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70" name="AutoShape 662"/>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grpSp>
        <p:nvGrpSpPr>
          <p:cNvPr id="671" name="Group 663"/>
          <p:cNvGrpSpPr/>
          <p:nvPr/>
        </p:nvGrpSpPr>
        <p:grpSpPr bwMode="auto">
          <a:xfrm>
            <a:off x="2342515" y="2666911"/>
            <a:ext cx="3602038" cy="1009650"/>
            <a:chOff x="0" y="0"/>
            <a:chExt cx="2269" cy="636"/>
          </a:xfrm>
        </p:grpSpPr>
        <p:sp>
          <p:nvSpPr>
            <p:cNvPr id="672" name="AutoShape 664"/>
            <p:cNvSpPr>
              <a:spLocks noChangeArrowheads="1"/>
            </p:cNvSpPr>
            <p:nvPr/>
          </p:nvSpPr>
          <p:spPr bwMode="auto">
            <a:xfrm>
              <a:off x="40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73" name="AutoShape 665"/>
            <p:cNvSpPr>
              <a:spLocks noChangeArrowheads="1"/>
            </p:cNvSpPr>
            <p:nvPr/>
          </p:nvSpPr>
          <p:spPr bwMode="auto">
            <a:xfrm>
              <a:off x="59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74" name="AutoShape 666"/>
            <p:cNvSpPr>
              <a:spLocks noChangeArrowheads="1"/>
            </p:cNvSpPr>
            <p:nvPr/>
          </p:nvSpPr>
          <p:spPr bwMode="auto">
            <a:xfrm>
              <a:off x="77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75" name="AutoShape 667"/>
            <p:cNvSpPr>
              <a:spLocks noChangeArrowheads="1"/>
            </p:cNvSpPr>
            <p:nvPr/>
          </p:nvSpPr>
          <p:spPr bwMode="auto">
            <a:xfrm>
              <a:off x="95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76" name="AutoShape 668"/>
            <p:cNvSpPr>
              <a:spLocks noChangeArrowheads="1"/>
            </p:cNvSpPr>
            <p:nvPr/>
          </p:nvSpPr>
          <p:spPr bwMode="auto">
            <a:xfrm>
              <a:off x="1135"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77" name="AutoShape 669"/>
            <p:cNvSpPr>
              <a:spLocks noChangeArrowheads="1"/>
            </p:cNvSpPr>
            <p:nvPr/>
          </p:nvSpPr>
          <p:spPr bwMode="auto">
            <a:xfrm>
              <a:off x="131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78" name="AutoShape 670"/>
            <p:cNvSpPr>
              <a:spLocks noChangeArrowheads="1"/>
            </p:cNvSpPr>
            <p:nvPr/>
          </p:nvSpPr>
          <p:spPr bwMode="auto">
            <a:xfrm>
              <a:off x="149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79" name="AutoShape 671"/>
            <p:cNvSpPr>
              <a:spLocks noChangeArrowheads="1"/>
            </p:cNvSpPr>
            <p:nvPr/>
          </p:nvSpPr>
          <p:spPr bwMode="auto">
            <a:xfrm>
              <a:off x="167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80" name="AutoShape 672"/>
            <p:cNvSpPr>
              <a:spLocks noChangeArrowheads="1"/>
            </p:cNvSpPr>
            <p:nvPr/>
          </p:nvSpPr>
          <p:spPr bwMode="auto">
            <a:xfrm>
              <a:off x="186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81" name="AutoShape 673"/>
            <p:cNvSpPr>
              <a:spLocks noChangeArrowheads="1"/>
            </p:cNvSpPr>
            <p:nvPr/>
          </p:nvSpPr>
          <p:spPr bwMode="auto">
            <a:xfrm>
              <a:off x="204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nvGrpSpPr>
            <p:cNvPr id="682" name="Group 674"/>
            <p:cNvGrpSpPr/>
            <p:nvPr/>
          </p:nvGrpSpPr>
          <p:grpSpPr bwMode="auto">
            <a:xfrm>
              <a:off x="363" y="46"/>
              <a:ext cx="1860" cy="227"/>
              <a:chOff x="0" y="0"/>
              <a:chExt cx="1860" cy="227"/>
            </a:xfrm>
          </p:grpSpPr>
          <p:sp>
            <p:nvSpPr>
              <p:cNvPr id="683" name="AutoShape 675"/>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84" name="AutoShape 676"/>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85" name="AutoShape 677"/>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86" name="AutoShape 678"/>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87" name="AutoShape 679"/>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88" name="AutoShape 680"/>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89" name="AutoShape 681"/>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90" name="AutoShape 682"/>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91" name="AutoShape 683"/>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92" name="AutoShape 684"/>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693" name="Group 685"/>
            <p:cNvGrpSpPr/>
            <p:nvPr/>
          </p:nvGrpSpPr>
          <p:grpSpPr bwMode="auto">
            <a:xfrm>
              <a:off x="318" y="91"/>
              <a:ext cx="1860" cy="227"/>
              <a:chOff x="0" y="0"/>
              <a:chExt cx="1860" cy="227"/>
            </a:xfrm>
          </p:grpSpPr>
          <p:sp>
            <p:nvSpPr>
              <p:cNvPr id="694" name="AutoShape 686"/>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95" name="AutoShape 687"/>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96" name="AutoShape 688"/>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97" name="AutoShape 689"/>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98" name="AutoShape 690"/>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699" name="AutoShape 691"/>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00" name="AutoShape 692"/>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01" name="AutoShape 693"/>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02" name="AutoShape 694"/>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03" name="AutoShape 695"/>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704" name="Group 696"/>
            <p:cNvGrpSpPr/>
            <p:nvPr/>
          </p:nvGrpSpPr>
          <p:grpSpPr bwMode="auto">
            <a:xfrm>
              <a:off x="273" y="136"/>
              <a:ext cx="1860" cy="227"/>
              <a:chOff x="0" y="0"/>
              <a:chExt cx="1860" cy="227"/>
            </a:xfrm>
          </p:grpSpPr>
          <p:sp>
            <p:nvSpPr>
              <p:cNvPr id="705" name="AutoShape 697"/>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06" name="AutoShape 698"/>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07" name="AutoShape 699"/>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08" name="AutoShape 700"/>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09" name="AutoShape 701"/>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10" name="AutoShape 702"/>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11" name="AutoShape 703"/>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12" name="AutoShape 704"/>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13" name="AutoShape 705"/>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14" name="AutoShape 706"/>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715" name="Group 707"/>
            <p:cNvGrpSpPr/>
            <p:nvPr/>
          </p:nvGrpSpPr>
          <p:grpSpPr bwMode="auto">
            <a:xfrm>
              <a:off x="227" y="182"/>
              <a:ext cx="1860" cy="227"/>
              <a:chOff x="0" y="0"/>
              <a:chExt cx="1860" cy="227"/>
            </a:xfrm>
          </p:grpSpPr>
          <p:sp>
            <p:nvSpPr>
              <p:cNvPr id="716" name="AutoShape 708"/>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17" name="AutoShape 709"/>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18" name="AutoShape 710"/>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19" name="AutoShape 711"/>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20" name="AutoShape 712"/>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21" name="AutoShape 713"/>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22" name="AutoShape 714"/>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23" name="AutoShape 715"/>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24" name="AutoShape 716"/>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25" name="AutoShape 717"/>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726" name="Group 718"/>
            <p:cNvGrpSpPr/>
            <p:nvPr/>
          </p:nvGrpSpPr>
          <p:grpSpPr bwMode="auto">
            <a:xfrm>
              <a:off x="182" y="227"/>
              <a:ext cx="1860" cy="227"/>
              <a:chOff x="0" y="0"/>
              <a:chExt cx="1860" cy="227"/>
            </a:xfrm>
          </p:grpSpPr>
          <p:sp>
            <p:nvSpPr>
              <p:cNvPr id="727" name="AutoShape 719"/>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28" name="AutoShape 720"/>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29" name="AutoShape 721"/>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30" name="AutoShape 722"/>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31" name="AutoShape 723"/>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32" name="AutoShape 724"/>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33" name="AutoShape 725"/>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34" name="AutoShape 726"/>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35" name="AutoShape 727"/>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36" name="AutoShape 728"/>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737" name="Group 729"/>
            <p:cNvGrpSpPr/>
            <p:nvPr/>
          </p:nvGrpSpPr>
          <p:grpSpPr bwMode="auto">
            <a:xfrm>
              <a:off x="137" y="273"/>
              <a:ext cx="1860" cy="227"/>
              <a:chOff x="0" y="0"/>
              <a:chExt cx="1860" cy="227"/>
            </a:xfrm>
          </p:grpSpPr>
          <p:sp>
            <p:nvSpPr>
              <p:cNvPr id="738" name="AutoShape 730"/>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39" name="AutoShape 731"/>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40" name="AutoShape 732"/>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41" name="AutoShape 733"/>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42" name="AutoShape 734"/>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43" name="AutoShape 735"/>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44" name="AutoShape 736"/>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45" name="AutoShape 737"/>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46" name="AutoShape 738"/>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47" name="AutoShape 739"/>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748" name="Group 740"/>
            <p:cNvGrpSpPr/>
            <p:nvPr/>
          </p:nvGrpSpPr>
          <p:grpSpPr bwMode="auto">
            <a:xfrm>
              <a:off x="91" y="318"/>
              <a:ext cx="1860" cy="227"/>
              <a:chOff x="0" y="0"/>
              <a:chExt cx="1860" cy="227"/>
            </a:xfrm>
          </p:grpSpPr>
          <p:sp>
            <p:nvSpPr>
              <p:cNvPr id="749" name="AutoShape 741"/>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50" name="AutoShape 742"/>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51" name="AutoShape 743"/>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52" name="AutoShape 744"/>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53" name="AutoShape 745"/>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54" name="AutoShape 746"/>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55" name="AutoShape 747"/>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56" name="AutoShape 748"/>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57" name="AutoShape 749"/>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58" name="AutoShape 750"/>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759" name="Group 751"/>
            <p:cNvGrpSpPr/>
            <p:nvPr/>
          </p:nvGrpSpPr>
          <p:grpSpPr bwMode="auto">
            <a:xfrm>
              <a:off x="46" y="363"/>
              <a:ext cx="1860" cy="227"/>
              <a:chOff x="0" y="0"/>
              <a:chExt cx="1860" cy="227"/>
            </a:xfrm>
          </p:grpSpPr>
          <p:sp>
            <p:nvSpPr>
              <p:cNvPr id="760" name="AutoShape 752"/>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61" name="AutoShape 753"/>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62" name="AutoShape 754"/>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63" name="AutoShape 755"/>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64" name="AutoShape 756"/>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65" name="AutoShape 757"/>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66" name="AutoShape 758"/>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67" name="AutoShape 759"/>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68" name="AutoShape 760"/>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69" name="AutoShape 761"/>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770" name="Group 762"/>
            <p:cNvGrpSpPr/>
            <p:nvPr/>
          </p:nvGrpSpPr>
          <p:grpSpPr bwMode="auto">
            <a:xfrm>
              <a:off x="0" y="409"/>
              <a:ext cx="1860" cy="227"/>
              <a:chOff x="0" y="0"/>
              <a:chExt cx="1860" cy="227"/>
            </a:xfrm>
          </p:grpSpPr>
          <p:sp>
            <p:nvSpPr>
              <p:cNvPr id="771" name="AutoShape 763"/>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72" name="AutoShape 764"/>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73" name="AutoShape 765"/>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74" name="AutoShape 766"/>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75" name="AutoShape 767"/>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76" name="AutoShape 768"/>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77" name="AutoShape 769"/>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78" name="AutoShape 770"/>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79" name="AutoShape 771"/>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80" name="AutoShape 772"/>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grpSp>
        <p:nvGrpSpPr>
          <p:cNvPr id="781" name="Group 773"/>
          <p:cNvGrpSpPr/>
          <p:nvPr/>
        </p:nvGrpSpPr>
        <p:grpSpPr bwMode="auto">
          <a:xfrm>
            <a:off x="2342515" y="2379573"/>
            <a:ext cx="3602038" cy="1009650"/>
            <a:chOff x="0" y="0"/>
            <a:chExt cx="2269" cy="636"/>
          </a:xfrm>
        </p:grpSpPr>
        <p:sp>
          <p:nvSpPr>
            <p:cNvPr id="782" name="AutoShape 774"/>
            <p:cNvSpPr>
              <a:spLocks noChangeArrowheads="1"/>
            </p:cNvSpPr>
            <p:nvPr/>
          </p:nvSpPr>
          <p:spPr bwMode="auto">
            <a:xfrm>
              <a:off x="40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83" name="AutoShape 775"/>
            <p:cNvSpPr>
              <a:spLocks noChangeArrowheads="1"/>
            </p:cNvSpPr>
            <p:nvPr/>
          </p:nvSpPr>
          <p:spPr bwMode="auto">
            <a:xfrm>
              <a:off x="59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84" name="AutoShape 776"/>
            <p:cNvSpPr>
              <a:spLocks noChangeArrowheads="1"/>
            </p:cNvSpPr>
            <p:nvPr/>
          </p:nvSpPr>
          <p:spPr bwMode="auto">
            <a:xfrm>
              <a:off x="77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85" name="AutoShape 777"/>
            <p:cNvSpPr>
              <a:spLocks noChangeArrowheads="1"/>
            </p:cNvSpPr>
            <p:nvPr/>
          </p:nvSpPr>
          <p:spPr bwMode="auto">
            <a:xfrm>
              <a:off x="95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86" name="AutoShape 778"/>
            <p:cNvSpPr>
              <a:spLocks noChangeArrowheads="1"/>
            </p:cNvSpPr>
            <p:nvPr/>
          </p:nvSpPr>
          <p:spPr bwMode="auto">
            <a:xfrm>
              <a:off x="1135"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87" name="AutoShape 779"/>
            <p:cNvSpPr>
              <a:spLocks noChangeArrowheads="1"/>
            </p:cNvSpPr>
            <p:nvPr/>
          </p:nvSpPr>
          <p:spPr bwMode="auto">
            <a:xfrm>
              <a:off x="131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88" name="AutoShape 780"/>
            <p:cNvSpPr>
              <a:spLocks noChangeArrowheads="1"/>
            </p:cNvSpPr>
            <p:nvPr/>
          </p:nvSpPr>
          <p:spPr bwMode="auto">
            <a:xfrm>
              <a:off x="149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89" name="AutoShape 781"/>
            <p:cNvSpPr>
              <a:spLocks noChangeArrowheads="1"/>
            </p:cNvSpPr>
            <p:nvPr/>
          </p:nvSpPr>
          <p:spPr bwMode="auto">
            <a:xfrm>
              <a:off x="167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90" name="AutoShape 782"/>
            <p:cNvSpPr>
              <a:spLocks noChangeArrowheads="1"/>
            </p:cNvSpPr>
            <p:nvPr/>
          </p:nvSpPr>
          <p:spPr bwMode="auto">
            <a:xfrm>
              <a:off x="186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91" name="AutoShape 783"/>
            <p:cNvSpPr>
              <a:spLocks noChangeArrowheads="1"/>
            </p:cNvSpPr>
            <p:nvPr/>
          </p:nvSpPr>
          <p:spPr bwMode="auto">
            <a:xfrm>
              <a:off x="204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nvGrpSpPr>
            <p:cNvPr id="792" name="Group 784"/>
            <p:cNvGrpSpPr/>
            <p:nvPr/>
          </p:nvGrpSpPr>
          <p:grpSpPr bwMode="auto">
            <a:xfrm>
              <a:off x="363" y="46"/>
              <a:ext cx="1860" cy="227"/>
              <a:chOff x="0" y="0"/>
              <a:chExt cx="1860" cy="227"/>
            </a:xfrm>
          </p:grpSpPr>
          <p:sp>
            <p:nvSpPr>
              <p:cNvPr id="793" name="AutoShape 785"/>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94" name="AutoShape 786"/>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95" name="AutoShape 787"/>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96" name="AutoShape 788"/>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97" name="AutoShape 789"/>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98" name="AutoShape 790"/>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799" name="AutoShape 791"/>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00" name="AutoShape 792"/>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01" name="AutoShape 793"/>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02" name="AutoShape 794"/>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803" name="Group 795"/>
            <p:cNvGrpSpPr/>
            <p:nvPr/>
          </p:nvGrpSpPr>
          <p:grpSpPr bwMode="auto">
            <a:xfrm>
              <a:off x="318" y="91"/>
              <a:ext cx="1860" cy="227"/>
              <a:chOff x="0" y="0"/>
              <a:chExt cx="1860" cy="227"/>
            </a:xfrm>
          </p:grpSpPr>
          <p:sp>
            <p:nvSpPr>
              <p:cNvPr id="804" name="AutoShape 796"/>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05" name="AutoShape 797"/>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06" name="AutoShape 798"/>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07" name="AutoShape 799"/>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08" name="AutoShape 800"/>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09" name="AutoShape 801"/>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10" name="AutoShape 802"/>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11" name="AutoShape 803"/>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12" name="AutoShape 804"/>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13" name="AutoShape 805"/>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814" name="Group 806"/>
            <p:cNvGrpSpPr/>
            <p:nvPr/>
          </p:nvGrpSpPr>
          <p:grpSpPr bwMode="auto">
            <a:xfrm>
              <a:off x="273" y="136"/>
              <a:ext cx="1860" cy="227"/>
              <a:chOff x="0" y="0"/>
              <a:chExt cx="1860" cy="227"/>
            </a:xfrm>
          </p:grpSpPr>
          <p:sp>
            <p:nvSpPr>
              <p:cNvPr id="815" name="AutoShape 807"/>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16" name="AutoShape 808"/>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17" name="AutoShape 809"/>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18" name="AutoShape 810"/>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19" name="AutoShape 811"/>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20" name="AutoShape 812"/>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21" name="AutoShape 813"/>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22" name="AutoShape 814"/>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23" name="AutoShape 815"/>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24" name="AutoShape 816"/>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825" name="Group 817"/>
            <p:cNvGrpSpPr/>
            <p:nvPr/>
          </p:nvGrpSpPr>
          <p:grpSpPr bwMode="auto">
            <a:xfrm>
              <a:off x="227" y="182"/>
              <a:ext cx="1860" cy="227"/>
              <a:chOff x="0" y="0"/>
              <a:chExt cx="1860" cy="227"/>
            </a:xfrm>
          </p:grpSpPr>
          <p:sp>
            <p:nvSpPr>
              <p:cNvPr id="826" name="AutoShape 818"/>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27" name="AutoShape 819"/>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28" name="AutoShape 820"/>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29" name="AutoShape 821"/>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30" name="AutoShape 822"/>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31" name="AutoShape 823"/>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32" name="AutoShape 824"/>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33" name="AutoShape 825"/>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34" name="AutoShape 826"/>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35" name="AutoShape 827"/>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836" name="Group 828"/>
            <p:cNvGrpSpPr/>
            <p:nvPr/>
          </p:nvGrpSpPr>
          <p:grpSpPr bwMode="auto">
            <a:xfrm>
              <a:off x="182" y="227"/>
              <a:ext cx="1860" cy="227"/>
              <a:chOff x="0" y="0"/>
              <a:chExt cx="1860" cy="227"/>
            </a:xfrm>
          </p:grpSpPr>
          <p:sp>
            <p:nvSpPr>
              <p:cNvPr id="837" name="AutoShape 829"/>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38" name="AutoShape 830"/>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39" name="AutoShape 831"/>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40" name="AutoShape 832"/>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41" name="AutoShape 833"/>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42" name="AutoShape 834"/>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43" name="AutoShape 835"/>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44" name="AutoShape 836"/>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45" name="AutoShape 837"/>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46" name="AutoShape 838"/>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847" name="Group 839"/>
            <p:cNvGrpSpPr/>
            <p:nvPr/>
          </p:nvGrpSpPr>
          <p:grpSpPr bwMode="auto">
            <a:xfrm>
              <a:off x="137" y="273"/>
              <a:ext cx="1860" cy="227"/>
              <a:chOff x="0" y="0"/>
              <a:chExt cx="1860" cy="227"/>
            </a:xfrm>
          </p:grpSpPr>
          <p:sp>
            <p:nvSpPr>
              <p:cNvPr id="848" name="AutoShape 840"/>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49" name="AutoShape 841"/>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50" name="AutoShape 842"/>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51" name="AutoShape 843"/>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52" name="AutoShape 844"/>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53" name="AutoShape 845"/>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54" name="AutoShape 846"/>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55" name="AutoShape 847"/>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56" name="AutoShape 848"/>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57" name="AutoShape 849"/>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858" name="Group 850"/>
            <p:cNvGrpSpPr/>
            <p:nvPr/>
          </p:nvGrpSpPr>
          <p:grpSpPr bwMode="auto">
            <a:xfrm>
              <a:off x="91" y="318"/>
              <a:ext cx="1860" cy="227"/>
              <a:chOff x="0" y="0"/>
              <a:chExt cx="1860" cy="227"/>
            </a:xfrm>
          </p:grpSpPr>
          <p:sp>
            <p:nvSpPr>
              <p:cNvPr id="859" name="AutoShape 851"/>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60" name="AutoShape 852"/>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61" name="AutoShape 853"/>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62" name="AutoShape 854"/>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63" name="AutoShape 855"/>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64" name="AutoShape 856"/>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65" name="AutoShape 857"/>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66" name="AutoShape 858"/>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67" name="AutoShape 859"/>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68" name="AutoShape 860"/>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869" name="Group 861"/>
            <p:cNvGrpSpPr/>
            <p:nvPr/>
          </p:nvGrpSpPr>
          <p:grpSpPr bwMode="auto">
            <a:xfrm>
              <a:off x="46" y="363"/>
              <a:ext cx="1860" cy="227"/>
              <a:chOff x="0" y="0"/>
              <a:chExt cx="1860" cy="227"/>
            </a:xfrm>
          </p:grpSpPr>
          <p:sp>
            <p:nvSpPr>
              <p:cNvPr id="870" name="AutoShape 862"/>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71" name="AutoShape 863"/>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72" name="AutoShape 864"/>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73" name="AutoShape 865"/>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74" name="AutoShape 866"/>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75" name="AutoShape 867"/>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76" name="AutoShape 868"/>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77" name="AutoShape 869"/>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78" name="AutoShape 870"/>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79" name="AutoShape 871"/>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880" name="Group 872"/>
            <p:cNvGrpSpPr/>
            <p:nvPr/>
          </p:nvGrpSpPr>
          <p:grpSpPr bwMode="auto">
            <a:xfrm>
              <a:off x="0" y="409"/>
              <a:ext cx="1860" cy="227"/>
              <a:chOff x="0" y="0"/>
              <a:chExt cx="1860" cy="227"/>
            </a:xfrm>
          </p:grpSpPr>
          <p:sp>
            <p:nvSpPr>
              <p:cNvPr id="881" name="AutoShape 873"/>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82" name="AutoShape 874"/>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83" name="AutoShape 875"/>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84" name="AutoShape 876"/>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85" name="AutoShape 877"/>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86" name="AutoShape 878"/>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87" name="AutoShape 879"/>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88" name="AutoShape 880"/>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89" name="AutoShape 881"/>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90" name="AutoShape 882"/>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grpSp>
        <p:nvGrpSpPr>
          <p:cNvPr id="891" name="Group 883"/>
          <p:cNvGrpSpPr/>
          <p:nvPr/>
        </p:nvGrpSpPr>
        <p:grpSpPr bwMode="auto">
          <a:xfrm>
            <a:off x="2342515" y="2090648"/>
            <a:ext cx="3602038" cy="1009650"/>
            <a:chOff x="0" y="0"/>
            <a:chExt cx="2269" cy="636"/>
          </a:xfrm>
        </p:grpSpPr>
        <p:sp>
          <p:nvSpPr>
            <p:cNvPr id="892" name="AutoShape 884"/>
            <p:cNvSpPr>
              <a:spLocks noChangeArrowheads="1"/>
            </p:cNvSpPr>
            <p:nvPr/>
          </p:nvSpPr>
          <p:spPr bwMode="auto">
            <a:xfrm>
              <a:off x="40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93" name="AutoShape 885"/>
            <p:cNvSpPr>
              <a:spLocks noChangeArrowheads="1"/>
            </p:cNvSpPr>
            <p:nvPr/>
          </p:nvSpPr>
          <p:spPr bwMode="auto">
            <a:xfrm>
              <a:off x="59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94" name="AutoShape 886"/>
            <p:cNvSpPr>
              <a:spLocks noChangeArrowheads="1"/>
            </p:cNvSpPr>
            <p:nvPr/>
          </p:nvSpPr>
          <p:spPr bwMode="auto">
            <a:xfrm>
              <a:off x="77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95" name="AutoShape 887"/>
            <p:cNvSpPr>
              <a:spLocks noChangeArrowheads="1"/>
            </p:cNvSpPr>
            <p:nvPr/>
          </p:nvSpPr>
          <p:spPr bwMode="auto">
            <a:xfrm>
              <a:off x="95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96" name="AutoShape 888"/>
            <p:cNvSpPr>
              <a:spLocks noChangeArrowheads="1"/>
            </p:cNvSpPr>
            <p:nvPr/>
          </p:nvSpPr>
          <p:spPr bwMode="auto">
            <a:xfrm>
              <a:off x="1135"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97" name="AutoShape 889"/>
            <p:cNvSpPr>
              <a:spLocks noChangeArrowheads="1"/>
            </p:cNvSpPr>
            <p:nvPr/>
          </p:nvSpPr>
          <p:spPr bwMode="auto">
            <a:xfrm>
              <a:off x="131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98" name="AutoShape 890"/>
            <p:cNvSpPr>
              <a:spLocks noChangeArrowheads="1"/>
            </p:cNvSpPr>
            <p:nvPr/>
          </p:nvSpPr>
          <p:spPr bwMode="auto">
            <a:xfrm>
              <a:off x="149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899" name="AutoShape 891"/>
            <p:cNvSpPr>
              <a:spLocks noChangeArrowheads="1"/>
            </p:cNvSpPr>
            <p:nvPr/>
          </p:nvSpPr>
          <p:spPr bwMode="auto">
            <a:xfrm>
              <a:off x="167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00" name="AutoShape 892"/>
            <p:cNvSpPr>
              <a:spLocks noChangeArrowheads="1"/>
            </p:cNvSpPr>
            <p:nvPr/>
          </p:nvSpPr>
          <p:spPr bwMode="auto">
            <a:xfrm>
              <a:off x="186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01" name="AutoShape 893"/>
            <p:cNvSpPr>
              <a:spLocks noChangeArrowheads="1"/>
            </p:cNvSpPr>
            <p:nvPr/>
          </p:nvSpPr>
          <p:spPr bwMode="auto">
            <a:xfrm>
              <a:off x="204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nvGrpSpPr>
            <p:cNvPr id="902" name="Group 894"/>
            <p:cNvGrpSpPr/>
            <p:nvPr/>
          </p:nvGrpSpPr>
          <p:grpSpPr bwMode="auto">
            <a:xfrm>
              <a:off x="363" y="46"/>
              <a:ext cx="1860" cy="227"/>
              <a:chOff x="0" y="0"/>
              <a:chExt cx="1860" cy="227"/>
            </a:xfrm>
          </p:grpSpPr>
          <p:sp>
            <p:nvSpPr>
              <p:cNvPr id="903" name="AutoShape 895"/>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04" name="AutoShape 896"/>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05" name="AutoShape 897"/>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06" name="AutoShape 898"/>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07" name="AutoShape 899"/>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08" name="AutoShape 900"/>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09" name="AutoShape 901"/>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10" name="AutoShape 902"/>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11" name="AutoShape 903"/>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12" name="AutoShape 904"/>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913" name="Group 905"/>
            <p:cNvGrpSpPr/>
            <p:nvPr/>
          </p:nvGrpSpPr>
          <p:grpSpPr bwMode="auto">
            <a:xfrm>
              <a:off x="318" y="91"/>
              <a:ext cx="1860" cy="227"/>
              <a:chOff x="0" y="0"/>
              <a:chExt cx="1860" cy="227"/>
            </a:xfrm>
          </p:grpSpPr>
          <p:sp>
            <p:nvSpPr>
              <p:cNvPr id="914" name="AutoShape 906"/>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15" name="AutoShape 907"/>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16" name="AutoShape 908"/>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17" name="AutoShape 909"/>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18" name="AutoShape 910"/>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19" name="AutoShape 911"/>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20" name="AutoShape 912"/>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21" name="AutoShape 913"/>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22" name="AutoShape 914"/>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23" name="AutoShape 915"/>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924" name="Group 916"/>
            <p:cNvGrpSpPr/>
            <p:nvPr/>
          </p:nvGrpSpPr>
          <p:grpSpPr bwMode="auto">
            <a:xfrm>
              <a:off x="273" y="136"/>
              <a:ext cx="1860" cy="227"/>
              <a:chOff x="0" y="0"/>
              <a:chExt cx="1860" cy="227"/>
            </a:xfrm>
          </p:grpSpPr>
          <p:sp>
            <p:nvSpPr>
              <p:cNvPr id="925" name="AutoShape 917"/>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26" name="AutoShape 918"/>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27" name="AutoShape 919"/>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28" name="AutoShape 920"/>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29" name="AutoShape 921"/>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30" name="AutoShape 922"/>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31" name="AutoShape 923"/>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32" name="AutoShape 924"/>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33" name="AutoShape 925"/>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34" name="AutoShape 926"/>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935" name="Group 927"/>
            <p:cNvGrpSpPr/>
            <p:nvPr/>
          </p:nvGrpSpPr>
          <p:grpSpPr bwMode="auto">
            <a:xfrm>
              <a:off x="227" y="182"/>
              <a:ext cx="1860" cy="227"/>
              <a:chOff x="0" y="0"/>
              <a:chExt cx="1860" cy="227"/>
            </a:xfrm>
          </p:grpSpPr>
          <p:sp>
            <p:nvSpPr>
              <p:cNvPr id="936" name="AutoShape 928"/>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37" name="AutoShape 929"/>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38" name="AutoShape 930"/>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39" name="AutoShape 931"/>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40" name="AutoShape 932"/>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41" name="AutoShape 933"/>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42" name="AutoShape 934"/>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43" name="AutoShape 935"/>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44" name="AutoShape 936"/>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45" name="AutoShape 937"/>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946" name="Group 938"/>
            <p:cNvGrpSpPr/>
            <p:nvPr/>
          </p:nvGrpSpPr>
          <p:grpSpPr bwMode="auto">
            <a:xfrm>
              <a:off x="182" y="227"/>
              <a:ext cx="1860" cy="227"/>
              <a:chOff x="0" y="0"/>
              <a:chExt cx="1860" cy="227"/>
            </a:xfrm>
          </p:grpSpPr>
          <p:sp>
            <p:nvSpPr>
              <p:cNvPr id="947" name="AutoShape 939"/>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48" name="AutoShape 940"/>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49" name="AutoShape 941"/>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50" name="AutoShape 942"/>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51" name="AutoShape 943"/>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52" name="AutoShape 944"/>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53" name="AutoShape 945"/>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54" name="AutoShape 946"/>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55" name="AutoShape 947"/>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56" name="AutoShape 948"/>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957" name="Group 949"/>
            <p:cNvGrpSpPr/>
            <p:nvPr/>
          </p:nvGrpSpPr>
          <p:grpSpPr bwMode="auto">
            <a:xfrm>
              <a:off x="137" y="273"/>
              <a:ext cx="1860" cy="227"/>
              <a:chOff x="0" y="0"/>
              <a:chExt cx="1860" cy="227"/>
            </a:xfrm>
          </p:grpSpPr>
          <p:sp>
            <p:nvSpPr>
              <p:cNvPr id="958" name="AutoShape 950"/>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59" name="AutoShape 951"/>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60" name="AutoShape 952"/>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61" name="AutoShape 953"/>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62" name="AutoShape 954"/>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63" name="AutoShape 955"/>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64" name="AutoShape 956"/>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65" name="AutoShape 957"/>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66" name="AutoShape 958"/>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67" name="AutoShape 959"/>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968" name="Group 960"/>
            <p:cNvGrpSpPr/>
            <p:nvPr/>
          </p:nvGrpSpPr>
          <p:grpSpPr bwMode="auto">
            <a:xfrm>
              <a:off x="91" y="318"/>
              <a:ext cx="1860" cy="227"/>
              <a:chOff x="0" y="0"/>
              <a:chExt cx="1860" cy="227"/>
            </a:xfrm>
          </p:grpSpPr>
          <p:sp>
            <p:nvSpPr>
              <p:cNvPr id="969" name="AutoShape 961"/>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70" name="AutoShape 962"/>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71" name="AutoShape 963"/>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72" name="AutoShape 964"/>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73" name="AutoShape 965"/>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74" name="AutoShape 966"/>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75" name="AutoShape 967"/>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76" name="AutoShape 968"/>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77" name="AutoShape 969"/>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78" name="AutoShape 970"/>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979" name="Group 971"/>
            <p:cNvGrpSpPr/>
            <p:nvPr/>
          </p:nvGrpSpPr>
          <p:grpSpPr bwMode="auto">
            <a:xfrm>
              <a:off x="46" y="363"/>
              <a:ext cx="1860" cy="227"/>
              <a:chOff x="0" y="0"/>
              <a:chExt cx="1860" cy="227"/>
            </a:xfrm>
          </p:grpSpPr>
          <p:sp>
            <p:nvSpPr>
              <p:cNvPr id="980" name="AutoShape 972"/>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81" name="AutoShape 973"/>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82" name="AutoShape 974"/>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83" name="AutoShape 975"/>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84" name="AutoShape 976"/>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85" name="AutoShape 977"/>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86" name="AutoShape 978"/>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87" name="AutoShape 979"/>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88" name="AutoShape 980"/>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89" name="AutoShape 981"/>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990" name="Group 982"/>
            <p:cNvGrpSpPr/>
            <p:nvPr/>
          </p:nvGrpSpPr>
          <p:grpSpPr bwMode="auto">
            <a:xfrm>
              <a:off x="0" y="409"/>
              <a:ext cx="1860" cy="227"/>
              <a:chOff x="0" y="0"/>
              <a:chExt cx="1860" cy="227"/>
            </a:xfrm>
          </p:grpSpPr>
          <p:sp>
            <p:nvSpPr>
              <p:cNvPr id="991" name="AutoShape 983"/>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92" name="AutoShape 984"/>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93" name="AutoShape 985"/>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94" name="AutoShape 986"/>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95" name="AutoShape 987"/>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96" name="AutoShape 988"/>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97" name="AutoShape 989"/>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98" name="AutoShape 990"/>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999" name="AutoShape 991"/>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00" name="AutoShape 992"/>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grpSp>
        <p:nvGrpSpPr>
          <p:cNvPr id="1001" name="Group 993"/>
          <p:cNvGrpSpPr/>
          <p:nvPr/>
        </p:nvGrpSpPr>
        <p:grpSpPr bwMode="auto">
          <a:xfrm>
            <a:off x="2342515" y="1803311"/>
            <a:ext cx="3602038" cy="1009650"/>
            <a:chOff x="0" y="0"/>
            <a:chExt cx="2269" cy="636"/>
          </a:xfrm>
        </p:grpSpPr>
        <p:sp>
          <p:nvSpPr>
            <p:cNvPr id="1002" name="AutoShape 994"/>
            <p:cNvSpPr>
              <a:spLocks noChangeArrowheads="1"/>
            </p:cNvSpPr>
            <p:nvPr/>
          </p:nvSpPr>
          <p:spPr bwMode="auto">
            <a:xfrm>
              <a:off x="40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03" name="AutoShape 995"/>
            <p:cNvSpPr>
              <a:spLocks noChangeArrowheads="1"/>
            </p:cNvSpPr>
            <p:nvPr/>
          </p:nvSpPr>
          <p:spPr bwMode="auto">
            <a:xfrm>
              <a:off x="59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04" name="AutoShape 996"/>
            <p:cNvSpPr>
              <a:spLocks noChangeArrowheads="1"/>
            </p:cNvSpPr>
            <p:nvPr/>
          </p:nvSpPr>
          <p:spPr bwMode="auto">
            <a:xfrm>
              <a:off x="77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05" name="AutoShape 997"/>
            <p:cNvSpPr>
              <a:spLocks noChangeArrowheads="1"/>
            </p:cNvSpPr>
            <p:nvPr/>
          </p:nvSpPr>
          <p:spPr bwMode="auto">
            <a:xfrm>
              <a:off x="95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06" name="AutoShape 998"/>
            <p:cNvSpPr>
              <a:spLocks noChangeArrowheads="1"/>
            </p:cNvSpPr>
            <p:nvPr/>
          </p:nvSpPr>
          <p:spPr bwMode="auto">
            <a:xfrm>
              <a:off x="1135"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07" name="AutoShape 999"/>
            <p:cNvSpPr>
              <a:spLocks noChangeArrowheads="1"/>
            </p:cNvSpPr>
            <p:nvPr/>
          </p:nvSpPr>
          <p:spPr bwMode="auto">
            <a:xfrm>
              <a:off x="131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08" name="AutoShape 1000"/>
            <p:cNvSpPr>
              <a:spLocks noChangeArrowheads="1"/>
            </p:cNvSpPr>
            <p:nvPr/>
          </p:nvSpPr>
          <p:spPr bwMode="auto">
            <a:xfrm>
              <a:off x="149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09" name="AutoShape 1001"/>
            <p:cNvSpPr>
              <a:spLocks noChangeArrowheads="1"/>
            </p:cNvSpPr>
            <p:nvPr/>
          </p:nvSpPr>
          <p:spPr bwMode="auto">
            <a:xfrm>
              <a:off x="1679"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10" name="AutoShape 1002"/>
            <p:cNvSpPr>
              <a:spLocks noChangeArrowheads="1"/>
            </p:cNvSpPr>
            <p:nvPr/>
          </p:nvSpPr>
          <p:spPr bwMode="auto">
            <a:xfrm>
              <a:off x="186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11" name="AutoShape 1003"/>
            <p:cNvSpPr>
              <a:spLocks noChangeArrowheads="1"/>
            </p:cNvSpPr>
            <p:nvPr/>
          </p:nvSpPr>
          <p:spPr bwMode="auto">
            <a:xfrm>
              <a:off x="204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nvGrpSpPr>
            <p:cNvPr id="1012" name="Group 1004"/>
            <p:cNvGrpSpPr/>
            <p:nvPr/>
          </p:nvGrpSpPr>
          <p:grpSpPr bwMode="auto">
            <a:xfrm>
              <a:off x="363" y="46"/>
              <a:ext cx="1860" cy="227"/>
              <a:chOff x="0" y="0"/>
              <a:chExt cx="1860" cy="227"/>
            </a:xfrm>
          </p:grpSpPr>
          <p:sp>
            <p:nvSpPr>
              <p:cNvPr id="1013" name="AutoShape 1005"/>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14" name="AutoShape 1006"/>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15" name="AutoShape 1007"/>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16" name="AutoShape 1008"/>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17" name="AutoShape 1009"/>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18" name="AutoShape 1010"/>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19" name="AutoShape 1011"/>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20" name="AutoShape 1012"/>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21" name="AutoShape 1013"/>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22" name="AutoShape 1014"/>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023" name="Group 1015"/>
            <p:cNvGrpSpPr/>
            <p:nvPr/>
          </p:nvGrpSpPr>
          <p:grpSpPr bwMode="auto">
            <a:xfrm>
              <a:off x="318" y="91"/>
              <a:ext cx="1860" cy="227"/>
              <a:chOff x="0" y="0"/>
              <a:chExt cx="1860" cy="227"/>
            </a:xfrm>
          </p:grpSpPr>
          <p:sp>
            <p:nvSpPr>
              <p:cNvPr id="1024" name="AutoShape 1016"/>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25" name="AutoShape 1017"/>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26" name="AutoShape 1018"/>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27" name="AutoShape 1019"/>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28" name="AutoShape 1020"/>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29" name="AutoShape 1021"/>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30" name="AutoShape 1022"/>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31" name="AutoShape 1023"/>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32" name="AutoShape 1024"/>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33" name="AutoShape 1025"/>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034" name="Group 1026"/>
            <p:cNvGrpSpPr/>
            <p:nvPr/>
          </p:nvGrpSpPr>
          <p:grpSpPr bwMode="auto">
            <a:xfrm>
              <a:off x="273" y="136"/>
              <a:ext cx="1860" cy="227"/>
              <a:chOff x="0" y="0"/>
              <a:chExt cx="1860" cy="227"/>
            </a:xfrm>
          </p:grpSpPr>
          <p:sp>
            <p:nvSpPr>
              <p:cNvPr id="1035" name="AutoShape 1027"/>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36" name="AutoShape 1028"/>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37" name="AutoShape 1029"/>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38" name="AutoShape 1030"/>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39" name="AutoShape 1031"/>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40" name="AutoShape 1032"/>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41" name="AutoShape 1033"/>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42" name="AutoShape 1034"/>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43" name="AutoShape 1035"/>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44" name="AutoShape 1036"/>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045" name="Group 1037"/>
            <p:cNvGrpSpPr/>
            <p:nvPr/>
          </p:nvGrpSpPr>
          <p:grpSpPr bwMode="auto">
            <a:xfrm>
              <a:off x="227" y="182"/>
              <a:ext cx="1860" cy="227"/>
              <a:chOff x="0" y="0"/>
              <a:chExt cx="1860" cy="227"/>
            </a:xfrm>
          </p:grpSpPr>
          <p:sp>
            <p:nvSpPr>
              <p:cNvPr id="1046" name="AutoShape 1038"/>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47" name="AutoShape 1039"/>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48" name="AutoShape 1040"/>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49" name="AutoShape 1041"/>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50" name="AutoShape 1042"/>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51" name="AutoShape 1043"/>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52" name="AutoShape 1044"/>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53" name="AutoShape 1045"/>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54" name="AutoShape 1046"/>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55" name="AutoShape 1047"/>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056" name="Group 1048"/>
            <p:cNvGrpSpPr/>
            <p:nvPr/>
          </p:nvGrpSpPr>
          <p:grpSpPr bwMode="auto">
            <a:xfrm>
              <a:off x="182" y="227"/>
              <a:ext cx="1860" cy="227"/>
              <a:chOff x="0" y="0"/>
              <a:chExt cx="1860" cy="227"/>
            </a:xfrm>
          </p:grpSpPr>
          <p:sp>
            <p:nvSpPr>
              <p:cNvPr id="1057" name="AutoShape 1049"/>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58" name="AutoShape 1050"/>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59" name="AutoShape 1051"/>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60" name="AutoShape 1052"/>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61" name="AutoShape 1053"/>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62" name="AutoShape 1054"/>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63" name="AutoShape 1055"/>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64" name="AutoShape 1056"/>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65" name="AutoShape 1057"/>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66" name="AutoShape 1058"/>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067" name="Group 1059"/>
            <p:cNvGrpSpPr/>
            <p:nvPr/>
          </p:nvGrpSpPr>
          <p:grpSpPr bwMode="auto">
            <a:xfrm>
              <a:off x="137" y="273"/>
              <a:ext cx="1860" cy="227"/>
              <a:chOff x="0" y="0"/>
              <a:chExt cx="1860" cy="227"/>
            </a:xfrm>
          </p:grpSpPr>
          <p:sp>
            <p:nvSpPr>
              <p:cNvPr id="1068" name="AutoShape 1060"/>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69" name="AutoShape 1061"/>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70" name="AutoShape 1062"/>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71" name="AutoShape 1063"/>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72" name="AutoShape 1064"/>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73" name="AutoShape 1065"/>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74" name="AutoShape 1066"/>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75" name="AutoShape 1067"/>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76" name="AutoShape 1068"/>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77" name="AutoShape 1069"/>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078" name="Group 1070"/>
            <p:cNvGrpSpPr/>
            <p:nvPr/>
          </p:nvGrpSpPr>
          <p:grpSpPr bwMode="auto">
            <a:xfrm>
              <a:off x="91" y="318"/>
              <a:ext cx="1860" cy="227"/>
              <a:chOff x="0" y="0"/>
              <a:chExt cx="1860" cy="227"/>
            </a:xfrm>
          </p:grpSpPr>
          <p:sp>
            <p:nvSpPr>
              <p:cNvPr id="1079" name="AutoShape 1071"/>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80" name="AutoShape 1072"/>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81" name="AutoShape 1073"/>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82" name="AutoShape 1074"/>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83" name="AutoShape 1075"/>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84" name="AutoShape 1076"/>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85" name="AutoShape 1077"/>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86" name="AutoShape 1078"/>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87" name="AutoShape 1079"/>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88" name="AutoShape 1080"/>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089" name="Group 1081"/>
            <p:cNvGrpSpPr/>
            <p:nvPr/>
          </p:nvGrpSpPr>
          <p:grpSpPr bwMode="auto">
            <a:xfrm>
              <a:off x="46" y="363"/>
              <a:ext cx="1860" cy="227"/>
              <a:chOff x="0" y="0"/>
              <a:chExt cx="1860" cy="227"/>
            </a:xfrm>
          </p:grpSpPr>
          <p:sp>
            <p:nvSpPr>
              <p:cNvPr id="1090" name="AutoShape 1082"/>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91" name="AutoShape 1083"/>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92" name="AutoShape 1084"/>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93" name="AutoShape 1085"/>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94" name="AutoShape 1086"/>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95" name="AutoShape 1087"/>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96" name="AutoShape 1088"/>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97" name="AutoShape 1089"/>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98" name="AutoShape 1090"/>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099" name="AutoShape 1091"/>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nvGrpSpPr>
            <p:cNvPr id="1100" name="Group 1092"/>
            <p:cNvGrpSpPr/>
            <p:nvPr/>
          </p:nvGrpSpPr>
          <p:grpSpPr bwMode="auto">
            <a:xfrm>
              <a:off x="0" y="409"/>
              <a:ext cx="1860" cy="227"/>
              <a:chOff x="0" y="0"/>
              <a:chExt cx="1860" cy="227"/>
            </a:xfrm>
          </p:grpSpPr>
          <p:sp>
            <p:nvSpPr>
              <p:cNvPr id="1101" name="AutoShape 1093"/>
              <p:cNvSpPr>
                <a:spLocks noChangeArrowheads="1"/>
              </p:cNvSpPr>
              <p:nvPr/>
            </p:nvSpPr>
            <p:spPr bwMode="auto">
              <a:xfrm>
                <a:off x="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02" name="AutoShape 1094"/>
              <p:cNvSpPr>
                <a:spLocks noChangeArrowheads="1"/>
              </p:cNvSpPr>
              <p:nvPr/>
            </p:nvSpPr>
            <p:spPr bwMode="auto">
              <a:xfrm>
                <a:off x="181"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03" name="AutoShape 1095"/>
              <p:cNvSpPr>
                <a:spLocks noChangeArrowheads="1"/>
              </p:cNvSpPr>
              <p:nvPr/>
            </p:nvSpPr>
            <p:spPr bwMode="auto">
              <a:xfrm>
                <a:off x="36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04" name="AutoShape 1096"/>
              <p:cNvSpPr>
                <a:spLocks noChangeArrowheads="1"/>
              </p:cNvSpPr>
              <p:nvPr/>
            </p:nvSpPr>
            <p:spPr bwMode="auto">
              <a:xfrm>
                <a:off x="544"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05" name="AutoShape 1097"/>
              <p:cNvSpPr>
                <a:spLocks noChangeArrowheads="1"/>
              </p:cNvSpPr>
              <p:nvPr/>
            </p:nvSpPr>
            <p:spPr bwMode="auto">
              <a:xfrm>
                <a:off x="726"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06" name="AutoShape 1098"/>
              <p:cNvSpPr>
                <a:spLocks noChangeArrowheads="1"/>
              </p:cNvSpPr>
              <p:nvPr/>
            </p:nvSpPr>
            <p:spPr bwMode="auto">
              <a:xfrm>
                <a:off x="907"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07" name="AutoShape 1099"/>
              <p:cNvSpPr>
                <a:spLocks noChangeArrowheads="1"/>
              </p:cNvSpPr>
              <p:nvPr/>
            </p:nvSpPr>
            <p:spPr bwMode="auto">
              <a:xfrm>
                <a:off x="1088"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08" name="AutoShape 1100"/>
              <p:cNvSpPr>
                <a:spLocks noChangeArrowheads="1"/>
              </p:cNvSpPr>
              <p:nvPr/>
            </p:nvSpPr>
            <p:spPr bwMode="auto">
              <a:xfrm>
                <a:off x="1270"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09" name="AutoShape 1101"/>
              <p:cNvSpPr>
                <a:spLocks noChangeArrowheads="1"/>
              </p:cNvSpPr>
              <p:nvPr/>
            </p:nvSpPr>
            <p:spPr bwMode="auto">
              <a:xfrm>
                <a:off x="1452"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sp>
            <p:nvSpPr>
              <p:cNvPr id="1110" name="AutoShape 1102"/>
              <p:cNvSpPr>
                <a:spLocks noChangeArrowheads="1"/>
              </p:cNvSpPr>
              <p:nvPr/>
            </p:nvSpPr>
            <p:spPr bwMode="auto">
              <a:xfrm>
                <a:off x="1633" y="0"/>
                <a:ext cx="227" cy="227"/>
              </a:xfrm>
              <a:prstGeom prst="cube">
                <a:avLst>
                  <a:gd name="adj" fmla="val 25000"/>
                </a:avLst>
              </a:prstGeom>
              <a:solidFill>
                <a:srgbClr val="FFFF66"/>
              </a:solidFill>
              <a:ln w="19050">
                <a:solidFill>
                  <a:srgbClr val="FF9900"/>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b="0"/>
              </a:p>
            </p:txBody>
          </p:sp>
        </p:grpSp>
      </p:grpSp>
      <p:sp>
        <p:nvSpPr>
          <p:cNvPr id="1111" name="Text Box 1103"/>
          <p:cNvSpPr txBox="1">
            <a:spLocks noChangeArrowheads="1"/>
          </p:cNvSpPr>
          <p:nvPr/>
        </p:nvSpPr>
        <p:spPr bwMode="auto">
          <a:xfrm>
            <a:off x="3061653" y="1155611"/>
            <a:ext cx="2520950" cy="625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3500">
                <a:latin typeface="楷体_GB2312" panose="02010609030101010101" charset="-122"/>
                <a:ea typeface="楷体_GB2312" panose="02010609030101010101" charset="-122"/>
              </a:rPr>
              <a:t>1 </a:t>
            </a:r>
            <a:r>
              <a:rPr lang="zh-CN" altLang="en-US" sz="3500">
                <a:latin typeface="楷体_GB2312" panose="02010609030101010101" charset="-122"/>
                <a:ea typeface="楷体_GB2312" panose="02010609030101010101" charset="-122"/>
              </a:rPr>
              <a:t>立方分米</a:t>
            </a:r>
          </a:p>
        </p:txBody>
      </p:sp>
      <p:sp>
        <p:nvSpPr>
          <p:cNvPr id="1112" name="Text Box 1104"/>
          <p:cNvSpPr txBox="1">
            <a:spLocks noChangeArrowheads="1"/>
          </p:cNvSpPr>
          <p:nvPr/>
        </p:nvSpPr>
        <p:spPr bwMode="auto">
          <a:xfrm>
            <a:off x="6700699" y="2968501"/>
            <a:ext cx="399415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4000" dirty="0">
                <a:latin typeface="楷体_GB2312" panose="02010609030101010101" charset="-122"/>
                <a:ea typeface="楷体_GB2312" panose="02010609030101010101" charset="-122"/>
              </a:rPr>
              <a:t>1000 </a:t>
            </a:r>
            <a:r>
              <a:rPr lang="zh-CN" altLang="en-US" sz="4000" dirty="0">
                <a:latin typeface="楷体_GB2312" panose="02010609030101010101" charset="-122"/>
                <a:ea typeface="楷体_GB2312" panose="02010609030101010101" charset="-122"/>
              </a:rPr>
              <a:t>立方分米</a:t>
            </a:r>
          </a:p>
        </p:txBody>
      </p:sp>
      <p:sp>
        <p:nvSpPr>
          <p:cNvPr id="1113" name="Text Box 1105"/>
          <p:cNvSpPr txBox="1">
            <a:spLocks noChangeArrowheads="1"/>
          </p:cNvSpPr>
          <p:nvPr/>
        </p:nvSpPr>
        <p:spPr bwMode="auto">
          <a:xfrm>
            <a:off x="7454761" y="2058715"/>
            <a:ext cx="23749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4000">
                <a:latin typeface="楷体_GB2312" panose="02010609030101010101" charset="-122"/>
                <a:ea typeface="楷体_GB2312" panose="02010609030101010101" charset="-122"/>
              </a:rPr>
              <a:t>1 </a:t>
            </a:r>
            <a:r>
              <a:rPr lang="zh-CN" altLang="en-US" sz="4000">
                <a:latin typeface="楷体_GB2312" panose="02010609030101010101" charset="-122"/>
                <a:ea typeface="楷体_GB2312" panose="02010609030101010101" charset="-122"/>
              </a:rPr>
              <a:t>立方米</a:t>
            </a:r>
          </a:p>
        </p:txBody>
      </p:sp>
      <p:sp>
        <p:nvSpPr>
          <p:cNvPr id="1114" name="Text Box 1106"/>
          <p:cNvSpPr txBox="1">
            <a:spLocks noChangeArrowheads="1"/>
          </p:cNvSpPr>
          <p:nvPr/>
        </p:nvSpPr>
        <p:spPr bwMode="auto">
          <a:xfrm>
            <a:off x="6807061" y="3832101"/>
            <a:ext cx="3887788"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a:latin typeface="楷体_GB2312" panose="02010609030101010101" charset="-122"/>
                <a:ea typeface="楷体_GB2312" panose="02010609030101010101" charset="-122"/>
              </a:rPr>
              <a:t>你能得到什么？</a:t>
            </a:r>
          </a:p>
        </p:txBody>
      </p:sp>
      <p:sp>
        <p:nvSpPr>
          <p:cNvPr id="1115" name="Text Box 1107"/>
          <p:cNvSpPr txBox="1">
            <a:spLocks noChangeArrowheads="1"/>
          </p:cNvSpPr>
          <p:nvPr/>
        </p:nvSpPr>
        <p:spPr bwMode="auto">
          <a:xfrm>
            <a:off x="4574441" y="5692115"/>
            <a:ext cx="6408712"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4000" dirty="0">
                <a:solidFill>
                  <a:srgbClr val="FF0000"/>
                </a:solidFill>
                <a:latin typeface="楷体_GB2312" panose="02010609030101010101" charset="-122"/>
                <a:ea typeface="楷体_GB2312" panose="02010609030101010101" charset="-122"/>
              </a:rPr>
              <a:t>1 </a:t>
            </a:r>
            <a:r>
              <a:rPr lang="zh-CN" altLang="en-US" sz="4000" dirty="0">
                <a:solidFill>
                  <a:srgbClr val="FF0000"/>
                </a:solidFill>
                <a:latin typeface="楷体_GB2312" panose="02010609030101010101" charset="-122"/>
                <a:ea typeface="楷体_GB2312" panose="02010609030101010101" charset="-122"/>
              </a:rPr>
              <a:t>立方米</a:t>
            </a:r>
            <a:r>
              <a:rPr lang="en-US" sz="4000" dirty="0">
                <a:solidFill>
                  <a:srgbClr val="FF0000"/>
                </a:solidFill>
                <a:latin typeface="楷体_GB2312" panose="02010609030101010101" charset="-122"/>
                <a:ea typeface="楷体_GB2312" panose="02010609030101010101" charset="-122"/>
              </a:rPr>
              <a:t>= 1000 </a:t>
            </a:r>
            <a:r>
              <a:rPr lang="zh-CN" altLang="en-US" sz="4000" dirty="0">
                <a:solidFill>
                  <a:srgbClr val="FF0000"/>
                </a:solidFill>
                <a:latin typeface="楷体_GB2312" panose="02010609030101010101" charset="-122"/>
                <a:ea typeface="楷体_GB2312" panose="02010609030101010101" charset="-122"/>
              </a:rPr>
              <a:t>立方分米</a:t>
            </a:r>
          </a:p>
        </p:txBody>
      </p:sp>
      <p:sp>
        <p:nvSpPr>
          <p:cNvPr id="1116" name="Text Box 1108"/>
          <p:cNvSpPr txBox="1">
            <a:spLocks noChangeArrowheads="1"/>
          </p:cNvSpPr>
          <p:nvPr/>
        </p:nvSpPr>
        <p:spPr bwMode="auto">
          <a:xfrm>
            <a:off x="3061653" y="5445036"/>
            <a:ext cx="1584325"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3200">
                <a:latin typeface="楷体_GB2312" panose="02010609030101010101" charset="-122"/>
                <a:ea typeface="楷体_GB2312" panose="02010609030101010101" charset="-122"/>
              </a:rPr>
              <a:t>1</a:t>
            </a:r>
            <a:r>
              <a:rPr lang="zh-CN" altLang="en-US" sz="3200">
                <a:latin typeface="楷体_GB2312" panose="02010609030101010101" charset="-122"/>
                <a:ea typeface="楷体_GB2312" panose="02010609030101010101" charset="-122"/>
              </a:rPr>
              <a:t>米</a:t>
            </a:r>
          </a:p>
        </p:txBody>
      </p:sp>
      <p:sp>
        <p:nvSpPr>
          <p:cNvPr id="1117" name="Text Box 1109"/>
          <p:cNvSpPr txBox="1">
            <a:spLocks noChangeArrowheads="1"/>
          </p:cNvSpPr>
          <p:nvPr/>
        </p:nvSpPr>
        <p:spPr bwMode="auto">
          <a:xfrm>
            <a:off x="5366703" y="4467136"/>
            <a:ext cx="1655762"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3200">
                <a:latin typeface="楷体_GB2312" panose="02010609030101010101" charset="-122"/>
                <a:ea typeface="楷体_GB2312" panose="02010609030101010101" charset="-122"/>
              </a:rPr>
              <a:t>1</a:t>
            </a:r>
            <a:r>
              <a:rPr lang="zh-CN" altLang="en-US" sz="3200">
                <a:latin typeface="楷体_GB2312" panose="02010609030101010101" charset="-122"/>
                <a:ea typeface="楷体_GB2312" panose="02010609030101010101" charset="-122"/>
              </a:rPr>
              <a:t>米</a:t>
            </a:r>
          </a:p>
        </p:txBody>
      </p:sp>
      <p:sp>
        <p:nvSpPr>
          <p:cNvPr id="1118" name="Text Box 1110"/>
          <p:cNvSpPr txBox="1">
            <a:spLocks noChangeArrowheads="1"/>
          </p:cNvSpPr>
          <p:nvPr/>
        </p:nvSpPr>
        <p:spPr bwMode="auto">
          <a:xfrm>
            <a:off x="4503103" y="3244761"/>
            <a:ext cx="1223962"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sz="3200">
                <a:latin typeface="楷体_GB2312" panose="02010609030101010101" charset="-122"/>
                <a:ea typeface="楷体_GB2312" panose="02010609030101010101" charset="-122"/>
              </a:rPr>
              <a:t>1</a:t>
            </a:r>
            <a:r>
              <a:rPr lang="zh-CN" altLang="en-US" sz="3200">
                <a:latin typeface="楷体_GB2312" panose="02010609030101010101" charset="-122"/>
                <a:ea typeface="楷体_GB2312" panose="02010609030101010101" charset="-122"/>
              </a:rPr>
              <a:t>米</a:t>
            </a:r>
          </a:p>
        </p:txBody>
      </p:sp>
    </p:spTree>
  </p:cSld>
  <p:clrMapOvr>
    <a:masterClrMapping/>
  </p:clrMapOvr>
  <mc:AlternateContent xmlns:mc="http://schemas.openxmlformats.org/markup-compatibility/2006">
    <mc:Choice xmlns:p14="http://schemas.microsoft.com/office/powerpoint/2010/main" xmlns="" Requires="p14">
      <p:transition spd="slow" p14:dur="2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11"/>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ashreg.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3" name="type.wav"/>
                                        </p:tgtEl>
                                      </p:cMediaNode>
                                    </p:audio>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4" name="camera.wav"/>
                                        </p:tgtEl>
                                      </p:cMediaNode>
                                    </p:audio>
                                  </p:subTnLst>
                                </p:cTn>
                              </p:par>
                            </p:childTnLst>
                          </p:cTn>
                        </p:par>
                        <p:par>
                          <p:cTn id="15" fill="hold">
                            <p:stCondLst>
                              <p:cond delay="0"/>
                            </p:stCondLst>
                            <p:childTnLst>
                              <p:par>
                                <p:cTn id="16" presetID="1" presetClass="entr" presetSubtype="0" fill="hold" grpId="0" nodeType="afterEffect">
                                  <p:stCondLst>
                                    <p:cond delay="1000"/>
                                  </p:stCondLst>
                                  <p:childTnLst>
                                    <p:set>
                                      <p:cBhvr>
                                        <p:cTn id="17" dur="1" fill="hold">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16"/>
                                            </p:cond>
                                          </p:stCondLst>
                                          <p:endCondLst>
                                            <p:cond evt="onStopAudio" delay="0">
                                              <p:tgtEl>
                                                <p:sldTgt/>
                                              </p:tgtEl>
                                            </p:cond>
                                          </p:endCondLst>
                                        </p:cTn>
                                        <p:tgtEl>
                                          <p:sndTgt r:embed="rId4" name="camera.wav"/>
                                        </p:tgtEl>
                                      </p:cMediaNode>
                                    </p:audio>
                                  </p:subTnLst>
                                </p:cTn>
                              </p:par>
                            </p:childTnLst>
                          </p:cTn>
                        </p:par>
                        <p:par>
                          <p:cTn id="18" fill="hold">
                            <p:stCondLst>
                              <p:cond delay="1000"/>
                            </p:stCondLst>
                            <p:childTnLst>
                              <p:par>
                                <p:cTn id="19" presetID="1" presetClass="entr" presetSubtype="0" fill="hold" grpId="0" nodeType="afterEffect">
                                  <p:stCondLst>
                                    <p:cond delay="1000"/>
                                  </p:stCondLst>
                                  <p:childTnLst>
                                    <p:set>
                                      <p:cBhvr>
                                        <p:cTn id="20"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9"/>
                                            </p:cond>
                                          </p:stCondLst>
                                          <p:endCondLst>
                                            <p:cond evt="onStopAudio" delay="0">
                                              <p:tgtEl>
                                                <p:sldTgt/>
                                              </p:tgtEl>
                                            </p:cond>
                                          </p:endCondLst>
                                        </p:cTn>
                                        <p:tgtEl>
                                          <p:sndTgt r:embed="rId4" name="camera.wav"/>
                                        </p:tgtEl>
                                      </p:cMediaNode>
                                    </p:audio>
                                  </p:subTnLst>
                                </p:cTn>
                              </p:par>
                            </p:childTnLst>
                          </p:cTn>
                        </p:par>
                        <p:par>
                          <p:cTn id="21" fill="hold">
                            <p:stCondLst>
                              <p:cond delay="2000"/>
                            </p:stCondLst>
                            <p:childTnLst>
                              <p:par>
                                <p:cTn id="22" presetID="1" presetClass="entr" presetSubtype="0" fill="hold" grpId="0" nodeType="afterEffect">
                                  <p:stCondLst>
                                    <p:cond delay="1000"/>
                                  </p:stCondLst>
                                  <p:childTnLst>
                                    <p:set>
                                      <p:cBhvr>
                                        <p:cTn id="23" dur="1" fill="hold">
                                          <p:stCondLst>
                                            <p:cond delay="0"/>
                                          </p:stCondLst>
                                        </p:cTn>
                                        <p:tgtEl>
                                          <p:spTgt spid="15"/>
                                        </p:tgtEl>
                                        <p:attrNameLst>
                                          <p:attrName>style.visibility</p:attrName>
                                        </p:attrNameLst>
                                      </p:cBhvr>
                                      <p:to>
                                        <p:strVal val="visible"/>
                                      </p:to>
                                    </p:set>
                                  </p:childTnLst>
                                  <p:subTnLst>
                                    <p:audio>
                                      <p:cMediaNode>
                                        <p:cTn display="0" masterRel="sameClick">
                                          <p:stCondLst>
                                            <p:cond evt="begin" delay="0">
                                              <p:tn val="22"/>
                                            </p:cond>
                                          </p:stCondLst>
                                          <p:endCondLst>
                                            <p:cond evt="onStopAudio" delay="0">
                                              <p:tgtEl>
                                                <p:sldTgt/>
                                              </p:tgtEl>
                                            </p:cond>
                                          </p:endCondLst>
                                        </p:cTn>
                                        <p:tgtEl>
                                          <p:sndTgt r:embed="rId4" name="camera.wav"/>
                                        </p:tgtEl>
                                      </p:cMediaNode>
                                    </p:audio>
                                  </p:subTnLst>
                                </p:cTn>
                              </p:par>
                            </p:childTnLst>
                          </p:cTn>
                        </p:par>
                        <p:par>
                          <p:cTn id="24" fill="hold">
                            <p:stCondLst>
                              <p:cond delay="3000"/>
                            </p:stCondLst>
                            <p:childTnLst>
                              <p:par>
                                <p:cTn id="25" presetID="1" presetClass="entr" presetSubtype="0" fill="hold" grpId="0" nodeType="afterEffect">
                                  <p:stCondLst>
                                    <p:cond delay="1000"/>
                                  </p:stCondLst>
                                  <p:childTnLst>
                                    <p:set>
                                      <p:cBhvr>
                                        <p:cTn id="26"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25"/>
                                            </p:cond>
                                          </p:stCondLst>
                                          <p:endCondLst>
                                            <p:cond evt="onStopAudio" delay="0">
                                              <p:tgtEl>
                                                <p:sldTgt/>
                                              </p:tgtEl>
                                            </p:cond>
                                          </p:endCondLst>
                                        </p:cTn>
                                        <p:tgtEl>
                                          <p:sndTgt r:embed="rId4" name="camera.wav"/>
                                        </p:tgtEl>
                                      </p:cMediaNode>
                                    </p:audio>
                                  </p:subTnLst>
                                </p:cTn>
                              </p:par>
                            </p:childTnLst>
                          </p:cTn>
                        </p:par>
                        <p:par>
                          <p:cTn id="27" fill="hold">
                            <p:stCondLst>
                              <p:cond delay="4000"/>
                            </p:stCondLst>
                            <p:childTnLst>
                              <p:par>
                                <p:cTn id="28" presetID="1" presetClass="entr" presetSubtype="0" fill="hold" grpId="0" nodeType="afterEffect">
                                  <p:stCondLst>
                                    <p:cond delay="1000"/>
                                  </p:stCondLst>
                                  <p:childTnLst>
                                    <p:set>
                                      <p:cBhvr>
                                        <p:cTn id="29" dur="1" fill="hold">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28"/>
                                            </p:cond>
                                          </p:stCondLst>
                                          <p:endCondLst>
                                            <p:cond evt="onStopAudio" delay="0">
                                              <p:tgtEl>
                                                <p:sldTgt/>
                                              </p:tgtEl>
                                            </p:cond>
                                          </p:endCondLst>
                                        </p:cTn>
                                        <p:tgtEl>
                                          <p:sndTgt r:embed="rId4" name="camera.wav"/>
                                        </p:tgtEl>
                                      </p:cMediaNode>
                                    </p:audio>
                                  </p:subTnLst>
                                </p:cTn>
                              </p:par>
                            </p:childTnLst>
                          </p:cTn>
                        </p:par>
                        <p:par>
                          <p:cTn id="30" fill="hold">
                            <p:stCondLst>
                              <p:cond delay="5000"/>
                            </p:stCondLst>
                            <p:childTnLst>
                              <p:par>
                                <p:cTn id="31" presetID="1" presetClass="entr" presetSubtype="0" fill="hold" grpId="0" nodeType="afterEffect">
                                  <p:stCondLst>
                                    <p:cond delay="1000"/>
                                  </p:stCondLst>
                                  <p:childTnLst>
                                    <p:set>
                                      <p:cBhvr>
                                        <p:cTn id="32" dur="1" fill="hold">
                                          <p:stCondLst>
                                            <p:cond delay="0"/>
                                          </p:stCondLst>
                                        </p:cTn>
                                        <p:tgtEl>
                                          <p:spTgt spid="18"/>
                                        </p:tgtEl>
                                        <p:attrNameLst>
                                          <p:attrName>style.visibility</p:attrName>
                                        </p:attrNameLst>
                                      </p:cBhvr>
                                      <p:to>
                                        <p:strVal val="visible"/>
                                      </p:to>
                                    </p:set>
                                  </p:childTnLst>
                                  <p:subTnLst>
                                    <p:audio>
                                      <p:cMediaNode>
                                        <p:cTn display="0" masterRel="sameClick">
                                          <p:stCondLst>
                                            <p:cond evt="begin" delay="0">
                                              <p:tn val="31"/>
                                            </p:cond>
                                          </p:stCondLst>
                                          <p:endCondLst>
                                            <p:cond evt="onStopAudio" delay="0">
                                              <p:tgtEl>
                                                <p:sldTgt/>
                                              </p:tgtEl>
                                            </p:cond>
                                          </p:endCondLst>
                                        </p:cTn>
                                        <p:tgtEl>
                                          <p:sndTgt r:embed="rId4" name="camera.wav"/>
                                        </p:tgtEl>
                                      </p:cMediaNode>
                                    </p:audio>
                                  </p:subTnLst>
                                </p:cTn>
                              </p:par>
                            </p:childTnLst>
                          </p:cTn>
                        </p:par>
                        <p:par>
                          <p:cTn id="33" fill="hold">
                            <p:stCondLst>
                              <p:cond delay="6000"/>
                            </p:stCondLst>
                            <p:childTnLst>
                              <p:par>
                                <p:cTn id="34" presetID="1" presetClass="entr" presetSubtype="0" fill="hold" grpId="0" nodeType="afterEffect">
                                  <p:stCondLst>
                                    <p:cond delay="1000"/>
                                  </p:stCondLst>
                                  <p:childTnLst>
                                    <p:set>
                                      <p:cBhvr>
                                        <p:cTn id="35" dur="1" fill="hold">
                                          <p:stCondLst>
                                            <p:cond delay="0"/>
                                          </p:stCondLst>
                                        </p:cTn>
                                        <p:tgtEl>
                                          <p:spTgt spid="19"/>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4" name="camera.wav"/>
                                        </p:tgtEl>
                                      </p:cMediaNode>
                                    </p:audio>
                                  </p:subTnLst>
                                </p:cTn>
                              </p:par>
                            </p:childTnLst>
                          </p:cTn>
                        </p:par>
                        <p:par>
                          <p:cTn id="36" fill="hold">
                            <p:stCondLst>
                              <p:cond delay="7000"/>
                            </p:stCondLst>
                            <p:childTnLst>
                              <p:par>
                                <p:cTn id="37" presetID="1" presetClass="entr" presetSubtype="0" fill="hold" grpId="0" nodeType="afterEffect">
                                  <p:stCondLst>
                                    <p:cond delay="1000"/>
                                  </p:stCondLst>
                                  <p:childTnLst>
                                    <p:set>
                                      <p:cBhvr>
                                        <p:cTn id="38" dur="1" fill="hold">
                                          <p:stCondLst>
                                            <p:cond delay="0"/>
                                          </p:stCondLst>
                                        </p:cTn>
                                        <p:tgtEl>
                                          <p:spTgt spid="20"/>
                                        </p:tgtEl>
                                        <p:attrNameLst>
                                          <p:attrName>style.visibility</p:attrName>
                                        </p:attrNameLst>
                                      </p:cBhvr>
                                      <p:to>
                                        <p:strVal val="visible"/>
                                      </p:to>
                                    </p:set>
                                  </p:childTnLst>
                                  <p:subTnLst>
                                    <p:audio>
                                      <p:cMediaNode>
                                        <p:cTn display="0" masterRel="sameClick">
                                          <p:stCondLst>
                                            <p:cond evt="begin" delay="0">
                                              <p:tn val="37"/>
                                            </p:cond>
                                          </p:stCondLst>
                                          <p:endCondLst>
                                            <p:cond evt="onStopAudio" delay="0">
                                              <p:tgtEl>
                                                <p:sldTgt/>
                                              </p:tgtEl>
                                            </p:cond>
                                          </p:endCondLst>
                                        </p:cTn>
                                        <p:tgtEl>
                                          <p:sndTgt r:embed="rId4" name="camera.wav"/>
                                        </p:tgtEl>
                                      </p:cMediaNode>
                                    </p:audio>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3" name="type.wav"/>
                                        </p:tgtEl>
                                      </p:cMediaNode>
                                    </p:audio>
                                  </p:subTnLst>
                                </p:cTn>
                              </p:par>
                            </p:childTnLst>
                          </p:cTn>
                        </p:par>
                        <p:par>
                          <p:cTn id="43" fill="hold">
                            <p:stCondLst>
                              <p:cond delay="0"/>
                            </p:stCondLst>
                            <p:childTnLst>
                              <p:par>
                                <p:cTn id="44" presetID="1" presetClass="entr" presetSubtype="0" fill="hold" nodeType="afterEffect">
                                  <p:stCondLst>
                                    <p:cond delay="1000"/>
                                  </p:stCondLst>
                                  <p:childTnLst>
                                    <p:set>
                                      <p:cBhvr>
                                        <p:cTn id="45"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3" name="type.wav"/>
                                        </p:tgtEl>
                                      </p:cMediaNode>
                                    </p:audio>
                                  </p:subTnLst>
                                </p:cTn>
                              </p:par>
                            </p:childTnLst>
                          </p:cTn>
                        </p:par>
                        <p:par>
                          <p:cTn id="46" fill="hold">
                            <p:stCondLst>
                              <p:cond delay="1000"/>
                            </p:stCondLst>
                            <p:childTnLst>
                              <p:par>
                                <p:cTn id="47" presetID="1" presetClass="entr" presetSubtype="0" fill="hold" nodeType="afterEffect">
                                  <p:stCondLst>
                                    <p:cond delay="1000"/>
                                  </p:stCondLst>
                                  <p:childTnLst>
                                    <p:set>
                                      <p:cBhvr>
                                        <p:cTn id="48" dur="1" fill="hold">
                                          <p:stCondLst>
                                            <p:cond delay="0"/>
                                          </p:stCondLst>
                                        </p:cTn>
                                        <p:tgtEl>
                                          <p:spTgt spid="44"/>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3" name="type.wav"/>
                                        </p:tgtEl>
                                      </p:cMediaNode>
                                    </p:audio>
                                  </p:subTnLst>
                                </p:cTn>
                              </p:par>
                            </p:childTnLst>
                          </p:cTn>
                        </p:par>
                        <p:par>
                          <p:cTn id="49" fill="hold">
                            <p:stCondLst>
                              <p:cond delay="2000"/>
                            </p:stCondLst>
                            <p:childTnLst>
                              <p:par>
                                <p:cTn id="50" presetID="1" presetClass="entr" presetSubtype="0" fill="hold" nodeType="afterEffect">
                                  <p:stCondLst>
                                    <p:cond delay="1000"/>
                                  </p:stCondLst>
                                  <p:childTnLst>
                                    <p:set>
                                      <p:cBhvr>
                                        <p:cTn id="51" dur="1" fill="hold">
                                          <p:stCondLst>
                                            <p:cond delay="0"/>
                                          </p:stCondLst>
                                        </p:cTn>
                                        <p:tgtEl>
                                          <p:spTgt spid="55"/>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type.wav"/>
                                        </p:tgtEl>
                                      </p:cMediaNode>
                                    </p:audio>
                                  </p:subTnLst>
                                </p:cTn>
                              </p:par>
                            </p:childTnLst>
                          </p:cTn>
                        </p:par>
                        <p:par>
                          <p:cTn id="52" fill="hold">
                            <p:stCondLst>
                              <p:cond delay="3000"/>
                            </p:stCondLst>
                            <p:childTnLst>
                              <p:par>
                                <p:cTn id="53" presetID="1" presetClass="entr" presetSubtype="0" fill="hold" nodeType="afterEffect">
                                  <p:stCondLst>
                                    <p:cond delay="1000"/>
                                  </p:stCondLst>
                                  <p:childTnLst>
                                    <p:set>
                                      <p:cBhvr>
                                        <p:cTn id="54" dur="1" fill="hold">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3" name="type.wav"/>
                                        </p:tgtEl>
                                      </p:cMediaNode>
                                    </p:audio>
                                  </p:subTnLst>
                                </p:cTn>
                              </p:par>
                            </p:childTnLst>
                          </p:cTn>
                        </p:par>
                        <p:par>
                          <p:cTn id="55" fill="hold">
                            <p:stCondLst>
                              <p:cond delay="4000"/>
                            </p:stCondLst>
                            <p:childTnLst>
                              <p:par>
                                <p:cTn id="56" presetID="1" presetClass="entr" presetSubtype="0" fill="hold" nodeType="afterEffect">
                                  <p:stCondLst>
                                    <p:cond delay="1000"/>
                                  </p:stCondLst>
                                  <p:childTnLst>
                                    <p:set>
                                      <p:cBhvr>
                                        <p:cTn id="57" dur="1" fill="hold">
                                          <p:stCondLst>
                                            <p:cond delay="0"/>
                                          </p:stCondLst>
                                        </p:cTn>
                                        <p:tgtEl>
                                          <p:spTgt spid="77"/>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3" name="type.wav"/>
                                        </p:tgtEl>
                                      </p:cMediaNode>
                                    </p:audio>
                                  </p:subTnLst>
                                </p:cTn>
                              </p:par>
                            </p:childTnLst>
                          </p:cTn>
                        </p:par>
                        <p:par>
                          <p:cTn id="58" fill="hold">
                            <p:stCondLst>
                              <p:cond delay="5000"/>
                            </p:stCondLst>
                            <p:childTnLst>
                              <p:par>
                                <p:cTn id="59" presetID="1" presetClass="entr" presetSubtype="0" fill="hold" nodeType="afterEffect">
                                  <p:stCondLst>
                                    <p:cond delay="1000"/>
                                  </p:stCondLst>
                                  <p:childTnLst>
                                    <p:set>
                                      <p:cBhvr>
                                        <p:cTn id="60" dur="1" fill="hold">
                                          <p:stCondLst>
                                            <p:cond delay="0"/>
                                          </p:stCondLst>
                                        </p:cTn>
                                        <p:tgtEl>
                                          <p:spTgt spid="88"/>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3" name="type.wav"/>
                                        </p:tgtEl>
                                      </p:cMediaNode>
                                    </p:audio>
                                  </p:subTnLst>
                                </p:cTn>
                              </p:par>
                            </p:childTnLst>
                          </p:cTn>
                        </p:par>
                        <p:par>
                          <p:cTn id="61" fill="hold">
                            <p:stCondLst>
                              <p:cond delay="6000"/>
                            </p:stCondLst>
                            <p:childTnLst>
                              <p:par>
                                <p:cTn id="62" presetID="1" presetClass="entr" presetSubtype="0" fill="hold" nodeType="afterEffect">
                                  <p:stCondLst>
                                    <p:cond delay="1000"/>
                                  </p:stCondLst>
                                  <p:childTnLst>
                                    <p:set>
                                      <p:cBhvr>
                                        <p:cTn id="63" dur="1" fill="hold">
                                          <p:stCondLst>
                                            <p:cond delay="0"/>
                                          </p:stCondLst>
                                        </p:cTn>
                                        <p:tgtEl>
                                          <p:spTgt spid="99"/>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3" name="type.wav"/>
                                        </p:tgtEl>
                                      </p:cMediaNode>
                                    </p:audio>
                                  </p:subTnLst>
                                </p:cTn>
                              </p:par>
                            </p:childTnLst>
                          </p:cTn>
                        </p:par>
                        <p:par>
                          <p:cTn id="64" fill="hold">
                            <p:stCondLst>
                              <p:cond delay="7000"/>
                            </p:stCondLst>
                            <p:childTnLst>
                              <p:par>
                                <p:cTn id="65" presetID="1" presetClass="entr" presetSubtype="0" fill="hold" nodeType="afterEffect">
                                  <p:stCondLst>
                                    <p:cond delay="1000"/>
                                  </p:stCondLst>
                                  <p:childTnLst>
                                    <p:set>
                                      <p:cBhvr>
                                        <p:cTn id="66" dur="1" fill="hold">
                                          <p:stCondLst>
                                            <p:cond delay="0"/>
                                          </p:stCondLst>
                                        </p:cTn>
                                        <p:tgtEl>
                                          <p:spTgt spid="110"/>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3" name="type.wav"/>
                                        </p:tgtEl>
                                      </p:cMediaNode>
                                    </p:audio>
                                  </p:sub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21"/>
                                        </p:tgtEl>
                                        <p:attrNameLst>
                                          <p:attrName>style.visibility</p:attrName>
                                        </p:attrNameLst>
                                      </p:cBhvr>
                                      <p:to>
                                        <p:strVal val="visible"/>
                                      </p:to>
                                    </p:set>
                                  </p:childTnLst>
                                  <p:subTnLst>
                                    <p:audio>
                                      <p:cMediaNode>
                                        <p:cTn display="0" masterRel="sameClick">
                                          <p:stCondLst>
                                            <p:cond evt="begin" delay="0">
                                              <p:tn val="69"/>
                                            </p:cond>
                                          </p:stCondLst>
                                          <p:endCondLst>
                                            <p:cond evt="onStopAudio" delay="0">
                                              <p:tgtEl>
                                                <p:sldTgt/>
                                              </p:tgtEl>
                                            </p:cond>
                                          </p:endCondLst>
                                        </p:cTn>
                                        <p:tgtEl>
                                          <p:sndTgt r:embed="rId4" name="camera.wav"/>
                                        </p:tgtEl>
                                      </p:cMediaNode>
                                    </p:audio>
                                  </p:subTnLst>
                                </p:cTn>
                              </p:par>
                            </p:childTnLst>
                          </p:cTn>
                        </p:par>
                        <p:par>
                          <p:cTn id="71" fill="hold">
                            <p:stCondLst>
                              <p:cond delay="0"/>
                            </p:stCondLst>
                            <p:childTnLst>
                              <p:par>
                                <p:cTn id="72" presetID="1" presetClass="entr" presetSubtype="0" fill="hold" nodeType="afterEffect">
                                  <p:stCondLst>
                                    <p:cond delay="1000"/>
                                  </p:stCondLst>
                                  <p:childTnLst>
                                    <p:set>
                                      <p:cBhvr>
                                        <p:cTn id="73" dur="1" fill="hold">
                                          <p:stCondLst>
                                            <p:cond delay="0"/>
                                          </p:stCondLst>
                                        </p:cTn>
                                        <p:tgtEl>
                                          <p:spTgt spid="231"/>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4" name="camera.wav"/>
                                        </p:tgtEl>
                                      </p:cMediaNode>
                                    </p:audio>
                                  </p:subTnLst>
                                </p:cTn>
                              </p:par>
                            </p:childTnLst>
                          </p:cTn>
                        </p:par>
                        <p:par>
                          <p:cTn id="74" fill="hold">
                            <p:stCondLst>
                              <p:cond delay="1000"/>
                            </p:stCondLst>
                            <p:childTnLst>
                              <p:par>
                                <p:cTn id="75" presetID="1" presetClass="entr" presetSubtype="0" fill="hold" nodeType="afterEffect">
                                  <p:stCondLst>
                                    <p:cond delay="1000"/>
                                  </p:stCondLst>
                                  <p:childTnLst>
                                    <p:set>
                                      <p:cBhvr>
                                        <p:cTn id="76" dur="1" fill="hold">
                                          <p:stCondLst>
                                            <p:cond delay="0"/>
                                          </p:stCondLst>
                                        </p:cTn>
                                        <p:tgtEl>
                                          <p:spTgt spid="341"/>
                                        </p:tgtEl>
                                        <p:attrNameLst>
                                          <p:attrName>style.visibility</p:attrName>
                                        </p:attrNameLst>
                                      </p:cBhvr>
                                      <p:to>
                                        <p:strVal val="visible"/>
                                      </p:to>
                                    </p:set>
                                  </p:childTnLst>
                                  <p:subTnLst>
                                    <p:audio>
                                      <p:cMediaNode>
                                        <p:cTn display="0" masterRel="sameClick">
                                          <p:stCondLst>
                                            <p:cond evt="begin" delay="0">
                                              <p:tn val="75"/>
                                            </p:cond>
                                          </p:stCondLst>
                                          <p:endCondLst>
                                            <p:cond evt="onStopAudio" delay="0">
                                              <p:tgtEl>
                                                <p:sldTgt/>
                                              </p:tgtEl>
                                            </p:cond>
                                          </p:endCondLst>
                                        </p:cTn>
                                        <p:tgtEl>
                                          <p:sndTgt r:embed="rId4" name="camera.wav"/>
                                        </p:tgtEl>
                                      </p:cMediaNode>
                                    </p:audio>
                                  </p:subTnLst>
                                </p:cTn>
                              </p:par>
                            </p:childTnLst>
                          </p:cTn>
                        </p:par>
                        <p:par>
                          <p:cTn id="77" fill="hold">
                            <p:stCondLst>
                              <p:cond delay="2000"/>
                            </p:stCondLst>
                            <p:childTnLst>
                              <p:par>
                                <p:cTn id="78" presetID="1" presetClass="entr" presetSubtype="0" fill="hold" nodeType="afterEffect">
                                  <p:stCondLst>
                                    <p:cond delay="1000"/>
                                  </p:stCondLst>
                                  <p:childTnLst>
                                    <p:set>
                                      <p:cBhvr>
                                        <p:cTn id="79" dur="1" fill="hold">
                                          <p:stCondLst>
                                            <p:cond delay="0"/>
                                          </p:stCondLst>
                                        </p:cTn>
                                        <p:tgtEl>
                                          <p:spTgt spid="451"/>
                                        </p:tgtEl>
                                        <p:attrNameLst>
                                          <p:attrName>style.visibility</p:attrName>
                                        </p:attrNameLst>
                                      </p:cBhvr>
                                      <p:to>
                                        <p:strVal val="visible"/>
                                      </p:to>
                                    </p:set>
                                  </p:childTnLst>
                                  <p:subTnLst>
                                    <p:audio>
                                      <p:cMediaNode>
                                        <p:cTn display="0" masterRel="sameClick">
                                          <p:stCondLst>
                                            <p:cond evt="begin" delay="0">
                                              <p:tn val="78"/>
                                            </p:cond>
                                          </p:stCondLst>
                                          <p:endCondLst>
                                            <p:cond evt="onStopAudio" delay="0">
                                              <p:tgtEl>
                                                <p:sldTgt/>
                                              </p:tgtEl>
                                            </p:cond>
                                          </p:endCondLst>
                                        </p:cTn>
                                        <p:tgtEl>
                                          <p:sndTgt r:embed="rId4" name="camera.wav"/>
                                        </p:tgtEl>
                                      </p:cMediaNode>
                                    </p:audio>
                                  </p:subTnLst>
                                </p:cTn>
                              </p:par>
                            </p:childTnLst>
                          </p:cTn>
                        </p:par>
                        <p:par>
                          <p:cTn id="80" fill="hold">
                            <p:stCondLst>
                              <p:cond delay="3000"/>
                            </p:stCondLst>
                            <p:childTnLst>
                              <p:par>
                                <p:cTn id="81" presetID="1" presetClass="entr" presetSubtype="0" fill="hold" nodeType="afterEffect">
                                  <p:stCondLst>
                                    <p:cond delay="1000"/>
                                  </p:stCondLst>
                                  <p:childTnLst>
                                    <p:set>
                                      <p:cBhvr>
                                        <p:cTn id="82" dur="1" fill="hold">
                                          <p:stCondLst>
                                            <p:cond delay="0"/>
                                          </p:stCondLst>
                                        </p:cTn>
                                        <p:tgtEl>
                                          <p:spTgt spid="561"/>
                                        </p:tgtEl>
                                        <p:attrNameLst>
                                          <p:attrName>style.visibility</p:attrName>
                                        </p:attrNameLst>
                                      </p:cBhvr>
                                      <p:to>
                                        <p:strVal val="visible"/>
                                      </p:to>
                                    </p:set>
                                  </p:childTnLst>
                                  <p:subTnLst>
                                    <p:audio>
                                      <p:cMediaNode>
                                        <p:cTn display="0" masterRel="sameClick">
                                          <p:stCondLst>
                                            <p:cond evt="begin" delay="0">
                                              <p:tn val="81"/>
                                            </p:cond>
                                          </p:stCondLst>
                                          <p:endCondLst>
                                            <p:cond evt="onStopAudio" delay="0">
                                              <p:tgtEl>
                                                <p:sldTgt/>
                                              </p:tgtEl>
                                            </p:cond>
                                          </p:endCondLst>
                                        </p:cTn>
                                        <p:tgtEl>
                                          <p:sndTgt r:embed="rId4" name="camera.wav"/>
                                        </p:tgtEl>
                                      </p:cMediaNode>
                                    </p:audio>
                                  </p:subTnLst>
                                </p:cTn>
                              </p:par>
                            </p:childTnLst>
                          </p:cTn>
                        </p:par>
                        <p:par>
                          <p:cTn id="83" fill="hold">
                            <p:stCondLst>
                              <p:cond delay="4000"/>
                            </p:stCondLst>
                            <p:childTnLst>
                              <p:par>
                                <p:cTn id="84" presetID="1" presetClass="entr" presetSubtype="0" fill="hold" nodeType="afterEffect">
                                  <p:stCondLst>
                                    <p:cond delay="1000"/>
                                  </p:stCondLst>
                                  <p:childTnLst>
                                    <p:set>
                                      <p:cBhvr>
                                        <p:cTn id="85" dur="1" fill="hold">
                                          <p:stCondLst>
                                            <p:cond delay="0"/>
                                          </p:stCondLst>
                                        </p:cTn>
                                        <p:tgtEl>
                                          <p:spTgt spid="671"/>
                                        </p:tgtEl>
                                        <p:attrNameLst>
                                          <p:attrName>style.visibility</p:attrName>
                                        </p:attrNameLst>
                                      </p:cBhvr>
                                      <p:to>
                                        <p:strVal val="visible"/>
                                      </p:to>
                                    </p:set>
                                  </p:childTnLst>
                                  <p:subTnLst>
                                    <p:audio>
                                      <p:cMediaNode>
                                        <p:cTn display="0" masterRel="sameClick">
                                          <p:stCondLst>
                                            <p:cond evt="begin" delay="0">
                                              <p:tn val="84"/>
                                            </p:cond>
                                          </p:stCondLst>
                                          <p:endCondLst>
                                            <p:cond evt="onStopAudio" delay="0">
                                              <p:tgtEl>
                                                <p:sldTgt/>
                                              </p:tgtEl>
                                            </p:cond>
                                          </p:endCondLst>
                                        </p:cTn>
                                        <p:tgtEl>
                                          <p:sndTgt r:embed="rId4" name="camera.wav"/>
                                        </p:tgtEl>
                                      </p:cMediaNode>
                                    </p:audio>
                                  </p:subTnLst>
                                </p:cTn>
                              </p:par>
                            </p:childTnLst>
                          </p:cTn>
                        </p:par>
                        <p:par>
                          <p:cTn id="86" fill="hold">
                            <p:stCondLst>
                              <p:cond delay="5000"/>
                            </p:stCondLst>
                            <p:childTnLst>
                              <p:par>
                                <p:cTn id="87" presetID="1" presetClass="entr" presetSubtype="0" fill="hold" nodeType="afterEffect">
                                  <p:stCondLst>
                                    <p:cond delay="1000"/>
                                  </p:stCondLst>
                                  <p:childTnLst>
                                    <p:set>
                                      <p:cBhvr>
                                        <p:cTn id="88" dur="1" fill="hold">
                                          <p:stCondLst>
                                            <p:cond delay="0"/>
                                          </p:stCondLst>
                                        </p:cTn>
                                        <p:tgtEl>
                                          <p:spTgt spid="781"/>
                                        </p:tgtEl>
                                        <p:attrNameLst>
                                          <p:attrName>style.visibility</p:attrName>
                                        </p:attrNameLst>
                                      </p:cBhvr>
                                      <p:to>
                                        <p:strVal val="visible"/>
                                      </p:to>
                                    </p:set>
                                  </p:childTnLst>
                                  <p:subTnLst>
                                    <p:audio>
                                      <p:cMediaNode>
                                        <p:cTn display="0" masterRel="sameClick">
                                          <p:stCondLst>
                                            <p:cond evt="begin" delay="0">
                                              <p:tn val="87"/>
                                            </p:cond>
                                          </p:stCondLst>
                                          <p:endCondLst>
                                            <p:cond evt="onStopAudio" delay="0">
                                              <p:tgtEl>
                                                <p:sldTgt/>
                                              </p:tgtEl>
                                            </p:cond>
                                          </p:endCondLst>
                                        </p:cTn>
                                        <p:tgtEl>
                                          <p:sndTgt r:embed="rId4" name="camera.wav"/>
                                        </p:tgtEl>
                                      </p:cMediaNode>
                                    </p:audio>
                                  </p:subTnLst>
                                </p:cTn>
                              </p:par>
                            </p:childTnLst>
                          </p:cTn>
                        </p:par>
                        <p:par>
                          <p:cTn id="89" fill="hold">
                            <p:stCondLst>
                              <p:cond delay="6000"/>
                            </p:stCondLst>
                            <p:childTnLst>
                              <p:par>
                                <p:cTn id="90" presetID="1" presetClass="entr" presetSubtype="0" fill="hold" nodeType="afterEffect">
                                  <p:stCondLst>
                                    <p:cond delay="1000"/>
                                  </p:stCondLst>
                                  <p:childTnLst>
                                    <p:set>
                                      <p:cBhvr>
                                        <p:cTn id="91" dur="1" fill="hold">
                                          <p:stCondLst>
                                            <p:cond delay="0"/>
                                          </p:stCondLst>
                                        </p:cTn>
                                        <p:tgtEl>
                                          <p:spTgt spid="891"/>
                                        </p:tgtEl>
                                        <p:attrNameLst>
                                          <p:attrName>style.visibility</p:attrName>
                                        </p:attrNameLst>
                                      </p:cBhvr>
                                      <p:to>
                                        <p:strVal val="visible"/>
                                      </p:to>
                                    </p:set>
                                  </p:childTnLst>
                                  <p:subTnLst>
                                    <p:audio>
                                      <p:cMediaNode>
                                        <p:cTn display="0" masterRel="sameClick">
                                          <p:stCondLst>
                                            <p:cond evt="begin" delay="0">
                                              <p:tn val="90"/>
                                            </p:cond>
                                          </p:stCondLst>
                                          <p:endCondLst>
                                            <p:cond evt="onStopAudio" delay="0">
                                              <p:tgtEl>
                                                <p:sldTgt/>
                                              </p:tgtEl>
                                            </p:cond>
                                          </p:endCondLst>
                                        </p:cTn>
                                        <p:tgtEl>
                                          <p:sndTgt r:embed="rId4" name="camera.wav"/>
                                        </p:tgtEl>
                                      </p:cMediaNode>
                                    </p:audio>
                                  </p:subTnLst>
                                </p:cTn>
                              </p:par>
                            </p:childTnLst>
                          </p:cTn>
                        </p:par>
                        <p:par>
                          <p:cTn id="92" fill="hold">
                            <p:stCondLst>
                              <p:cond delay="7000"/>
                            </p:stCondLst>
                            <p:childTnLst>
                              <p:par>
                                <p:cTn id="93" presetID="1" presetClass="entr" presetSubtype="0" fill="hold" nodeType="afterEffect">
                                  <p:stCondLst>
                                    <p:cond delay="1000"/>
                                  </p:stCondLst>
                                  <p:childTnLst>
                                    <p:set>
                                      <p:cBhvr>
                                        <p:cTn id="94" dur="1" fill="hold">
                                          <p:stCondLst>
                                            <p:cond delay="0"/>
                                          </p:stCondLst>
                                        </p:cTn>
                                        <p:tgtEl>
                                          <p:spTgt spid="1001"/>
                                        </p:tgtEl>
                                        <p:attrNameLst>
                                          <p:attrName>style.visibility</p:attrName>
                                        </p:attrNameLst>
                                      </p:cBhvr>
                                      <p:to>
                                        <p:strVal val="visible"/>
                                      </p:to>
                                    </p:set>
                                  </p:childTnLst>
                                  <p:subTnLst>
                                    <p:audio>
                                      <p:cMediaNode>
                                        <p:cTn display="0" masterRel="sameClick">
                                          <p:stCondLst>
                                            <p:cond evt="begin" delay="0">
                                              <p:tn val="93"/>
                                            </p:cond>
                                          </p:stCondLst>
                                          <p:endCondLst>
                                            <p:cond evt="onStopAudio" delay="0">
                                              <p:tgtEl>
                                                <p:sldTgt/>
                                              </p:tgtEl>
                                            </p:cond>
                                          </p:endCondLst>
                                        </p:cTn>
                                        <p:tgtEl>
                                          <p:sndTgt r:embed="rId4" name="camera.wav"/>
                                        </p:tgtEl>
                                      </p:cMediaNode>
                                    </p:audio>
                                  </p:sub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1116"/>
                                        </p:tgtEl>
                                        <p:attrNameLst>
                                          <p:attrName>style.visibility</p:attrName>
                                        </p:attrNameLst>
                                      </p:cBhvr>
                                      <p:to>
                                        <p:strVal val="visible"/>
                                      </p:to>
                                    </p:set>
                                    <p:anim calcmode="lin" valueType="num">
                                      <p:cBhvr additive="base">
                                        <p:cTn id="99" dur="500" fill="hold"/>
                                        <p:tgtEl>
                                          <p:spTgt spid="1116"/>
                                        </p:tgtEl>
                                        <p:attrNameLst>
                                          <p:attrName>ppt_x</p:attrName>
                                        </p:attrNameLst>
                                      </p:cBhvr>
                                      <p:tavLst>
                                        <p:tav tm="0">
                                          <p:val>
                                            <p:strVal val="#ppt_x"/>
                                          </p:val>
                                        </p:tav>
                                        <p:tav tm="100000">
                                          <p:val>
                                            <p:strVal val="#ppt_x"/>
                                          </p:val>
                                        </p:tav>
                                      </p:tavLst>
                                    </p:anim>
                                    <p:anim calcmode="lin" valueType="num">
                                      <p:cBhvr additive="base">
                                        <p:cTn id="100" dur="500" fill="hold"/>
                                        <p:tgtEl>
                                          <p:spTgt spid="111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1117"/>
                                        </p:tgtEl>
                                        <p:attrNameLst>
                                          <p:attrName>style.visibility</p:attrName>
                                        </p:attrNameLst>
                                      </p:cBhvr>
                                      <p:to>
                                        <p:strVal val="visible"/>
                                      </p:to>
                                    </p:set>
                                    <p:anim calcmode="lin" valueType="num">
                                      <p:cBhvr additive="base">
                                        <p:cTn id="103" dur="500" fill="hold"/>
                                        <p:tgtEl>
                                          <p:spTgt spid="1117"/>
                                        </p:tgtEl>
                                        <p:attrNameLst>
                                          <p:attrName>ppt_x</p:attrName>
                                        </p:attrNameLst>
                                      </p:cBhvr>
                                      <p:tavLst>
                                        <p:tav tm="0">
                                          <p:val>
                                            <p:strVal val="#ppt_x"/>
                                          </p:val>
                                        </p:tav>
                                        <p:tav tm="100000">
                                          <p:val>
                                            <p:strVal val="#ppt_x"/>
                                          </p:val>
                                        </p:tav>
                                      </p:tavLst>
                                    </p:anim>
                                    <p:anim calcmode="lin" valueType="num">
                                      <p:cBhvr additive="base">
                                        <p:cTn id="104" dur="500" fill="hold"/>
                                        <p:tgtEl>
                                          <p:spTgt spid="111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1118"/>
                                        </p:tgtEl>
                                        <p:attrNameLst>
                                          <p:attrName>style.visibility</p:attrName>
                                        </p:attrNameLst>
                                      </p:cBhvr>
                                      <p:to>
                                        <p:strVal val="visible"/>
                                      </p:to>
                                    </p:set>
                                    <p:anim calcmode="lin" valueType="num">
                                      <p:cBhvr additive="base">
                                        <p:cTn id="107" dur="500" fill="hold"/>
                                        <p:tgtEl>
                                          <p:spTgt spid="1118"/>
                                        </p:tgtEl>
                                        <p:attrNameLst>
                                          <p:attrName>ppt_x</p:attrName>
                                        </p:attrNameLst>
                                      </p:cBhvr>
                                      <p:tavLst>
                                        <p:tav tm="0">
                                          <p:val>
                                            <p:strVal val="#ppt_x"/>
                                          </p:val>
                                        </p:tav>
                                        <p:tav tm="100000">
                                          <p:val>
                                            <p:strVal val="#ppt_x"/>
                                          </p:val>
                                        </p:tav>
                                      </p:tavLst>
                                    </p:anim>
                                    <p:anim calcmode="lin" valueType="num">
                                      <p:cBhvr additive="base">
                                        <p:cTn id="108" dur="500" fill="hold"/>
                                        <p:tgtEl>
                                          <p:spTgt spid="1118"/>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1113"/>
                                        </p:tgtEl>
                                        <p:attrNameLst>
                                          <p:attrName>style.visibility</p:attrName>
                                        </p:attrNameLst>
                                      </p:cBhvr>
                                      <p:to>
                                        <p:strVal val="visible"/>
                                      </p:to>
                                    </p:set>
                                    <p:anim calcmode="lin" valueType="num">
                                      <p:cBhvr additive="base">
                                        <p:cTn id="113" dur="500" fill="hold"/>
                                        <p:tgtEl>
                                          <p:spTgt spid="1113"/>
                                        </p:tgtEl>
                                        <p:attrNameLst>
                                          <p:attrName>ppt_x</p:attrName>
                                        </p:attrNameLst>
                                      </p:cBhvr>
                                      <p:tavLst>
                                        <p:tav tm="0">
                                          <p:val>
                                            <p:strVal val="#ppt_x"/>
                                          </p:val>
                                        </p:tav>
                                        <p:tav tm="100000">
                                          <p:val>
                                            <p:strVal val="#ppt_x"/>
                                          </p:val>
                                        </p:tav>
                                      </p:tavLst>
                                    </p:anim>
                                    <p:anim calcmode="lin" valueType="num">
                                      <p:cBhvr additive="base">
                                        <p:cTn id="114" dur="500" fill="hold"/>
                                        <p:tgtEl>
                                          <p:spTgt spid="1113"/>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1112"/>
                                        </p:tgtEl>
                                        <p:attrNameLst>
                                          <p:attrName>style.visibility</p:attrName>
                                        </p:attrNameLst>
                                      </p:cBhvr>
                                      <p:to>
                                        <p:strVal val="visible"/>
                                      </p:to>
                                    </p:set>
                                    <p:anim calcmode="lin" valueType="num">
                                      <p:cBhvr additive="base">
                                        <p:cTn id="119" dur="500" fill="hold"/>
                                        <p:tgtEl>
                                          <p:spTgt spid="1112"/>
                                        </p:tgtEl>
                                        <p:attrNameLst>
                                          <p:attrName>ppt_x</p:attrName>
                                        </p:attrNameLst>
                                      </p:cBhvr>
                                      <p:tavLst>
                                        <p:tav tm="0">
                                          <p:val>
                                            <p:strVal val="#ppt_x"/>
                                          </p:val>
                                        </p:tav>
                                        <p:tav tm="100000">
                                          <p:val>
                                            <p:strVal val="#ppt_x"/>
                                          </p:val>
                                        </p:tav>
                                      </p:tavLst>
                                    </p:anim>
                                    <p:anim calcmode="lin" valueType="num">
                                      <p:cBhvr additive="base">
                                        <p:cTn id="120" dur="500" fill="hold"/>
                                        <p:tgtEl>
                                          <p:spTgt spid="1112"/>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1114"/>
                                        </p:tgtEl>
                                        <p:attrNameLst>
                                          <p:attrName>style.visibility</p:attrName>
                                        </p:attrNameLst>
                                      </p:cBhvr>
                                      <p:to>
                                        <p:strVal val="visible"/>
                                      </p:to>
                                    </p:set>
                                    <p:anim calcmode="lin" valueType="num">
                                      <p:cBhvr additive="base">
                                        <p:cTn id="125" dur="500" fill="hold"/>
                                        <p:tgtEl>
                                          <p:spTgt spid="1114"/>
                                        </p:tgtEl>
                                        <p:attrNameLst>
                                          <p:attrName>ppt_x</p:attrName>
                                        </p:attrNameLst>
                                      </p:cBhvr>
                                      <p:tavLst>
                                        <p:tav tm="0">
                                          <p:val>
                                            <p:strVal val="#ppt_x"/>
                                          </p:val>
                                        </p:tav>
                                        <p:tav tm="100000">
                                          <p:val>
                                            <p:strVal val="#ppt_x"/>
                                          </p:val>
                                        </p:tav>
                                      </p:tavLst>
                                    </p:anim>
                                    <p:anim calcmode="lin" valueType="num">
                                      <p:cBhvr additive="base">
                                        <p:cTn id="126" dur="500" fill="hold"/>
                                        <p:tgtEl>
                                          <p:spTgt spid="1114"/>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1115"/>
                                        </p:tgtEl>
                                        <p:attrNameLst>
                                          <p:attrName>style.visibility</p:attrName>
                                        </p:attrNameLst>
                                      </p:cBhvr>
                                      <p:to>
                                        <p:strVal val="visible"/>
                                      </p:to>
                                    </p:set>
                                    <p:anim calcmode="lin" valueType="num">
                                      <p:cBhvr additive="base">
                                        <p:cTn id="131" dur="500" fill="hold"/>
                                        <p:tgtEl>
                                          <p:spTgt spid="1115"/>
                                        </p:tgtEl>
                                        <p:attrNameLst>
                                          <p:attrName>ppt_x</p:attrName>
                                        </p:attrNameLst>
                                      </p:cBhvr>
                                      <p:tavLst>
                                        <p:tav tm="0">
                                          <p:val>
                                            <p:strVal val="#ppt_x"/>
                                          </p:val>
                                        </p:tav>
                                        <p:tav tm="100000">
                                          <p:val>
                                            <p:strVal val="#ppt_x"/>
                                          </p:val>
                                        </p:tav>
                                      </p:tavLst>
                                    </p:anim>
                                    <p:anim calcmode="lin" valueType="num">
                                      <p:cBhvr additive="base">
                                        <p:cTn id="132" dur="500" fill="hold"/>
                                        <p:tgtEl>
                                          <p:spTgt spid="1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autoUpdateAnimBg="0"/>
      <p:bldP spid="12" grpId="0" bldLvl="0" animBg="1" autoUpdateAnimBg="0"/>
      <p:bldP spid="13" grpId="0" bldLvl="0" animBg="1" autoUpdateAnimBg="0"/>
      <p:bldP spid="14" grpId="0" bldLvl="0" animBg="1" autoUpdateAnimBg="0"/>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0" grpId="0" bldLvl="0" animBg="1" autoUpdateAnimBg="0"/>
      <p:bldP spid="1111" grpId="0" autoUpdateAnimBg="0"/>
      <p:bldP spid="1112" grpId="0" autoUpdateAnimBg="0"/>
      <p:bldP spid="1113" grpId="0" autoUpdateAnimBg="0"/>
      <p:bldP spid="1114" grpId="0" autoUpdateAnimBg="0"/>
      <p:bldP spid="1115" grpId="0" autoUpdateAnimBg="0"/>
      <p:bldP spid="1116" grpId="0" autoUpdateAnimBg="0"/>
      <p:bldP spid="1117" grpId="0" autoUpdateAnimBg="0"/>
      <p:bldP spid="1118"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702,&quot;width&quot;:1051}"/>
</p:tagLst>
</file>

<file path=ppt/tags/tag10.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47,&quot;width&quot;:3217}"/>
</p:tagLst>
</file>

<file path=ppt/tags/tag1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805,&quot;width&quot;:2850}"/>
</p:tagLst>
</file>

<file path=ppt/tags/tag1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796,&quot;width&quot;:2811}"/>
</p:tagLst>
</file>

<file path=ppt/tags/tag1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475,&quot;width&quot;:9470}"/>
</p:tagLst>
</file>

<file path=ppt/tags/tag1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62,&quot;width&quot;:2697}"/>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7.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heme/theme1.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TotalTime>
  <Words>966</Words>
  <Application>Microsoft Office PowerPoint</Application>
  <PresentationFormat>自定义</PresentationFormat>
  <Paragraphs>174</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lenovop</cp:lastModifiedBy>
  <cp:revision>2285</cp:revision>
  <dcterms:created xsi:type="dcterms:W3CDTF">2017-11-13T08:28:00Z</dcterms:created>
  <dcterms:modified xsi:type="dcterms:W3CDTF">2021-12-02T05:53:23Z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2052-11.1.0.10502</vt:lpwstr>
  </property>
  <property fmtid="{D5CDD505-2E9C-101B-9397-08002B2CF9AE}" pid="3" name="ICV">
    <vt:lpwstr>A028F6303CCB4721A44AD1E87C98B248</vt:lpwstr>
  </property>
</Properties>
</file>