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70" r:id="rId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1"/>
    </p:embeddedFont>
    <p:embeddedFont>
      <p:font typeface="微软雅黑" panose="020B0503020204020204" pitchFamily="34" charset="-122"/>
      <p:regular r:id="rId12"/>
    </p:embeddedFont>
    <p:embeddedFont>
      <p:font typeface="DFPOP1-W9" panose="02010609010101010101" charset="0"/>
      <p:regular r:id="rId13"/>
    </p:embeddedFont>
    <p:embeddedFont>
      <p:font typeface="Calibri" panose="020F050202020403020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50"/>
      </p:cViewPr>
      <p:guideLst>
        <p:guide orient="horz" pos="1599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font" Target="fonts/font7.fntdata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04502" y="1750081"/>
            <a:ext cx="508444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第11课时　容积和容积单位</a:t>
            </a:r>
            <a:endParaRPr 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13958" y="1001941"/>
            <a:ext cx="490220" cy="2631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利用公式解决实际问题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41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6.一个长方体的药水箱里装了60升的药水,已知药水箱从里面量长5分米,宽3分米,药水的深度是多少分米?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5330" y="1995170"/>
            <a:ext cx="2991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60升=60立方分米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3275330" y="2640330"/>
            <a:ext cx="2991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60÷(5×3)=4(分米)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2847340" y="3473450"/>
            <a:ext cx="4417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答：药水的深度是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4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</Words>
  <Application>WPS 演示</Application>
  <PresentationFormat>全屏显示(16:9)</PresentationFormat>
  <Paragraphs>22</Paragraphs>
  <Slides>4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楷体</vt:lpstr>
      <vt:lpstr>微软雅黑</vt:lpstr>
      <vt:lpstr>DFPOP1-W9</vt:lpstr>
      <vt:lpstr>华康少女文字W5</vt:lpstr>
      <vt:lpstr>Segoe Print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109</cp:revision>
  <dcterms:created xsi:type="dcterms:W3CDTF">2015-12-05T09:26:00Z</dcterms:created>
  <dcterms:modified xsi:type="dcterms:W3CDTF">2019-10-03T07:31:14Z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