
<file path=[Content_Types].xml><?xml version="1.0" encoding="utf-8"?>
<Types xmlns="http://schemas.openxmlformats.org/package/2006/content-types">
  <Override PartName="/ppt/slides/slide6.xml" ContentType="application/vnd.openxmlformats-officedocument.presentationml.slide+xml"/>
  <Override PartName="/ppt/tags/tag6.xml" ContentType="application/vnd.openxmlformats-officedocument.presentationml.tags+xml"/>
  <Override PartName="/ppt/tags/tag8.xml" ContentType="application/vnd.openxmlformats-officedocument.presentationml.tag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tags/tag4.xml" ContentType="application/vnd.openxmlformats-officedocument.presentationml.tags+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tags/tag2.xml" ContentType="application/vnd.openxmlformats-officedocument.presentationml.tags+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docProps/custom.xml" ContentType="application/vnd.openxmlformats-officedocument.custom-properties+xml"/>
  <Override PartName="/ppt/commentAuthors.xml" ContentType="application/vnd.openxmlformats-officedocument.presentationml.commentAuthors+xml"/>
  <Default Extension="tiff" ContentType="image/tiff"/>
  <Override PartName="/ppt/tags/tag14.xml" ContentType="application/vnd.openxmlformats-officedocument.presentationml.tags+xml"/>
  <Override PartName="/ppt/tags/tag15.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tags/tag7.xml" ContentType="application/vnd.openxmlformats-officedocument.presentationml.tags+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tags/tag3.xml" ContentType="application/vnd.openxmlformats-officedocument.presentationml.tags+xml"/>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tags/tag1.xml" ContentType="application/vnd.openxmlformats-officedocument.presentationml.tag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9"/>
  </p:notesMasterIdLst>
  <p:handoutMasterIdLst>
    <p:handoutMasterId r:id="rId30"/>
  </p:handoutMasterIdLst>
  <p:sldIdLst>
    <p:sldId id="416" r:id="rId2"/>
    <p:sldId id="523" r:id="rId3"/>
    <p:sldId id="641" r:id="rId4"/>
    <p:sldId id="482" r:id="rId5"/>
    <p:sldId id="472" r:id="rId6"/>
    <p:sldId id="670" r:id="rId7"/>
    <p:sldId id="543" r:id="rId8"/>
    <p:sldId id="671" r:id="rId9"/>
    <p:sldId id="546" r:id="rId10"/>
    <p:sldId id="480" r:id="rId11"/>
    <p:sldId id="547" r:id="rId12"/>
    <p:sldId id="619" r:id="rId13"/>
    <p:sldId id="674" r:id="rId14"/>
    <p:sldId id="675" r:id="rId15"/>
    <p:sldId id="676" r:id="rId16"/>
    <p:sldId id="677" r:id="rId17"/>
    <p:sldId id="575" r:id="rId18"/>
    <p:sldId id="558" r:id="rId19"/>
    <p:sldId id="678" r:id="rId20"/>
    <p:sldId id="679" r:id="rId21"/>
    <p:sldId id="476" r:id="rId22"/>
    <p:sldId id="559" r:id="rId23"/>
    <p:sldId id="561" r:id="rId24"/>
    <p:sldId id="485" r:id="rId25"/>
    <p:sldId id="486" r:id="rId26"/>
    <p:sldId id="487" r:id="rId27"/>
    <p:sldId id="488" r:id="rId28"/>
  </p:sldIdLst>
  <p:sldSz cx="12192000" cy="6858000"/>
  <p:notesSz cx="6858000" cy="9144000"/>
  <p:defaultTex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dministrator" initials="A" lastIdx="4"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FFFF"/>
    <a:srgbClr val="BBC0C4"/>
    <a:srgbClr val="FEFEFE"/>
    <a:srgbClr val="ACB3A1"/>
    <a:srgbClr val="969696"/>
    <a:srgbClr val="26182F"/>
    <a:srgbClr val="84AEE1"/>
    <a:srgbClr val="FF7124"/>
    <a:srgbClr val="EF7509"/>
    <a:srgbClr val="8CC5B1"/>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26" autoAdjust="0"/>
    <p:restoredTop sz="94660" autoAdjust="0"/>
  </p:normalViewPr>
  <p:slideViewPr>
    <p:cSldViewPr snapToGrid="0">
      <p:cViewPr>
        <p:scale>
          <a:sx n="66" d="100"/>
          <a:sy n="66" d="100"/>
        </p:scale>
        <p:origin x="-672" y="-116"/>
      </p:cViewPr>
      <p:guideLst>
        <p:guide orient="horz" pos="2160"/>
        <p:guide pos="3980"/>
      </p:guideLst>
    </p:cSldViewPr>
  </p:slideViewPr>
  <p:notesTextViewPr>
    <p:cViewPr>
      <p:scale>
        <a:sx n="1" d="1"/>
        <a:sy n="1" d="1"/>
      </p:scale>
      <p:origin x="0" y="0"/>
    </p:cViewPr>
  </p:notesTextViewPr>
  <p:sorterViewPr>
    <p:cViewPr>
      <p:scale>
        <a:sx n="50" d="100"/>
        <a:sy n="50" d="100"/>
      </p:scale>
      <p:origin x="0" y="0"/>
    </p:cViewPr>
  </p:sorterViewPr>
  <p:notesViewPr>
    <p:cSldViewPr snapToGrid="0">
      <p:cViewPr varScale="1">
        <p:scale>
          <a:sx n="53" d="100"/>
          <a:sy n="53" d="100"/>
        </p:scale>
        <p:origin x="2922" y="90"/>
      </p:cViewPr>
      <p:guideLst/>
    </p:cSldViewPr>
  </p:notesViewPr>
  <p:gridSpacing cx="73733025" cy="73733025"/>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handoutMaster" Target="handoutMasters/handoutMaster1.xml"/><Relationship Id="rId35"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82E7378-7136-493C-A505-DB111E44D9D1}" type="datetimeFigureOut">
              <a:rPr lang="zh-CN" altLang="en-US" smtClean="0"/>
              <a:pPr/>
              <a:t>2021/12/6</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F441A663-AC84-493B-8663-1A01AEFFA81F}"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eaLnBrk="0" hangingPunct="0">
              <a:buFontTx/>
              <a:buNone/>
              <a:defRPr sz="1200"/>
            </a:lvl1pPr>
          </a:lstStyle>
          <a:p>
            <a:pPr>
              <a:defRPr/>
            </a:pPr>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eaLnBrk="0" hangingPunct="0">
              <a:buFontTx/>
              <a:buNone/>
              <a:defRPr sz="1200"/>
            </a:lvl1pPr>
          </a:lstStyle>
          <a:p>
            <a:pPr>
              <a:defRPr/>
            </a:pPr>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eaLnBrk="0" hangingPunct="0">
              <a:buFontTx/>
              <a:buNone/>
              <a:defRPr sz="1200"/>
            </a:lvl1pPr>
          </a:lstStyle>
          <a:p>
            <a:pPr>
              <a:defRPr/>
            </a:pPr>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wrap="square" lIns="91440" tIns="45720" rIns="91440" bIns="45720" numCol="1" anchor="b" anchorCtr="0" compatLnSpc="1"/>
          <a:lstStyle>
            <a:lvl1pPr algn="r" eaLnBrk="1" hangingPunct="1">
              <a:buFont typeface="Arial" panose="020B0604020202020204" pitchFamily="34" charset="0"/>
              <a:buNone/>
              <a:defRPr sz="1200" noProof="1"/>
            </a:lvl1pPr>
          </a:lstStyle>
          <a:p>
            <a:pPr>
              <a:defRPr/>
            </a:pPr>
            <a:fld id="{E7A799FB-B973-4727-8223-0B0CC5C44349}"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endParaRPr lang="zh-CN" altLang="en-US"/>
          </a:p>
        </p:txBody>
      </p:sp>
      <p:sp>
        <p:nvSpPr>
          <p:cNvPr id="3" name="Footer Placeholder 4"/>
          <p:cNvSpPr>
            <a:spLocks noGrp="1"/>
          </p:cNvSpPr>
          <p:nvPr>
            <p:ph type="ftr" sz="quarter" idx="11"/>
          </p:nvPr>
        </p:nvSpPr>
        <p:spPr/>
        <p:txBody>
          <a:bodyPr/>
          <a:lstStyle>
            <a:lvl1pPr>
              <a:defRPr/>
            </a:lvl1pPr>
          </a:lstStyle>
          <a:p>
            <a:pPr>
              <a:defRPr/>
            </a:pPr>
            <a:endParaRPr lang="zh-CN" altLang="en-US"/>
          </a:p>
        </p:txBody>
      </p:sp>
      <p:sp>
        <p:nvSpPr>
          <p:cNvPr id="4" name="Slide Number Placeholder 5"/>
          <p:cNvSpPr>
            <a:spLocks noGrp="1"/>
          </p:cNvSpPr>
          <p:nvPr>
            <p:ph type="sldNum" sz="quarter" idx="12"/>
          </p:nvPr>
        </p:nvSpPr>
        <p:spPr/>
        <p:txBody>
          <a:bodyPr/>
          <a:lstStyle>
            <a:lvl1pPr>
              <a:defRPr/>
            </a:lvl1pPr>
          </a:lstStyle>
          <a:p>
            <a:pPr>
              <a:defRPr/>
            </a:pPr>
            <a:fld id="{9451B4D7-F511-4E32-B555-21525E5BC3C2}" type="slidenum">
              <a:rPr altLang="en-US"/>
              <a:pPr>
                <a:defRPr/>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lvl1pPr>
              <a:defRPr/>
            </a:lvl1pPr>
          </a:lstStyle>
          <a:p>
            <a:pPr>
              <a:defRPr/>
            </a:pPr>
            <a:endParaRPr lang="zh-CN" altLang="en-US"/>
          </a:p>
        </p:txBody>
      </p:sp>
      <p:sp>
        <p:nvSpPr>
          <p:cNvPr id="5" name="Footer Placeholder 4"/>
          <p:cNvSpPr>
            <a:spLocks noGrp="1"/>
          </p:cNvSpPr>
          <p:nvPr>
            <p:ph type="ftr" sz="quarter" idx="11"/>
          </p:nvPr>
        </p:nvSpPr>
        <p:spPr/>
        <p:txBody>
          <a:bodyPr/>
          <a:lstStyle>
            <a:lvl1pPr>
              <a:defRPr/>
            </a:lvl1pPr>
          </a:lstStyle>
          <a:p>
            <a:pPr>
              <a:defRPr/>
            </a:pPr>
            <a:endParaRPr lang="zh-CN" altLang="en-US"/>
          </a:p>
        </p:txBody>
      </p:sp>
      <p:sp>
        <p:nvSpPr>
          <p:cNvPr id="6" name="Slide Number Placeholder 5"/>
          <p:cNvSpPr>
            <a:spLocks noGrp="1"/>
          </p:cNvSpPr>
          <p:nvPr>
            <p:ph type="sldNum" sz="quarter" idx="12"/>
          </p:nvPr>
        </p:nvSpPr>
        <p:spPr/>
        <p:txBody>
          <a:bodyPr/>
          <a:lstStyle>
            <a:lvl1pPr>
              <a:defRPr/>
            </a:lvl1pPr>
          </a:lstStyle>
          <a:p>
            <a:pPr>
              <a:defRPr/>
            </a:pPr>
            <a:fld id="{8ED377F9-1032-4FB3-B53A-157C43F6B460}" type="slidenum">
              <a:rPr altLang="en-US"/>
              <a:pPr>
                <a:defRPr/>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垂直排列标题与&#10;文本">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节标题">
    <p:bg bwMode="auto">
      <p:bgPr>
        <a:noFill/>
        <a:effectLst/>
      </p:bgPr>
    </p:bg>
    <p:spTree>
      <p:nvGrpSpPr>
        <p:cNvPr id="1" name=""/>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节标题">
    <p:bg bwMode="auto">
      <p:bgPr>
        <a:noFill/>
        <a:effectLst/>
      </p:bgPr>
    </p:bg>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1_标题和竖排文字">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lvl1pPr>
              <a:defRPr/>
            </a:lvl1pPr>
          </a:lstStyle>
          <a:p>
            <a:pPr>
              <a:defRPr/>
            </a:pPr>
            <a:endParaRPr lang="zh-CN" altLang="en-US"/>
          </a:p>
        </p:txBody>
      </p:sp>
      <p:sp>
        <p:nvSpPr>
          <p:cNvPr id="5" name="Footer Placeholder 4"/>
          <p:cNvSpPr>
            <a:spLocks noGrp="1"/>
          </p:cNvSpPr>
          <p:nvPr>
            <p:ph type="ftr" sz="quarter" idx="11"/>
          </p:nvPr>
        </p:nvSpPr>
        <p:spPr/>
        <p:txBody>
          <a:bodyPr/>
          <a:lstStyle>
            <a:lvl1pPr>
              <a:defRPr/>
            </a:lvl1pPr>
          </a:lstStyle>
          <a:p>
            <a:pPr>
              <a:defRPr/>
            </a:pPr>
            <a:endParaRPr lang="zh-CN" altLang="en-US"/>
          </a:p>
        </p:txBody>
      </p:sp>
      <p:sp>
        <p:nvSpPr>
          <p:cNvPr id="6" name="Slide Number Placeholder 5"/>
          <p:cNvSpPr>
            <a:spLocks noGrp="1"/>
          </p:cNvSpPr>
          <p:nvPr>
            <p:ph type="sldNum" sz="quarter" idx="12"/>
          </p:nvPr>
        </p:nvSpPr>
        <p:spPr/>
        <p:txBody>
          <a:bodyPr/>
          <a:lstStyle>
            <a:lvl1pPr>
              <a:defRPr/>
            </a:lvl1pPr>
          </a:lstStyle>
          <a:p>
            <a:pPr>
              <a:defRPr/>
            </a:pPr>
            <a:fld id="{8ED377F9-1032-4FB3-B53A-157C43F6B460}" type="slidenum">
              <a:rPr altLang="en-US"/>
              <a:pPr>
                <a:defRPr/>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auto">
      <p:bgPr>
        <a:noFill/>
        <a:effectLst/>
      </p:bgPr>
    </p:bg>
    <p:spTree>
      <p:nvGrpSpPr>
        <p:cNvPr id="1" name=""/>
        <p:cNvGrpSpPr/>
        <p:nvPr/>
      </p:nvGrpSpPr>
      <p:grpSpPr>
        <a:xfrm>
          <a:off x="0" y="0"/>
          <a:ext cx="0" cy="0"/>
          <a:chOff x="0" y="0"/>
          <a:chExt cx="0" cy="0"/>
        </a:xfrm>
      </p:grpSpPr>
      <p:sp>
        <p:nvSpPr>
          <p:cNvPr id="1026" name="Title Placeholder 1"/>
          <p:cNvSpPr>
            <a:spLocks noGrp="1" noChangeArrowheads="1"/>
          </p:cNvSpPr>
          <p:nvPr>
            <p:ph type="title" idx="4294967295"/>
          </p:nvPr>
        </p:nvSpPr>
        <p:spPr bwMode="auto">
          <a:xfrm>
            <a:off x="838200" y="365125"/>
            <a:ext cx="10515600" cy="13255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a:t>单击此处编辑母版标题样式</a:t>
            </a:r>
            <a:endParaRPr lang="en-US" altLang="zh-CN"/>
          </a:p>
        </p:txBody>
      </p:sp>
      <p:sp>
        <p:nvSpPr>
          <p:cNvPr id="1027" name="Text Placeholder 2"/>
          <p:cNvSpPr>
            <a:spLocks noGrp="1" noChangeArrowheads="1"/>
          </p:cNvSpPr>
          <p:nvPr>
            <p:ph type="body" idx="9"/>
          </p:nvPr>
        </p:nvSpPr>
        <p:spPr bwMode="auto">
          <a:xfrm>
            <a:off x="838200" y="1825625"/>
            <a:ext cx="10515600" cy="43513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ltLang="zh-CN"/>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eaLnBrk="0" hangingPunct="0">
              <a:buFontTx/>
              <a:buNone/>
              <a:defRPr sz="1200">
                <a:solidFill>
                  <a:schemeClr val="tx1">
                    <a:tint val="75000"/>
                  </a:schemeClr>
                </a:solidFill>
              </a:defRPr>
            </a:lvl1pPr>
          </a:lstStyle>
          <a:p>
            <a:pPr>
              <a:defRPr/>
            </a:pPr>
            <a:endParaRPr lang="zh-CN" alt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eaLnBrk="0" hangingPunct="0">
              <a:buFontTx/>
              <a:buNone/>
              <a:defRPr sz="1200">
                <a:solidFill>
                  <a:schemeClr val="tx1">
                    <a:tint val="75000"/>
                  </a:schemeClr>
                </a:solidFill>
              </a:defRPr>
            </a:lvl1pPr>
          </a:lstStyle>
          <a:p>
            <a:pPr>
              <a:defRPr/>
            </a:pPr>
            <a:endParaRPr lang="zh-CN" alt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wrap="square" lIns="91440" tIns="45720" rIns="91440" bIns="45720" numCol="1" anchor="ctr" anchorCtr="0" compatLnSpc="1"/>
          <a:lstStyle>
            <a:lvl1pPr algn="r" eaLnBrk="1" hangingPunct="1">
              <a:buFont typeface="Arial" panose="020B0604020202020204" pitchFamily="34" charset="0"/>
              <a:buNone/>
              <a:defRPr sz="1200" noProof="1" smtClean="0">
                <a:solidFill>
                  <a:srgbClr val="898989"/>
                </a:solidFill>
              </a:defRPr>
            </a:lvl1pPr>
          </a:lstStyle>
          <a:p>
            <a:pPr>
              <a:defRPr/>
            </a:pPr>
            <a:fld id="{1A2FBB8E-8DA5-493C-A5EA-CCF0D988321D}" type="slidenum">
              <a:rPr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p:titleStyle>
    <p:bodyStyle>
      <a:lvl1pPr marL="227330" indent="-22733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4530" indent="-22733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1730" indent="-22733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598930" indent="-22733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4pPr>
      <a:lvl5pPr marL="2056130" indent="-22733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5.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17.pn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13.png"/><Relationship Id="rId5" Type="http://schemas.openxmlformats.org/officeDocument/2006/relationships/image" Target="../media/image15.tiff"/><Relationship Id="rId4" Type="http://schemas.openxmlformats.org/officeDocument/2006/relationships/image" Target="../media/image14.png"/></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18.emf"/><Relationship Id="rId5" Type="http://schemas.openxmlformats.org/officeDocument/2006/relationships/image" Target="../media/image15.tiff"/><Relationship Id="rId4" Type="http://schemas.openxmlformats.org/officeDocument/2006/relationships/image" Target="../media/image14.png"/></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13.png"/><Relationship Id="rId5" Type="http://schemas.openxmlformats.org/officeDocument/2006/relationships/image" Target="../media/image15.tiff"/><Relationship Id="rId4" Type="http://schemas.openxmlformats.org/officeDocument/2006/relationships/image" Target="../media/image14.png"/></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jpeg"/><Relationship Id="rId1" Type="http://schemas.openxmlformats.org/officeDocument/2006/relationships/slideLayout" Target="../slideLayouts/slideLayout1.xml"/><Relationship Id="rId5" Type="http://schemas.openxmlformats.org/officeDocument/2006/relationships/image" Target="../media/image15.tiff"/><Relationship Id="rId4" Type="http://schemas.openxmlformats.org/officeDocument/2006/relationships/image" Target="../media/image14.png"/></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jpeg"/><Relationship Id="rId1" Type="http://schemas.openxmlformats.org/officeDocument/2006/relationships/slideLayout" Target="../slideLayouts/slideLayout1.xml"/><Relationship Id="rId5" Type="http://schemas.openxmlformats.org/officeDocument/2006/relationships/image" Target="../media/image15.tiff"/><Relationship Id="rId4" Type="http://schemas.openxmlformats.org/officeDocument/2006/relationships/image" Target="../media/image14.png"/></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jpeg"/><Relationship Id="rId1" Type="http://schemas.openxmlformats.org/officeDocument/2006/relationships/slideLayout" Target="../slideLayouts/slideLayout1.xml"/><Relationship Id="rId5" Type="http://schemas.openxmlformats.org/officeDocument/2006/relationships/image" Target="../media/image15.tiff"/><Relationship Id="rId4" Type="http://schemas.openxmlformats.org/officeDocument/2006/relationships/image" Target="../media/image14.png"/></Relationships>
</file>

<file path=ppt/slides/_rels/slide16.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13.pn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19.png"/><Relationship Id="rId5" Type="http://schemas.openxmlformats.org/officeDocument/2006/relationships/image" Target="../media/image15.tiff"/><Relationship Id="rId4" Type="http://schemas.openxmlformats.org/officeDocument/2006/relationships/image" Target="../media/image14.png"/></Relationships>
</file>

<file path=ppt/slides/_rels/slide1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20.png"/><Relationship Id="rId5" Type="http://schemas.openxmlformats.org/officeDocument/2006/relationships/image" Target="../media/image15.tiff"/><Relationship Id="rId4" Type="http://schemas.openxmlformats.org/officeDocument/2006/relationships/image" Target="../media/image14.png"/></Relationships>
</file>

<file path=ppt/slides/_rels/slide18.xml.rels><?xml version="1.0" encoding="UTF-8" standalone="yes"?>
<Relationships xmlns="http://schemas.openxmlformats.org/package/2006/relationships"><Relationship Id="rId8" Type="http://schemas.openxmlformats.org/officeDocument/2006/relationships/image" Target="../media/image15.tiff"/><Relationship Id="rId3" Type="http://schemas.openxmlformats.org/officeDocument/2006/relationships/tags" Target="../tags/tag10.xml"/><Relationship Id="rId7" Type="http://schemas.openxmlformats.org/officeDocument/2006/relationships/image" Target="../media/image14.png"/><Relationship Id="rId2" Type="http://schemas.openxmlformats.org/officeDocument/2006/relationships/tags" Target="../tags/tag9.xml"/><Relationship Id="rId1" Type="http://schemas.openxmlformats.org/officeDocument/2006/relationships/tags" Target="../tags/tag8.xml"/><Relationship Id="rId6" Type="http://schemas.openxmlformats.org/officeDocument/2006/relationships/image" Target="../media/image5.png"/><Relationship Id="rId5" Type="http://schemas.openxmlformats.org/officeDocument/2006/relationships/image" Target="../media/image1.jpeg"/><Relationship Id="rId4"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jpeg"/><Relationship Id="rId1" Type="http://schemas.openxmlformats.org/officeDocument/2006/relationships/slideLayout" Target="../slideLayouts/slideLayout1.xml"/><Relationship Id="rId5" Type="http://schemas.openxmlformats.org/officeDocument/2006/relationships/image" Target="../media/image15.tiff"/><Relationship Id="rId4" Type="http://schemas.openxmlformats.org/officeDocument/2006/relationships/image" Target="../media/image14.png"/></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1.xml"/><Relationship Id="rId1" Type="http://schemas.openxmlformats.org/officeDocument/2006/relationships/tags" Target="../tags/tag1.xml"/><Relationship Id="rId6" Type="http://schemas.openxmlformats.org/officeDocument/2006/relationships/image" Target="../media/image7.tiff"/><Relationship Id="rId5" Type="http://schemas.openxmlformats.org/officeDocument/2006/relationships/image" Target="../media/image6.png"/><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12.tiff"/><Relationship Id="rId5" Type="http://schemas.openxmlformats.org/officeDocument/2006/relationships/image" Target="../media/image15.tiff"/><Relationship Id="rId4" Type="http://schemas.openxmlformats.org/officeDocument/2006/relationships/image" Target="../media/image14.png"/></Relationships>
</file>

<file path=ppt/slides/_rels/slide21.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24.pn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23.png"/><Relationship Id="rId5" Type="http://schemas.openxmlformats.org/officeDocument/2006/relationships/image" Target="../media/image22.tiff"/><Relationship Id="rId4" Type="http://schemas.openxmlformats.org/officeDocument/2006/relationships/image" Target="../media/image21.png"/></Relationships>
</file>

<file path=ppt/slides/_rels/slide2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25.png"/><Relationship Id="rId5" Type="http://schemas.openxmlformats.org/officeDocument/2006/relationships/image" Target="../media/image22.tiff"/><Relationship Id="rId4" Type="http://schemas.openxmlformats.org/officeDocument/2006/relationships/image" Target="../media/image21.png"/></Relationships>
</file>

<file path=ppt/slides/_rels/slide2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26.png"/><Relationship Id="rId5" Type="http://schemas.openxmlformats.org/officeDocument/2006/relationships/image" Target="../media/image22.tiff"/><Relationship Id="rId4" Type="http://schemas.openxmlformats.org/officeDocument/2006/relationships/image" Target="../media/image21.png"/></Relationships>
</file>

<file path=ppt/slides/_rels/slide24.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tags" Target="../tags/tag13.xml"/><Relationship Id="rId7" Type="http://schemas.openxmlformats.org/officeDocument/2006/relationships/image" Target="../media/image28.tiff"/><Relationship Id="rId2" Type="http://schemas.openxmlformats.org/officeDocument/2006/relationships/tags" Target="../tags/tag12.xml"/><Relationship Id="rId1" Type="http://schemas.openxmlformats.org/officeDocument/2006/relationships/tags" Target="../tags/tag11.xml"/><Relationship Id="rId6" Type="http://schemas.openxmlformats.org/officeDocument/2006/relationships/image" Target="../media/image27.png"/><Relationship Id="rId5" Type="http://schemas.openxmlformats.org/officeDocument/2006/relationships/image" Target="../media/image1.jpeg"/><Relationship Id="rId4"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29.png"/><Relationship Id="rId7" Type="http://schemas.openxmlformats.org/officeDocument/2006/relationships/image" Target="../media/image32.tiff"/><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31.png"/><Relationship Id="rId5" Type="http://schemas.openxmlformats.org/officeDocument/2006/relationships/image" Target="../media/image5.png"/><Relationship Id="rId4" Type="http://schemas.openxmlformats.org/officeDocument/2006/relationships/image" Target="../media/image30.png"/></Relationships>
</file>

<file path=ppt/slides/_rels/slide26.xml.rels><?xml version="1.0" encoding="UTF-8" standalone="yes"?>
<Relationships xmlns="http://schemas.openxmlformats.org/package/2006/relationships"><Relationship Id="rId8" Type="http://schemas.openxmlformats.org/officeDocument/2006/relationships/image" Target="../media/image38.png"/><Relationship Id="rId13" Type="http://schemas.openxmlformats.org/officeDocument/2006/relationships/image" Target="../media/image43.png"/><Relationship Id="rId3" Type="http://schemas.openxmlformats.org/officeDocument/2006/relationships/image" Target="../media/image33.png"/><Relationship Id="rId7" Type="http://schemas.openxmlformats.org/officeDocument/2006/relationships/image" Target="../media/image37.png"/><Relationship Id="rId12" Type="http://schemas.openxmlformats.org/officeDocument/2006/relationships/image" Target="../media/image42.pn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36.png"/><Relationship Id="rId11" Type="http://schemas.openxmlformats.org/officeDocument/2006/relationships/image" Target="../media/image41.png"/><Relationship Id="rId5" Type="http://schemas.openxmlformats.org/officeDocument/2006/relationships/image" Target="../media/image35.png"/><Relationship Id="rId10" Type="http://schemas.openxmlformats.org/officeDocument/2006/relationships/image" Target="../media/image40.png"/><Relationship Id="rId4" Type="http://schemas.openxmlformats.org/officeDocument/2006/relationships/image" Target="../media/image34.png"/><Relationship Id="rId9" Type="http://schemas.openxmlformats.org/officeDocument/2006/relationships/image" Target="../media/image39.png"/><Relationship Id="rId14" Type="http://schemas.openxmlformats.org/officeDocument/2006/relationships/image" Target="../media/image44.png"/></Relationships>
</file>

<file path=ppt/slides/_rels/slide27.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tags" Target="../tags/tag16.xml"/><Relationship Id="rId7" Type="http://schemas.openxmlformats.org/officeDocument/2006/relationships/image" Target="../media/image1.jpeg"/><Relationship Id="rId12" Type="http://schemas.openxmlformats.org/officeDocument/2006/relationships/image" Target="../media/image43.png"/><Relationship Id="rId2" Type="http://schemas.openxmlformats.org/officeDocument/2006/relationships/tags" Target="../tags/tag15.xml"/><Relationship Id="rId1" Type="http://schemas.openxmlformats.org/officeDocument/2006/relationships/tags" Target="../tags/tag14.xml"/><Relationship Id="rId6" Type="http://schemas.openxmlformats.org/officeDocument/2006/relationships/slideLayout" Target="../slideLayouts/slideLayout1.xml"/><Relationship Id="rId11" Type="http://schemas.openxmlformats.org/officeDocument/2006/relationships/image" Target="../media/image42.png"/><Relationship Id="rId5" Type="http://schemas.openxmlformats.org/officeDocument/2006/relationships/tags" Target="../tags/tag18.xml"/><Relationship Id="rId10" Type="http://schemas.openxmlformats.org/officeDocument/2006/relationships/image" Target="../media/image46.jpeg"/><Relationship Id="rId4" Type="http://schemas.openxmlformats.org/officeDocument/2006/relationships/tags" Target="../tags/tag17.xml"/><Relationship Id="rId9" Type="http://schemas.openxmlformats.org/officeDocument/2006/relationships/image" Target="../media/image45.png"/></Relationships>
</file>

<file path=ppt/slides/_rels/slide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1.xml"/><Relationship Id="rId1" Type="http://schemas.openxmlformats.org/officeDocument/2006/relationships/tags" Target="../tags/tag2.xml"/><Relationship Id="rId6" Type="http://schemas.openxmlformats.org/officeDocument/2006/relationships/image" Target="../media/image7.tiff"/><Relationship Id="rId5" Type="http://schemas.openxmlformats.org/officeDocument/2006/relationships/image" Target="../media/image6.png"/><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1.xml"/><Relationship Id="rId1" Type="http://schemas.openxmlformats.org/officeDocument/2006/relationships/tags" Target="../tags/tag3.xml"/><Relationship Id="rId6" Type="http://schemas.openxmlformats.org/officeDocument/2006/relationships/image" Target="../media/image9.tiff"/><Relationship Id="rId5" Type="http://schemas.openxmlformats.org/officeDocument/2006/relationships/image" Target="../media/image8.png"/><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1.jpeg"/><Relationship Id="rId7" Type="http://schemas.openxmlformats.org/officeDocument/2006/relationships/image" Target="../media/image10.emf"/><Relationship Id="rId2" Type="http://schemas.openxmlformats.org/officeDocument/2006/relationships/slideLayout" Target="../slideLayouts/slideLayout1.xml"/><Relationship Id="rId1" Type="http://schemas.openxmlformats.org/officeDocument/2006/relationships/tags" Target="../tags/tag4.xml"/><Relationship Id="rId6" Type="http://schemas.openxmlformats.org/officeDocument/2006/relationships/image" Target="../media/image9.tiff"/><Relationship Id="rId5" Type="http://schemas.openxmlformats.org/officeDocument/2006/relationships/image" Target="../media/image8.png"/><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1.jpeg"/><Relationship Id="rId7" Type="http://schemas.openxmlformats.org/officeDocument/2006/relationships/image" Target="../media/image9.tiff"/><Relationship Id="rId2" Type="http://schemas.openxmlformats.org/officeDocument/2006/relationships/slideLayout" Target="../slideLayouts/slideLayout1.xml"/><Relationship Id="rId1" Type="http://schemas.openxmlformats.org/officeDocument/2006/relationships/tags" Target="../tags/tag5.xml"/><Relationship Id="rId6" Type="http://schemas.openxmlformats.org/officeDocument/2006/relationships/image" Target="../media/image8.png"/><Relationship Id="rId5" Type="http://schemas.openxmlformats.org/officeDocument/2006/relationships/image" Target="../media/image12.tiff"/><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1.xml"/><Relationship Id="rId1" Type="http://schemas.openxmlformats.org/officeDocument/2006/relationships/tags" Target="../tags/tag6.xml"/><Relationship Id="rId6" Type="http://schemas.openxmlformats.org/officeDocument/2006/relationships/image" Target="../media/image9.tiff"/><Relationship Id="rId5" Type="http://schemas.openxmlformats.org/officeDocument/2006/relationships/image" Target="../media/image8.png"/><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1.jpeg"/><Relationship Id="rId7" Type="http://schemas.openxmlformats.org/officeDocument/2006/relationships/image" Target="../media/image9.tiff"/><Relationship Id="rId2" Type="http://schemas.openxmlformats.org/officeDocument/2006/relationships/slideLayout" Target="../slideLayouts/slideLayout1.xml"/><Relationship Id="rId1" Type="http://schemas.openxmlformats.org/officeDocument/2006/relationships/tags" Target="../tags/tag7.xml"/><Relationship Id="rId6" Type="http://schemas.openxmlformats.org/officeDocument/2006/relationships/image" Target="../media/image8.png"/><Relationship Id="rId5" Type="http://schemas.openxmlformats.org/officeDocument/2006/relationships/image" Target="../media/image12.tiff"/><Relationship Id="rId4" Type="http://schemas.openxmlformats.org/officeDocument/2006/relationships/image" Target="../media/image5.png"/></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16.png"/><Relationship Id="rId5" Type="http://schemas.openxmlformats.org/officeDocument/2006/relationships/image" Target="../media/image15.tiff"/><Relationship Id="rId4"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srcRect/>
          <a:stretch>
            <a:fillRect/>
          </a:stretch>
        </a:blipFill>
        <a:effectLst/>
      </p:bgPr>
    </p:bg>
    <p:spTree>
      <p:nvGrpSpPr>
        <p:cNvPr id="1" name=""/>
        <p:cNvGrpSpPr/>
        <p:nvPr/>
      </p:nvGrpSpPr>
      <p:grpSpPr>
        <a:xfrm>
          <a:off x="0" y="0"/>
          <a:ext cx="0" cy="0"/>
          <a:chOff x="0" y="0"/>
          <a:chExt cx="0" cy="0"/>
        </a:xfrm>
      </p:grpSpPr>
      <p:sp>
        <p:nvSpPr>
          <p:cNvPr id="2" name="副标题 4"/>
          <p:cNvSpPr>
            <a:spLocks noGrp="1"/>
          </p:cNvSpPr>
          <p:nvPr/>
        </p:nvSpPr>
        <p:spPr>
          <a:xfrm>
            <a:off x="4395788" y="5768975"/>
            <a:ext cx="3363912" cy="339725"/>
          </a:xfrm>
          <a:prstGeom prst="rect">
            <a:avLst/>
          </a:prstGeom>
          <a:noFill/>
          <a:ln w="9525">
            <a:noFill/>
          </a:ln>
        </p:spPr>
        <p:txBody>
          <a:bodyPr>
            <a:spAutoFit/>
          </a:bodyPr>
          <a:lstStyle/>
          <a:p>
            <a:pPr algn="ctr" defTabSz="685800">
              <a:lnSpc>
                <a:spcPct val="90000"/>
              </a:lnSpc>
              <a:spcBef>
                <a:spcPts val="750"/>
              </a:spcBef>
            </a:pPr>
            <a:r>
              <a:rPr lang="zh-CN" altLang="en-US" b="1" dirty="0">
                <a:solidFill>
                  <a:srgbClr val="000000"/>
                </a:solidFill>
                <a:latin typeface="黑体" panose="02010609060101010101" charset="-122"/>
                <a:ea typeface="黑体" panose="02010609060101010101" charset="-122"/>
              </a:rPr>
              <a:t>人教版五年级下</a:t>
            </a:r>
          </a:p>
        </p:txBody>
      </p:sp>
      <p:grpSp>
        <p:nvGrpSpPr>
          <p:cNvPr id="3" name="组合 2"/>
          <p:cNvGrpSpPr/>
          <p:nvPr/>
        </p:nvGrpSpPr>
        <p:grpSpPr>
          <a:xfrm>
            <a:off x="1562100" y="1046163"/>
            <a:ext cx="9634538" cy="2095500"/>
            <a:chOff x="666751" y="2141538"/>
            <a:chExt cx="11160125" cy="2557463"/>
          </a:xfrm>
        </p:grpSpPr>
        <p:sp>
          <p:nvSpPr>
            <p:cNvPr id="4" name="Freeform 21"/>
            <p:cNvSpPr/>
            <p:nvPr/>
          </p:nvSpPr>
          <p:spPr>
            <a:xfrm>
              <a:off x="666751" y="2141538"/>
              <a:ext cx="11160125" cy="2557463"/>
            </a:xfrm>
            <a:custGeom>
              <a:avLst/>
              <a:gdLst/>
              <a:ahLst/>
              <a:cxnLst>
                <a:cxn ang="0">
                  <a:pos x="731996" y="94163"/>
                </a:cxn>
                <a:cxn ang="0">
                  <a:pos x="6081198" y="86630"/>
                </a:cxn>
                <a:cxn ang="0">
                  <a:pos x="10488190" y="708105"/>
                </a:cxn>
                <a:cxn ang="0">
                  <a:pos x="9985177" y="2323939"/>
                </a:cxn>
                <a:cxn ang="0">
                  <a:pos x="1681714" y="2527331"/>
                </a:cxn>
                <a:cxn ang="0">
                  <a:pos x="90092" y="1250483"/>
                </a:cxn>
                <a:cxn ang="0">
                  <a:pos x="195199" y="406784"/>
                </a:cxn>
                <a:cxn ang="0">
                  <a:pos x="731996" y="94163"/>
                </a:cxn>
              </a:cxnLst>
              <a:rect l="0" t="0" r="0" b="0"/>
              <a:pathLst>
                <a:path w="2973" h="679">
                  <a:moveTo>
                    <a:pt x="195" y="25"/>
                  </a:moveTo>
                  <a:cubicBezTo>
                    <a:pt x="195" y="25"/>
                    <a:pt x="977" y="0"/>
                    <a:pt x="1620" y="23"/>
                  </a:cubicBezTo>
                  <a:cubicBezTo>
                    <a:pt x="2262" y="45"/>
                    <a:pt x="2719" y="78"/>
                    <a:pt x="2794" y="188"/>
                  </a:cubicBezTo>
                  <a:cubicBezTo>
                    <a:pt x="2869" y="298"/>
                    <a:pt x="2973" y="571"/>
                    <a:pt x="2660" y="617"/>
                  </a:cubicBezTo>
                  <a:cubicBezTo>
                    <a:pt x="2347" y="664"/>
                    <a:pt x="841" y="679"/>
                    <a:pt x="448" y="671"/>
                  </a:cubicBezTo>
                  <a:cubicBezTo>
                    <a:pt x="0" y="662"/>
                    <a:pt x="36" y="412"/>
                    <a:pt x="24" y="332"/>
                  </a:cubicBezTo>
                  <a:cubicBezTo>
                    <a:pt x="12" y="252"/>
                    <a:pt x="39" y="135"/>
                    <a:pt x="52" y="108"/>
                  </a:cubicBezTo>
                  <a:cubicBezTo>
                    <a:pt x="93" y="23"/>
                    <a:pt x="195" y="25"/>
                    <a:pt x="195" y="25"/>
                  </a:cubicBezTo>
                  <a:close/>
                </a:path>
              </a:pathLst>
            </a:custGeom>
            <a:solidFill>
              <a:srgbClr val="FFFFFF">
                <a:alpha val="100000"/>
              </a:srgbClr>
            </a:solidFill>
            <a:ln w="9525">
              <a:noFill/>
            </a:ln>
          </p:spPr>
          <p:txBody>
            <a:bodyPr/>
            <a:lstStyle/>
            <a:p>
              <a:endParaRPr lang="zh-CN" altLang="en-US"/>
            </a:p>
          </p:txBody>
        </p:sp>
        <p:sp>
          <p:nvSpPr>
            <p:cNvPr id="5" name="Freeform 31"/>
            <p:cNvSpPr/>
            <p:nvPr/>
          </p:nvSpPr>
          <p:spPr>
            <a:xfrm>
              <a:off x="860426" y="2263141"/>
              <a:ext cx="10796588" cy="2309496"/>
            </a:xfrm>
            <a:custGeom>
              <a:avLst/>
              <a:gdLst/>
              <a:ahLst/>
              <a:cxnLst>
                <a:cxn ang="0">
                  <a:pos x="514302" y="92665"/>
                </a:cxn>
                <a:cxn ang="0">
                  <a:pos x="5893826" y="74845"/>
                </a:cxn>
                <a:cxn ang="0">
                  <a:pos x="10150895" y="637963"/>
                </a:cxn>
                <a:cxn ang="0">
                  <a:pos x="9662871" y="2099218"/>
                </a:cxn>
                <a:cxn ang="0">
                  <a:pos x="1648019" y="2284548"/>
                </a:cxn>
                <a:cxn ang="0">
                  <a:pos x="45048" y="1119108"/>
                </a:cxn>
                <a:cxn ang="0">
                  <a:pos x="161423" y="256611"/>
                </a:cxn>
                <a:cxn ang="0">
                  <a:pos x="514302" y="92665"/>
                </a:cxn>
              </a:cxnLst>
              <a:rect l="0" t="0" r="0" b="0"/>
              <a:pathLst>
                <a:path w="2876" h="648">
                  <a:moveTo>
                    <a:pt x="137" y="26"/>
                  </a:moveTo>
                  <a:cubicBezTo>
                    <a:pt x="137" y="26"/>
                    <a:pt x="950" y="0"/>
                    <a:pt x="1570" y="21"/>
                  </a:cubicBezTo>
                  <a:cubicBezTo>
                    <a:pt x="2190" y="43"/>
                    <a:pt x="2631" y="74"/>
                    <a:pt x="2704" y="179"/>
                  </a:cubicBezTo>
                  <a:cubicBezTo>
                    <a:pt x="2776" y="284"/>
                    <a:pt x="2876" y="545"/>
                    <a:pt x="2574" y="589"/>
                  </a:cubicBezTo>
                  <a:cubicBezTo>
                    <a:pt x="2272" y="634"/>
                    <a:pt x="818" y="648"/>
                    <a:pt x="439" y="641"/>
                  </a:cubicBezTo>
                  <a:cubicBezTo>
                    <a:pt x="6" y="633"/>
                    <a:pt x="23" y="390"/>
                    <a:pt x="12" y="314"/>
                  </a:cubicBezTo>
                  <a:cubicBezTo>
                    <a:pt x="0" y="238"/>
                    <a:pt x="38" y="82"/>
                    <a:pt x="43" y="72"/>
                  </a:cubicBezTo>
                  <a:cubicBezTo>
                    <a:pt x="62" y="31"/>
                    <a:pt x="137" y="26"/>
                    <a:pt x="137" y="26"/>
                  </a:cubicBezTo>
                  <a:close/>
                </a:path>
              </a:pathLst>
            </a:custGeom>
            <a:noFill/>
            <a:ln w="19050" cap="rnd" cmpd="sng">
              <a:solidFill>
                <a:srgbClr val="105372">
                  <a:alpha val="100000"/>
                </a:srgbClr>
              </a:solidFill>
              <a:prstDash val="sysDash"/>
              <a:miter lim="800000"/>
              <a:headEnd type="none" w="med" len="med"/>
              <a:tailEnd type="none" w="med" len="med"/>
            </a:ln>
          </p:spPr>
          <p:txBody>
            <a:bodyPr/>
            <a:lstStyle/>
            <a:p>
              <a:endParaRPr lang="zh-CN" altLang="en-US"/>
            </a:p>
          </p:txBody>
        </p:sp>
      </p:grpSp>
      <p:sp>
        <p:nvSpPr>
          <p:cNvPr id="6" name="Freeform 29"/>
          <p:cNvSpPr/>
          <p:nvPr/>
        </p:nvSpPr>
        <p:spPr>
          <a:xfrm>
            <a:off x="6096000" y="630238"/>
            <a:ext cx="1246188" cy="803275"/>
          </a:xfrm>
          <a:custGeom>
            <a:avLst/>
            <a:gdLst/>
            <a:ahLst/>
            <a:cxnLst>
              <a:cxn ang="0">
                <a:pos x="618444" y="151971"/>
              </a:cxn>
              <a:cxn ang="0">
                <a:pos x="548695" y="39078"/>
              </a:cxn>
              <a:cxn ang="0">
                <a:pos x="292947" y="99867"/>
              </a:cxn>
              <a:cxn ang="0">
                <a:pos x="292947" y="234469"/>
              </a:cxn>
              <a:cxn ang="0">
                <a:pos x="278997" y="243154"/>
              </a:cxn>
              <a:cxn ang="0">
                <a:pos x="125549" y="182365"/>
              </a:cxn>
              <a:cxn ang="0">
                <a:pos x="13950" y="295258"/>
              </a:cxn>
              <a:cxn ang="0">
                <a:pos x="158098" y="425519"/>
              </a:cxn>
              <a:cxn ang="0">
                <a:pos x="218548" y="438545"/>
              </a:cxn>
              <a:cxn ang="0">
                <a:pos x="185998" y="464597"/>
              </a:cxn>
              <a:cxn ang="0">
                <a:pos x="102299" y="534069"/>
              </a:cxn>
              <a:cxn ang="0">
                <a:pos x="325497" y="712092"/>
              </a:cxn>
              <a:cxn ang="0">
                <a:pos x="423146" y="620910"/>
              </a:cxn>
              <a:cxn ang="0">
                <a:pos x="395246" y="581832"/>
              </a:cxn>
              <a:cxn ang="0">
                <a:pos x="437096" y="759855"/>
              </a:cxn>
              <a:cxn ang="0">
                <a:pos x="664944" y="720776"/>
              </a:cxn>
              <a:cxn ang="0">
                <a:pos x="739343" y="586174"/>
              </a:cxn>
              <a:cxn ang="0">
                <a:pos x="767243" y="586174"/>
              </a:cxn>
              <a:cxn ang="0">
                <a:pos x="832342" y="659988"/>
              </a:cxn>
              <a:cxn ang="0">
                <a:pos x="1078790" y="720776"/>
              </a:cxn>
              <a:cxn ang="0">
                <a:pos x="1218288" y="486307"/>
              </a:cxn>
              <a:cxn ang="0">
                <a:pos x="1069490" y="286574"/>
              </a:cxn>
              <a:cxn ang="0">
                <a:pos x="934641" y="243154"/>
              </a:cxn>
              <a:cxn ang="0">
                <a:pos x="911391" y="343020"/>
              </a:cxn>
              <a:cxn ang="0">
                <a:pos x="1050890" y="329994"/>
              </a:cxn>
              <a:cxn ang="0">
                <a:pos x="1074140" y="204075"/>
              </a:cxn>
              <a:cxn ang="0">
                <a:pos x="743993" y="56446"/>
              </a:cxn>
              <a:cxn ang="0">
                <a:pos x="632394" y="151971"/>
              </a:cxn>
              <a:cxn ang="0">
                <a:pos x="618444" y="151971"/>
              </a:cxn>
            </a:cxnLst>
            <a:rect l="0" t="0" r="0" b="0"/>
            <a:pathLst>
              <a:path w="268" h="185">
                <a:moveTo>
                  <a:pt x="133" y="35"/>
                </a:moveTo>
                <a:cubicBezTo>
                  <a:pt x="131" y="22"/>
                  <a:pt x="126" y="14"/>
                  <a:pt x="118" y="9"/>
                </a:cubicBezTo>
                <a:cubicBezTo>
                  <a:pt x="103" y="0"/>
                  <a:pt x="72" y="8"/>
                  <a:pt x="63" y="23"/>
                </a:cubicBezTo>
                <a:cubicBezTo>
                  <a:pt x="58" y="32"/>
                  <a:pt x="60" y="43"/>
                  <a:pt x="63" y="54"/>
                </a:cubicBezTo>
                <a:cubicBezTo>
                  <a:pt x="64" y="59"/>
                  <a:pt x="64" y="59"/>
                  <a:pt x="60" y="56"/>
                </a:cubicBezTo>
                <a:cubicBezTo>
                  <a:pt x="47" y="47"/>
                  <a:pt x="36" y="42"/>
                  <a:pt x="27" y="42"/>
                </a:cubicBezTo>
                <a:cubicBezTo>
                  <a:pt x="9" y="41"/>
                  <a:pt x="0" y="52"/>
                  <a:pt x="3" y="68"/>
                </a:cubicBezTo>
                <a:cubicBezTo>
                  <a:pt x="7" y="84"/>
                  <a:pt x="22" y="95"/>
                  <a:pt x="34" y="98"/>
                </a:cubicBezTo>
                <a:cubicBezTo>
                  <a:pt x="39" y="100"/>
                  <a:pt x="44" y="99"/>
                  <a:pt x="47" y="101"/>
                </a:cubicBezTo>
                <a:cubicBezTo>
                  <a:pt x="50" y="103"/>
                  <a:pt x="45" y="104"/>
                  <a:pt x="40" y="107"/>
                </a:cubicBezTo>
                <a:cubicBezTo>
                  <a:pt x="27" y="113"/>
                  <a:pt x="22" y="118"/>
                  <a:pt x="22" y="123"/>
                </a:cubicBezTo>
                <a:cubicBezTo>
                  <a:pt x="24" y="149"/>
                  <a:pt x="51" y="170"/>
                  <a:pt x="70" y="164"/>
                </a:cubicBezTo>
                <a:cubicBezTo>
                  <a:pt x="77" y="162"/>
                  <a:pt x="86" y="156"/>
                  <a:pt x="91" y="143"/>
                </a:cubicBezTo>
                <a:cubicBezTo>
                  <a:pt x="93" y="136"/>
                  <a:pt x="88" y="131"/>
                  <a:pt x="85" y="134"/>
                </a:cubicBezTo>
                <a:cubicBezTo>
                  <a:pt x="79" y="139"/>
                  <a:pt x="75" y="158"/>
                  <a:pt x="94" y="175"/>
                </a:cubicBezTo>
                <a:cubicBezTo>
                  <a:pt x="106" y="185"/>
                  <a:pt x="127" y="184"/>
                  <a:pt x="143" y="166"/>
                </a:cubicBezTo>
                <a:cubicBezTo>
                  <a:pt x="149" y="159"/>
                  <a:pt x="155" y="149"/>
                  <a:pt x="159" y="135"/>
                </a:cubicBezTo>
                <a:cubicBezTo>
                  <a:pt x="162" y="128"/>
                  <a:pt x="161" y="129"/>
                  <a:pt x="165" y="135"/>
                </a:cubicBezTo>
                <a:cubicBezTo>
                  <a:pt x="170" y="142"/>
                  <a:pt x="175" y="148"/>
                  <a:pt x="179" y="152"/>
                </a:cubicBezTo>
                <a:cubicBezTo>
                  <a:pt x="195" y="166"/>
                  <a:pt x="216" y="171"/>
                  <a:pt x="232" y="166"/>
                </a:cubicBezTo>
                <a:cubicBezTo>
                  <a:pt x="253" y="161"/>
                  <a:pt x="268" y="142"/>
                  <a:pt x="262" y="112"/>
                </a:cubicBezTo>
                <a:cubicBezTo>
                  <a:pt x="259" y="98"/>
                  <a:pt x="247" y="84"/>
                  <a:pt x="230" y="66"/>
                </a:cubicBezTo>
                <a:cubicBezTo>
                  <a:pt x="219" y="57"/>
                  <a:pt x="209" y="54"/>
                  <a:pt x="201" y="56"/>
                </a:cubicBezTo>
                <a:cubicBezTo>
                  <a:pt x="185" y="60"/>
                  <a:pt x="183" y="71"/>
                  <a:pt x="196" y="79"/>
                </a:cubicBezTo>
                <a:cubicBezTo>
                  <a:pt x="208" y="86"/>
                  <a:pt x="219" y="82"/>
                  <a:pt x="226" y="76"/>
                </a:cubicBezTo>
                <a:cubicBezTo>
                  <a:pt x="234" y="70"/>
                  <a:pt x="236" y="60"/>
                  <a:pt x="231" y="47"/>
                </a:cubicBezTo>
                <a:cubicBezTo>
                  <a:pt x="220" y="20"/>
                  <a:pt x="189" y="6"/>
                  <a:pt x="160" y="13"/>
                </a:cubicBezTo>
                <a:cubicBezTo>
                  <a:pt x="148" y="15"/>
                  <a:pt x="141" y="23"/>
                  <a:pt x="136" y="35"/>
                </a:cubicBezTo>
                <a:cubicBezTo>
                  <a:pt x="134" y="40"/>
                  <a:pt x="135" y="41"/>
                  <a:pt x="133" y="35"/>
                </a:cubicBezTo>
                <a:close/>
              </a:path>
            </a:pathLst>
          </a:custGeom>
          <a:noFill/>
          <a:ln w="19050" cap="rnd" cmpd="sng">
            <a:solidFill>
              <a:srgbClr val="105372">
                <a:alpha val="100000"/>
              </a:srgbClr>
            </a:solidFill>
            <a:prstDash val="sysDash"/>
            <a:miter lim="800000"/>
            <a:headEnd type="none" w="med" len="med"/>
            <a:tailEnd type="none" w="med" len="med"/>
          </a:ln>
        </p:spPr>
        <p:txBody>
          <a:bodyPr/>
          <a:lstStyle/>
          <a:p>
            <a:endParaRPr lang="zh-CN" altLang="en-US"/>
          </a:p>
        </p:txBody>
      </p:sp>
      <p:sp>
        <p:nvSpPr>
          <p:cNvPr id="7" name="Freeform 29"/>
          <p:cNvSpPr/>
          <p:nvPr/>
        </p:nvSpPr>
        <p:spPr>
          <a:xfrm>
            <a:off x="3081338" y="2671763"/>
            <a:ext cx="1235075" cy="741362"/>
          </a:xfrm>
          <a:custGeom>
            <a:avLst/>
            <a:gdLst/>
            <a:ahLst/>
            <a:cxnLst>
              <a:cxn ang="0">
                <a:pos x="612929" y="140258"/>
              </a:cxn>
              <a:cxn ang="0">
                <a:pos x="543802" y="36066"/>
              </a:cxn>
              <a:cxn ang="0">
                <a:pos x="290335" y="92169"/>
              </a:cxn>
              <a:cxn ang="0">
                <a:pos x="290335" y="216398"/>
              </a:cxn>
              <a:cxn ang="0">
                <a:pos x="276509" y="224412"/>
              </a:cxn>
              <a:cxn ang="0">
                <a:pos x="124429" y="168309"/>
              </a:cxn>
              <a:cxn ang="0">
                <a:pos x="13825" y="272501"/>
              </a:cxn>
              <a:cxn ang="0">
                <a:pos x="156689" y="392721"/>
              </a:cxn>
              <a:cxn ang="0">
                <a:pos x="216599" y="404744"/>
              </a:cxn>
              <a:cxn ang="0">
                <a:pos x="184340" y="428788"/>
              </a:cxn>
              <a:cxn ang="0">
                <a:pos x="101387" y="492906"/>
              </a:cxn>
              <a:cxn ang="0">
                <a:pos x="322594" y="657207"/>
              </a:cxn>
              <a:cxn ang="0">
                <a:pos x="419372" y="573053"/>
              </a:cxn>
              <a:cxn ang="0">
                <a:pos x="391722" y="536987"/>
              </a:cxn>
              <a:cxn ang="0">
                <a:pos x="433198" y="701288"/>
              </a:cxn>
              <a:cxn ang="0">
                <a:pos x="659014" y="665222"/>
              </a:cxn>
              <a:cxn ang="0">
                <a:pos x="732750" y="540994"/>
              </a:cxn>
              <a:cxn ang="0">
                <a:pos x="760401" y="540994"/>
              </a:cxn>
              <a:cxn ang="0">
                <a:pos x="824919" y="609119"/>
              </a:cxn>
              <a:cxn ang="0">
                <a:pos x="1069169" y="665222"/>
              </a:cxn>
              <a:cxn ang="0">
                <a:pos x="1207424" y="448825"/>
              </a:cxn>
              <a:cxn ang="0">
                <a:pos x="1059952" y="264486"/>
              </a:cxn>
              <a:cxn ang="0">
                <a:pos x="926306" y="224412"/>
              </a:cxn>
              <a:cxn ang="0">
                <a:pos x="903264" y="316582"/>
              </a:cxn>
              <a:cxn ang="0">
                <a:pos x="1041518" y="304560"/>
              </a:cxn>
              <a:cxn ang="0">
                <a:pos x="1064561" y="188346"/>
              </a:cxn>
              <a:cxn ang="0">
                <a:pos x="737358" y="52096"/>
              </a:cxn>
              <a:cxn ang="0">
                <a:pos x="626754" y="140258"/>
              </a:cxn>
              <a:cxn ang="0">
                <a:pos x="612929" y="140258"/>
              </a:cxn>
            </a:cxnLst>
            <a:rect l="0" t="0" r="0" b="0"/>
            <a:pathLst>
              <a:path w="268" h="185">
                <a:moveTo>
                  <a:pt x="133" y="35"/>
                </a:moveTo>
                <a:cubicBezTo>
                  <a:pt x="131" y="22"/>
                  <a:pt x="126" y="14"/>
                  <a:pt x="118" y="9"/>
                </a:cubicBezTo>
                <a:cubicBezTo>
                  <a:pt x="103" y="0"/>
                  <a:pt x="72" y="8"/>
                  <a:pt x="63" y="23"/>
                </a:cubicBezTo>
                <a:cubicBezTo>
                  <a:pt x="58" y="32"/>
                  <a:pt x="60" y="43"/>
                  <a:pt x="63" y="54"/>
                </a:cubicBezTo>
                <a:cubicBezTo>
                  <a:pt x="64" y="59"/>
                  <a:pt x="64" y="59"/>
                  <a:pt x="60" y="56"/>
                </a:cubicBezTo>
                <a:cubicBezTo>
                  <a:pt x="47" y="47"/>
                  <a:pt x="36" y="42"/>
                  <a:pt x="27" y="42"/>
                </a:cubicBezTo>
                <a:cubicBezTo>
                  <a:pt x="9" y="41"/>
                  <a:pt x="0" y="52"/>
                  <a:pt x="3" y="68"/>
                </a:cubicBezTo>
                <a:cubicBezTo>
                  <a:pt x="7" y="84"/>
                  <a:pt x="22" y="95"/>
                  <a:pt x="34" y="98"/>
                </a:cubicBezTo>
                <a:cubicBezTo>
                  <a:pt x="39" y="100"/>
                  <a:pt x="44" y="99"/>
                  <a:pt x="47" y="101"/>
                </a:cubicBezTo>
                <a:cubicBezTo>
                  <a:pt x="50" y="103"/>
                  <a:pt x="45" y="104"/>
                  <a:pt x="40" y="107"/>
                </a:cubicBezTo>
                <a:cubicBezTo>
                  <a:pt x="27" y="113"/>
                  <a:pt x="22" y="118"/>
                  <a:pt x="22" y="123"/>
                </a:cubicBezTo>
                <a:cubicBezTo>
                  <a:pt x="24" y="149"/>
                  <a:pt x="51" y="170"/>
                  <a:pt x="70" y="164"/>
                </a:cubicBezTo>
                <a:cubicBezTo>
                  <a:pt x="77" y="162"/>
                  <a:pt x="86" y="156"/>
                  <a:pt x="91" y="143"/>
                </a:cubicBezTo>
                <a:cubicBezTo>
                  <a:pt x="93" y="136"/>
                  <a:pt x="88" y="131"/>
                  <a:pt x="85" y="134"/>
                </a:cubicBezTo>
                <a:cubicBezTo>
                  <a:pt x="79" y="139"/>
                  <a:pt x="75" y="158"/>
                  <a:pt x="94" y="175"/>
                </a:cubicBezTo>
                <a:cubicBezTo>
                  <a:pt x="106" y="185"/>
                  <a:pt x="127" y="184"/>
                  <a:pt x="143" y="166"/>
                </a:cubicBezTo>
                <a:cubicBezTo>
                  <a:pt x="149" y="159"/>
                  <a:pt x="155" y="149"/>
                  <a:pt x="159" y="135"/>
                </a:cubicBezTo>
                <a:cubicBezTo>
                  <a:pt x="162" y="128"/>
                  <a:pt x="161" y="129"/>
                  <a:pt x="165" y="135"/>
                </a:cubicBezTo>
                <a:cubicBezTo>
                  <a:pt x="170" y="142"/>
                  <a:pt x="175" y="148"/>
                  <a:pt x="179" y="152"/>
                </a:cubicBezTo>
                <a:cubicBezTo>
                  <a:pt x="195" y="166"/>
                  <a:pt x="216" y="171"/>
                  <a:pt x="232" y="166"/>
                </a:cubicBezTo>
                <a:cubicBezTo>
                  <a:pt x="253" y="161"/>
                  <a:pt x="268" y="142"/>
                  <a:pt x="262" y="112"/>
                </a:cubicBezTo>
                <a:cubicBezTo>
                  <a:pt x="259" y="98"/>
                  <a:pt x="247" y="84"/>
                  <a:pt x="230" y="66"/>
                </a:cubicBezTo>
                <a:cubicBezTo>
                  <a:pt x="219" y="57"/>
                  <a:pt x="209" y="54"/>
                  <a:pt x="201" y="56"/>
                </a:cubicBezTo>
                <a:cubicBezTo>
                  <a:pt x="185" y="60"/>
                  <a:pt x="183" y="71"/>
                  <a:pt x="196" y="79"/>
                </a:cubicBezTo>
                <a:cubicBezTo>
                  <a:pt x="208" y="86"/>
                  <a:pt x="219" y="82"/>
                  <a:pt x="226" y="76"/>
                </a:cubicBezTo>
                <a:cubicBezTo>
                  <a:pt x="234" y="70"/>
                  <a:pt x="236" y="60"/>
                  <a:pt x="231" y="47"/>
                </a:cubicBezTo>
                <a:cubicBezTo>
                  <a:pt x="220" y="20"/>
                  <a:pt x="189" y="6"/>
                  <a:pt x="160" y="13"/>
                </a:cubicBezTo>
                <a:cubicBezTo>
                  <a:pt x="148" y="15"/>
                  <a:pt x="141" y="23"/>
                  <a:pt x="136" y="35"/>
                </a:cubicBezTo>
                <a:cubicBezTo>
                  <a:pt x="134" y="40"/>
                  <a:pt x="135" y="41"/>
                  <a:pt x="133" y="35"/>
                </a:cubicBezTo>
                <a:close/>
              </a:path>
            </a:pathLst>
          </a:custGeom>
          <a:noFill/>
          <a:ln w="19050" cap="rnd" cmpd="sng">
            <a:solidFill>
              <a:srgbClr val="105372">
                <a:alpha val="100000"/>
              </a:srgbClr>
            </a:solidFill>
            <a:prstDash val="sysDash"/>
            <a:miter lim="800000"/>
            <a:headEnd type="none" w="med" len="med"/>
            <a:tailEnd type="none" w="med" len="med"/>
          </a:ln>
        </p:spPr>
        <p:txBody>
          <a:bodyPr/>
          <a:lstStyle/>
          <a:p>
            <a:endParaRPr lang="zh-CN" altLang="en-US"/>
          </a:p>
        </p:txBody>
      </p:sp>
      <p:sp>
        <p:nvSpPr>
          <p:cNvPr id="8" name="Freeform 29"/>
          <p:cNvSpPr/>
          <p:nvPr/>
        </p:nvSpPr>
        <p:spPr>
          <a:xfrm>
            <a:off x="9499600" y="2952750"/>
            <a:ext cx="677863" cy="468313"/>
          </a:xfrm>
          <a:custGeom>
            <a:avLst/>
            <a:gdLst/>
            <a:ahLst/>
            <a:cxnLst>
              <a:cxn ang="0">
                <a:pos x="336402" y="88600"/>
              </a:cxn>
              <a:cxn ang="0">
                <a:pos x="298462" y="22783"/>
              </a:cxn>
              <a:cxn ang="0">
                <a:pos x="159348" y="58223"/>
              </a:cxn>
              <a:cxn ang="0">
                <a:pos x="159348" y="136697"/>
              </a:cxn>
              <a:cxn ang="0">
                <a:pos x="151760" y="141760"/>
              </a:cxn>
              <a:cxn ang="0">
                <a:pos x="68292" y="106320"/>
              </a:cxn>
              <a:cxn ang="0">
                <a:pos x="7588" y="172137"/>
              </a:cxn>
              <a:cxn ang="0">
                <a:pos x="85998" y="248079"/>
              </a:cxn>
              <a:cxn ang="0">
                <a:pos x="118879" y="255674"/>
              </a:cxn>
              <a:cxn ang="0">
                <a:pos x="101174" y="270862"/>
              </a:cxn>
              <a:cxn ang="0">
                <a:pos x="55645" y="311365"/>
              </a:cxn>
              <a:cxn ang="0">
                <a:pos x="177054" y="415153"/>
              </a:cxn>
              <a:cxn ang="0">
                <a:pos x="230170" y="361993"/>
              </a:cxn>
              <a:cxn ang="0">
                <a:pos x="214994" y="339210"/>
              </a:cxn>
              <a:cxn ang="0">
                <a:pos x="237758" y="442999"/>
              </a:cxn>
              <a:cxn ang="0">
                <a:pos x="361696" y="420216"/>
              </a:cxn>
              <a:cxn ang="0">
                <a:pos x="402165" y="341742"/>
              </a:cxn>
              <a:cxn ang="0">
                <a:pos x="417341" y="341742"/>
              </a:cxn>
              <a:cxn ang="0">
                <a:pos x="452752" y="384776"/>
              </a:cxn>
              <a:cxn ang="0">
                <a:pos x="586807" y="420216"/>
              </a:cxn>
              <a:cxn ang="0">
                <a:pos x="662687" y="283519"/>
              </a:cxn>
              <a:cxn ang="0">
                <a:pos x="581748" y="167074"/>
              </a:cxn>
              <a:cxn ang="0">
                <a:pos x="508397" y="141760"/>
              </a:cxn>
              <a:cxn ang="0">
                <a:pos x="495751" y="199982"/>
              </a:cxn>
              <a:cxn ang="0">
                <a:pos x="571631" y="192388"/>
              </a:cxn>
              <a:cxn ang="0">
                <a:pos x="584277" y="118977"/>
              </a:cxn>
              <a:cxn ang="0">
                <a:pos x="404694" y="32908"/>
              </a:cxn>
              <a:cxn ang="0">
                <a:pos x="343990" y="88600"/>
              </a:cxn>
              <a:cxn ang="0">
                <a:pos x="336402" y="88600"/>
              </a:cxn>
            </a:cxnLst>
            <a:rect l="0" t="0" r="0" b="0"/>
            <a:pathLst>
              <a:path w="268" h="185">
                <a:moveTo>
                  <a:pt x="133" y="35"/>
                </a:moveTo>
                <a:cubicBezTo>
                  <a:pt x="131" y="22"/>
                  <a:pt x="126" y="14"/>
                  <a:pt x="118" y="9"/>
                </a:cubicBezTo>
                <a:cubicBezTo>
                  <a:pt x="103" y="0"/>
                  <a:pt x="72" y="8"/>
                  <a:pt x="63" y="23"/>
                </a:cubicBezTo>
                <a:cubicBezTo>
                  <a:pt x="58" y="32"/>
                  <a:pt x="60" y="43"/>
                  <a:pt x="63" y="54"/>
                </a:cubicBezTo>
                <a:cubicBezTo>
                  <a:pt x="64" y="59"/>
                  <a:pt x="64" y="59"/>
                  <a:pt x="60" y="56"/>
                </a:cubicBezTo>
                <a:cubicBezTo>
                  <a:pt x="47" y="47"/>
                  <a:pt x="36" y="42"/>
                  <a:pt x="27" y="42"/>
                </a:cubicBezTo>
                <a:cubicBezTo>
                  <a:pt x="9" y="41"/>
                  <a:pt x="0" y="52"/>
                  <a:pt x="3" y="68"/>
                </a:cubicBezTo>
                <a:cubicBezTo>
                  <a:pt x="7" y="84"/>
                  <a:pt x="22" y="95"/>
                  <a:pt x="34" y="98"/>
                </a:cubicBezTo>
                <a:cubicBezTo>
                  <a:pt x="39" y="100"/>
                  <a:pt x="44" y="99"/>
                  <a:pt x="47" y="101"/>
                </a:cubicBezTo>
                <a:cubicBezTo>
                  <a:pt x="50" y="103"/>
                  <a:pt x="45" y="104"/>
                  <a:pt x="40" y="107"/>
                </a:cubicBezTo>
                <a:cubicBezTo>
                  <a:pt x="27" y="113"/>
                  <a:pt x="22" y="118"/>
                  <a:pt x="22" y="123"/>
                </a:cubicBezTo>
                <a:cubicBezTo>
                  <a:pt x="24" y="149"/>
                  <a:pt x="51" y="170"/>
                  <a:pt x="70" y="164"/>
                </a:cubicBezTo>
                <a:cubicBezTo>
                  <a:pt x="77" y="162"/>
                  <a:pt x="86" y="156"/>
                  <a:pt x="91" y="143"/>
                </a:cubicBezTo>
                <a:cubicBezTo>
                  <a:pt x="93" y="136"/>
                  <a:pt x="88" y="131"/>
                  <a:pt x="85" y="134"/>
                </a:cubicBezTo>
                <a:cubicBezTo>
                  <a:pt x="79" y="139"/>
                  <a:pt x="75" y="158"/>
                  <a:pt x="94" y="175"/>
                </a:cubicBezTo>
                <a:cubicBezTo>
                  <a:pt x="106" y="185"/>
                  <a:pt x="127" y="184"/>
                  <a:pt x="143" y="166"/>
                </a:cubicBezTo>
                <a:cubicBezTo>
                  <a:pt x="149" y="159"/>
                  <a:pt x="155" y="149"/>
                  <a:pt x="159" y="135"/>
                </a:cubicBezTo>
                <a:cubicBezTo>
                  <a:pt x="162" y="128"/>
                  <a:pt x="161" y="129"/>
                  <a:pt x="165" y="135"/>
                </a:cubicBezTo>
                <a:cubicBezTo>
                  <a:pt x="170" y="142"/>
                  <a:pt x="175" y="148"/>
                  <a:pt x="179" y="152"/>
                </a:cubicBezTo>
                <a:cubicBezTo>
                  <a:pt x="195" y="166"/>
                  <a:pt x="216" y="171"/>
                  <a:pt x="232" y="166"/>
                </a:cubicBezTo>
                <a:cubicBezTo>
                  <a:pt x="253" y="161"/>
                  <a:pt x="268" y="142"/>
                  <a:pt x="262" y="112"/>
                </a:cubicBezTo>
                <a:cubicBezTo>
                  <a:pt x="259" y="98"/>
                  <a:pt x="247" y="84"/>
                  <a:pt x="230" y="66"/>
                </a:cubicBezTo>
                <a:cubicBezTo>
                  <a:pt x="219" y="57"/>
                  <a:pt x="209" y="54"/>
                  <a:pt x="201" y="56"/>
                </a:cubicBezTo>
                <a:cubicBezTo>
                  <a:pt x="185" y="60"/>
                  <a:pt x="183" y="71"/>
                  <a:pt x="196" y="79"/>
                </a:cubicBezTo>
                <a:cubicBezTo>
                  <a:pt x="208" y="86"/>
                  <a:pt x="219" y="82"/>
                  <a:pt x="226" y="76"/>
                </a:cubicBezTo>
                <a:cubicBezTo>
                  <a:pt x="234" y="70"/>
                  <a:pt x="236" y="60"/>
                  <a:pt x="231" y="47"/>
                </a:cubicBezTo>
                <a:cubicBezTo>
                  <a:pt x="220" y="20"/>
                  <a:pt x="189" y="6"/>
                  <a:pt x="160" y="13"/>
                </a:cubicBezTo>
                <a:cubicBezTo>
                  <a:pt x="148" y="15"/>
                  <a:pt x="141" y="23"/>
                  <a:pt x="136" y="35"/>
                </a:cubicBezTo>
                <a:cubicBezTo>
                  <a:pt x="134" y="40"/>
                  <a:pt x="135" y="41"/>
                  <a:pt x="133" y="35"/>
                </a:cubicBezTo>
                <a:close/>
              </a:path>
            </a:pathLst>
          </a:custGeom>
          <a:noFill/>
          <a:ln w="19050" cap="rnd" cmpd="sng">
            <a:solidFill>
              <a:srgbClr val="105372">
                <a:alpha val="100000"/>
              </a:srgbClr>
            </a:solidFill>
            <a:prstDash val="sysDash"/>
            <a:miter lim="800000"/>
            <a:headEnd type="none" w="med" len="med"/>
            <a:tailEnd type="none" w="med" len="med"/>
          </a:ln>
        </p:spPr>
        <p:txBody>
          <a:bodyPr/>
          <a:lstStyle/>
          <a:p>
            <a:endParaRPr lang="zh-CN" altLang="en-US"/>
          </a:p>
        </p:txBody>
      </p:sp>
      <p:pic>
        <p:nvPicPr>
          <p:cNvPr id="9" name="图片 8"/>
          <p:cNvPicPr>
            <a:picLocks noChangeAspect="1"/>
          </p:cNvPicPr>
          <p:nvPr/>
        </p:nvPicPr>
        <p:blipFill>
          <a:blip r:embed="rId3" cstate="print"/>
          <a:stretch>
            <a:fillRect/>
          </a:stretch>
        </p:blipFill>
        <p:spPr>
          <a:xfrm>
            <a:off x="8140700" y="5373688"/>
            <a:ext cx="2198688" cy="1508125"/>
          </a:xfrm>
          <a:prstGeom prst="rect">
            <a:avLst/>
          </a:prstGeom>
          <a:noFill/>
          <a:ln w="9525">
            <a:noFill/>
          </a:ln>
        </p:spPr>
      </p:pic>
      <p:pic>
        <p:nvPicPr>
          <p:cNvPr id="10" name="图片 9" descr="图片4"/>
          <p:cNvPicPr>
            <a:picLocks noChangeAspect="1"/>
          </p:cNvPicPr>
          <p:nvPr/>
        </p:nvPicPr>
        <p:blipFill>
          <a:blip r:embed="rId4" cstate="print"/>
          <a:stretch>
            <a:fillRect/>
          </a:stretch>
        </p:blipFill>
        <p:spPr>
          <a:xfrm>
            <a:off x="-314960" y="3258185"/>
            <a:ext cx="3549650" cy="3459163"/>
          </a:xfrm>
          <a:prstGeom prst="rect">
            <a:avLst/>
          </a:prstGeom>
          <a:noFill/>
          <a:ln w="9525">
            <a:noFill/>
          </a:ln>
        </p:spPr>
      </p:pic>
      <p:sp>
        <p:nvSpPr>
          <p:cNvPr id="11" name="标题 3"/>
          <p:cNvSpPr>
            <a:spLocks noGrp="1"/>
          </p:cNvSpPr>
          <p:nvPr/>
        </p:nvSpPr>
        <p:spPr>
          <a:xfrm>
            <a:off x="1485672" y="1687399"/>
            <a:ext cx="9488487" cy="900112"/>
          </a:xfrm>
          <a:prstGeom prst="rect">
            <a:avLst/>
          </a:prstGeom>
          <a:noFill/>
          <a:ln w="9525">
            <a:noFill/>
          </a:ln>
        </p:spPr>
        <p:txBody>
          <a:bodyPr anchor="b" anchorCtr="0"/>
          <a:lstStyle/>
          <a:p>
            <a:pPr algn="ctr" defTabSz="685800">
              <a:lnSpc>
                <a:spcPct val="90000"/>
              </a:lnSpc>
            </a:pPr>
            <a:r>
              <a:rPr lang="zh-CN" altLang="en-US" sz="6600" b="1" dirty="0">
                <a:solidFill>
                  <a:srgbClr val="000000"/>
                </a:solidFill>
                <a:latin typeface="黑体" panose="02010609060101010101" charset="-122"/>
                <a:ea typeface="黑体" panose="02010609060101010101" charset="-122"/>
                <a:sym typeface="+mn-ea"/>
              </a:rPr>
              <a:t>5　 通　分</a:t>
            </a:r>
          </a:p>
        </p:txBody>
      </p:sp>
      <p:pic>
        <p:nvPicPr>
          <p:cNvPr id="12" name="图片 11"/>
          <p:cNvPicPr>
            <a:picLocks noChangeAspect="1"/>
          </p:cNvPicPr>
          <p:nvPr/>
        </p:nvPicPr>
        <p:blipFill>
          <a:blip r:embed="rId5" cstate="print"/>
          <a:stretch>
            <a:fillRect/>
          </a:stretch>
        </p:blipFill>
        <p:spPr>
          <a:xfrm>
            <a:off x="10326688" y="2352675"/>
            <a:ext cx="1447800" cy="4505325"/>
          </a:xfrm>
          <a:prstGeom prst="rect">
            <a:avLst/>
          </a:prstGeom>
          <a:noFill/>
          <a:ln w="9525">
            <a:noFill/>
          </a:ln>
        </p:spPr>
      </p:pic>
      <p:pic>
        <p:nvPicPr>
          <p:cNvPr id="13" name="Picture 2"/>
          <p:cNvPicPr>
            <a:picLocks noChangeAspect="1"/>
          </p:cNvPicPr>
          <p:nvPr/>
        </p:nvPicPr>
        <p:blipFill>
          <a:blip r:embed="rId6" cstate="print"/>
          <a:stretch>
            <a:fillRect/>
          </a:stretch>
        </p:blipFill>
        <p:spPr>
          <a:xfrm>
            <a:off x="10482263" y="173038"/>
            <a:ext cx="1430337" cy="971550"/>
          </a:xfrm>
          <a:prstGeom prst="rect">
            <a:avLst/>
          </a:prstGeom>
          <a:noFill/>
          <a:ln w="9525">
            <a:noFill/>
          </a:ln>
        </p:spPr>
      </p:pic>
      <p:sp>
        <p:nvSpPr>
          <p:cNvPr id="14" name="副标题 4"/>
          <p:cNvSpPr>
            <a:spLocks noGrp="1"/>
          </p:cNvSpPr>
          <p:nvPr/>
        </p:nvSpPr>
        <p:spPr>
          <a:xfrm>
            <a:off x="294005" y="173355"/>
            <a:ext cx="4446905" cy="423545"/>
          </a:xfrm>
          <a:prstGeom prst="rect">
            <a:avLst/>
          </a:prstGeom>
          <a:noFill/>
          <a:ln w="9525">
            <a:noFill/>
          </a:ln>
        </p:spPr>
        <p:txBody>
          <a:bodyPr wrap="square">
            <a:spAutoFit/>
          </a:bodyPr>
          <a:lstStyle/>
          <a:p>
            <a:pPr defTabSz="685800">
              <a:lnSpc>
                <a:spcPct val="90000"/>
              </a:lnSpc>
              <a:spcBef>
                <a:spcPts val="750"/>
              </a:spcBef>
            </a:pPr>
            <a:r>
              <a:rPr lang="zh-CN" altLang="en-US" sz="2400" dirty="0" smtClean="0">
                <a:solidFill>
                  <a:srgbClr val="000000"/>
                </a:solidFill>
                <a:latin typeface="微软雅黑" panose="020B0503020204020204" pitchFamily="34" charset="-122"/>
                <a:ea typeface="微软雅黑" panose="020B0503020204020204" pitchFamily="34" charset="-122"/>
              </a:rPr>
              <a:t>第</a:t>
            </a:r>
            <a:r>
              <a:rPr lang="en-US" altLang="zh-CN" sz="2400" dirty="0" smtClean="0">
                <a:solidFill>
                  <a:srgbClr val="000000"/>
                </a:solidFill>
                <a:latin typeface="微软雅黑" panose="020B0503020204020204" pitchFamily="34" charset="-122"/>
                <a:ea typeface="微软雅黑" panose="020B0503020204020204" pitchFamily="34" charset="-122"/>
              </a:rPr>
              <a:t>4</a:t>
            </a:r>
            <a:r>
              <a:rPr lang="zh-CN" altLang="en-US" sz="2400" dirty="0" smtClean="0">
                <a:solidFill>
                  <a:srgbClr val="000000"/>
                </a:solidFill>
                <a:latin typeface="微软雅黑" panose="020B0503020204020204" pitchFamily="34" charset="-122"/>
                <a:ea typeface="微软雅黑" panose="020B0503020204020204" pitchFamily="34" charset="-122"/>
              </a:rPr>
              <a:t>单元  分数的意义和性质</a:t>
            </a:r>
          </a:p>
        </p:txBody>
      </p:sp>
      <p:sp>
        <p:nvSpPr>
          <p:cNvPr id="15" name="标题 3"/>
          <p:cNvSpPr>
            <a:spLocks noGrp="1"/>
          </p:cNvSpPr>
          <p:nvPr/>
        </p:nvSpPr>
        <p:spPr>
          <a:xfrm>
            <a:off x="1561872" y="3710509"/>
            <a:ext cx="9488487" cy="900112"/>
          </a:xfrm>
          <a:prstGeom prst="rect">
            <a:avLst/>
          </a:prstGeom>
          <a:noFill/>
          <a:ln w="9525">
            <a:noFill/>
          </a:ln>
        </p:spPr>
        <p:txBody>
          <a:bodyPr anchor="b" anchorCtr="0"/>
          <a:lstStyle/>
          <a:p>
            <a:pPr algn="ctr" defTabSz="685800">
              <a:lnSpc>
                <a:spcPct val="90000"/>
              </a:lnSpc>
            </a:pPr>
            <a:r>
              <a:rPr sz="4000" dirty="0">
                <a:solidFill>
                  <a:srgbClr val="7030A0"/>
                </a:solidFill>
                <a:latin typeface="黑体" panose="02010609060101010101" charset="-122"/>
                <a:ea typeface="黑体" panose="02010609060101010101" charset="-122"/>
                <a:sym typeface="+mn-ea"/>
              </a:rPr>
              <a:t>第</a:t>
            </a:r>
            <a:r>
              <a:rPr lang="en-US" sz="4000" dirty="0">
                <a:solidFill>
                  <a:srgbClr val="7030A0"/>
                </a:solidFill>
                <a:latin typeface="黑体" panose="02010609060101010101" charset="-122"/>
                <a:ea typeface="黑体" panose="02010609060101010101" charset="-122"/>
                <a:sym typeface="+mn-ea"/>
              </a:rPr>
              <a:t>2</a:t>
            </a:r>
            <a:r>
              <a:rPr sz="4000" dirty="0">
                <a:solidFill>
                  <a:srgbClr val="7030A0"/>
                </a:solidFill>
                <a:latin typeface="黑体" panose="02010609060101010101" charset="-122"/>
                <a:ea typeface="黑体" panose="02010609060101010101" charset="-122"/>
                <a:sym typeface="+mn-ea"/>
              </a:rPr>
              <a:t>课时  </a:t>
            </a:r>
            <a:r>
              <a:rPr lang="zh-CN" sz="4000" dirty="0">
                <a:solidFill>
                  <a:srgbClr val="7030A0"/>
                </a:solidFill>
                <a:latin typeface="黑体" panose="02010609060101010101" charset="-122"/>
                <a:ea typeface="黑体" panose="02010609060101010101" charset="-122"/>
                <a:sym typeface="+mn-ea"/>
              </a:rPr>
              <a:t>解决问题</a:t>
            </a: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strVal val="#ppt_w*0.70"/>
                                          </p:val>
                                        </p:tav>
                                        <p:tav tm="100000">
                                          <p:val>
                                            <p:strVal val="#ppt_w"/>
                                          </p:val>
                                        </p:tav>
                                      </p:tavLst>
                                    </p:anim>
                                    <p:anim calcmode="lin" valueType="num">
                                      <p:cBhvr>
                                        <p:cTn id="8" dur="1000" fill="hold"/>
                                        <p:tgtEl>
                                          <p:spTgt spid="3"/>
                                        </p:tgtEl>
                                        <p:attrNameLst>
                                          <p:attrName>ppt_h</p:attrName>
                                        </p:attrNameLst>
                                      </p:cBhvr>
                                      <p:tavLst>
                                        <p:tav tm="0">
                                          <p:val>
                                            <p:strVal val="#ppt_h"/>
                                          </p:val>
                                        </p:tav>
                                        <p:tav tm="100000">
                                          <p:val>
                                            <p:strVal val="#ppt_h"/>
                                          </p:val>
                                        </p:tav>
                                      </p:tavLst>
                                    </p:anim>
                                    <p:animEffect transition="in" filter="fade">
                                      <p:cBhvr>
                                        <p:cTn id="9" dur="1000"/>
                                        <p:tgtEl>
                                          <p:spTgt spid="3"/>
                                        </p:tgtEl>
                                      </p:cBhvr>
                                    </p:animEffect>
                                  </p:childTnLst>
                                </p:cTn>
                              </p:par>
                              <p:par>
                                <p:cTn id="10" presetID="42" presetClass="entr" presetSubtype="0" fill="hold"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 presetClass="entr" presetSubtype="4" fill="hold" nodeType="after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additive="base">
                                        <p:cTn id="18" dur="500" fill="hold"/>
                                        <p:tgtEl>
                                          <p:spTgt spid="6"/>
                                        </p:tgtEl>
                                        <p:attrNameLst>
                                          <p:attrName>ppt_x</p:attrName>
                                        </p:attrNameLst>
                                      </p:cBhvr>
                                      <p:tavLst>
                                        <p:tav tm="0">
                                          <p:val>
                                            <p:strVal val="#ppt_x"/>
                                          </p:val>
                                        </p:tav>
                                        <p:tav tm="100000">
                                          <p:val>
                                            <p:strVal val="#ppt_x"/>
                                          </p:val>
                                        </p:tav>
                                      </p:tavLst>
                                    </p:anim>
                                    <p:anim calcmode="lin" valueType="num">
                                      <p:cBhvr additive="base">
                                        <p:cTn id="19" dur="500" fill="hold"/>
                                        <p:tgtEl>
                                          <p:spTgt spid="6"/>
                                        </p:tgtEl>
                                        <p:attrNameLst>
                                          <p:attrName>ppt_y</p:attrName>
                                        </p:attrNameLst>
                                      </p:cBhvr>
                                      <p:tavLst>
                                        <p:tav tm="0">
                                          <p:val>
                                            <p:strVal val="1+#ppt_h/2"/>
                                          </p:val>
                                        </p:tav>
                                        <p:tav tm="100000">
                                          <p:val>
                                            <p:strVal val="#ppt_y"/>
                                          </p:val>
                                        </p:tav>
                                      </p:tavLst>
                                    </p:anim>
                                  </p:childTnLst>
                                </p:cTn>
                              </p:par>
                              <p:par>
                                <p:cTn id="20" presetID="2" presetClass="entr" presetSubtype="4" fill="hold" nodeType="withEffect">
                                  <p:stCondLst>
                                    <p:cond delay="200"/>
                                  </p:stCondLst>
                                  <p:childTnLst>
                                    <p:set>
                                      <p:cBhvr>
                                        <p:cTn id="21" dur="1" fill="hold">
                                          <p:stCondLst>
                                            <p:cond delay="0"/>
                                          </p:stCondLst>
                                        </p:cTn>
                                        <p:tgtEl>
                                          <p:spTgt spid="7"/>
                                        </p:tgtEl>
                                        <p:attrNameLst>
                                          <p:attrName>style.visibility</p:attrName>
                                        </p:attrNameLst>
                                      </p:cBhvr>
                                      <p:to>
                                        <p:strVal val="visible"/>
                                      </p:to>
                                    </p:set>
                                    <p:anim calcmode="lin" valueType="num">
                                      <p:cBhvr additive="base">
                                        <p:cTn id="22" dur="500" fill="hold"/>
                                        <p:tgtEl>
                                          <p:spTgt spid="7"/>
                                        </p:tgtEl>
                                        <p:attrNameLst>
                                          <p:attrName>ppt_x</p:attrName>
                                        </p:attrNameLst>
                                      </p:cBhvr>
                                      <p:tavLst>
                                        <p:tav tm="0">
                                          <p:val>
                                            <p:strVal val="#ppt_x"/>
                                          </p:val>
                                        </p:tav>
                                        <p:tav tm="100000">
                                          <p:val>
                                            <p:strVal val="#ppt_x"/>
                                          </p:val>
                                        </p:tav>
                                      </p:tavLst>
                                    </p:anim>
                                    <p:anim calcmode="lin" valueType="num">
                                      <p:cBhvr additive="base">
                                        <p:cTn id="23" dur="500" fill="hold"/>
                                        <p:tgtEl>
                                          <p:spTgt spid="7"/>
                                        </p:tgtEl>
                                        <p:attrNameLst>
                                          <p:attrName>ppt_y</p:attrName>
                                        </p:attrNameLst>
                                      </p:cBhvr>
                                      <p:tavLst>
                                        <p:tav tm="0">
                                          <p:val>
                                            <p:strVal val="1+#ppt_h/2"/>
                                          </p:val>
                                        </p:tav>
                                        <p:tav tm="100000">
                                          <p:val>
                                            <p:strVal val="#ppt_y"/>
                                          </p:val>
                                        </p:tav>
                                      </p:tavLst>
                                    </p:anim>
                                  </p:childTnLst>
                                </p:cTn>
                              </p:par>
                              <p:par>
                                <p:cTn id="24" presetID="2" presetClass="entr" presetSubtype="4" fill="hold" nodeType="withEffect">
                                  <p:stCondLst>
                                    <p:cond delay="400"/>
                                  </p:stCondLst>
                                  <p:childTnLst>
                                    <p:set>
                                      <p:cBhvr>
                                        <p:cTn id="25" dur="1" fill="hold">
                                          <p:stCondLst>
                                            <p:cond delay="0"/>
                                          </p:stCondLst>
                                        </p:cTn>
                                        <p:tgtEl>
                                          <p:spTgt spid="8"/>
                                        </p:tgtEl>
                                        <p:attrNameLst>
                                          <p:attrName>style.visibility</p:attrName>
                                        </p:attrNameLst>
                                      </p:cBhvr>
                                      <p:to>
                                        <p:strVal val="visible"/>
                                      </p:to>
                                    </p:set>
                                    <p:anim calcmode="lin" valueType="num">
                                      <p:cBhvr additive="base">
                                        <p:cTn id="26" dur="500" fill="hold"/>
                                        <p:tgtEl>
                                          <p:spTgt spid="8"/>
                                        </p:tgtEl>
                                        <p:attrNameLst>
                                          <p:attrName>ppt_x</p:attrName>
                                        </p:attrNameLst>
                                      </p:cBhvr>
                                      <p:tavLst>
                                        <p:tav tm="0">
                                          <p:val>
                                            <p:strVal val="#ppt_x"/>
                                          </p:val>
                                        </p:tav>
                                        <p:tav tm="100000">
                                          <p:val>
                                            <p:strVal val="#ppt_x"/>
                                          </p:val>
                                        </p:tav>
                                      </p:tavLst>
                                    </p:anim>
                                    <p:anim calcmode="lin" valueType="num">
                                      <p:cBhvr additive="base">
                                        <p:cTn id="27" dur="500" fill="hold"/>
                                        <p:tgtEl>
                                          <p:spTgt spid="8"/>
                                        </p:tgtEl>
                                        <p:attrNameLst>
                                          <p:attrName>ppt_y</p:attrName>
                                        </p:attrNameLst>
                                      </p:cBhvr>
                                      <p:tavLst>
                                        <p:tav tm="0">
                                          <p:val>
                                            <p:strVal val="1+#ppt_h/2"/>
                                          </p:val>
                                        </p:tav>
                                        <p:tav tm="100000">
                                          <p:val>
                                            <p:strVal val="#ppt_y"/>
                                          </p:val>
                                        </p:tav>
                                      </p:tavLst>
                                    </p:anim>
                                  </p:childTnLst>
                                </p:cTn>
                              </p:par>
                            </p:childTnLst>
                          </p:cTn>
                        </p:par>
                        <p:par>
                          <p:cTn id="28" fill="hold">
                            <p:stCondLst>
                              <p:cond delay="1500"/>
                            </p:stCondLst>
                            <p:childTnLst>
                              <p:par>
                                <p:cTn id="29" presetID="42" presetClass="entr" presetSubtype="0"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1000"/>
                                        <p:tgtEl>
                                          <p:spTgt spid="11"/>
                                        </p:tgtEl>
                                      </p:cBhvr>
                                    </p:animEffect>
                                    <p:anim calcmode="lin" valueType="num">
                                      <p:cBhvr>
                                        <p:cTn id="32" dur="1000" fill="hold"/>
                                        <p:tgtEl>
                                          <p:spTgt spid="11"/>
                                        </p:tgtEl>
                                        <p:attrNameLst>
                                          <p:attrName>ppt_x</p:attrName>
                                        </p:attrNameLst>
                                      </p:cBhvr>
                                      <p:tavLst>
                                        <p:tav tm="0">
                                          <p:val>
                                            <p:strVal val="#ppt_x"/>
                                          </p:val>
                                        </p:tav>
                                        <p:tav tm="100000">
                                          <p:val>
                                            <p:strVal val="#ppt_x"/>
                                          </p:val>
                                        </p:tav>
                                      </p:tavLst>
                                    </p:anim>
                                    <p:anim calcmode="lin" valueType="num">
                                      <p:cBhvr>
                                        <p:cTn id="33" dur="1000" fill="hold"/>
                                        <p:tgtEl>
                                          <p:spTgt spid="11"/>
                                        </p:tgtEl>
                                        <p:attrNameLst>
                                          <p:attrName>ppt_y</p:attrName>
                                        </p:attrNameLst>
                                      </p:cBhvr>
                                      <p:tavLst>
                                        <p:tav tm="0">
                                          <p:val>
                                            <p:strVal val="#ppt_y+.1"/>
                                          </p:val>
                                        </p:tav>
                                        <p:tav tm="100000">
                                          <p:val>
                                            <p:strVal val="#ppt_y"/>
                                          </p:val>
                                        </p:tav>
                                      </p:tavLst>
                                    </p:anim>
                                  </p:childTnLst>
                                </p:cTn>
                              </p:par>
                            </p:childTnLst>
                          </p:cTn>
                        </p:par>
                        <p:par>
                          <p:cTn id="34" fill="hold">
                            <p:stCondLst>
                              <p:cond delay="2500"/>
                            </p:stCondLst>
                            <p:childTnLst>
                              <p:par>
                                <p:cTn id="35" presetID="10" presetClass="entr" presetSubtype="0" fill="hold" grpId="0" nodeType="afterEffect">
                                  <p:stCondLst>
                                    <p:cond delay="0"/>
                                  </p:stCondLst>
                                  <p:childTnLst>
                                    <p:set>
                                      <p:cBhvr>
                                        <p:cTn id="36" dur="1" fill="hold">
                                          <p:stCondLst>
                                            <p:cond delay="0"/>
                                          </p:stCondLst>
                                        </p:cTn>
                                        <p:tgtEl>
                                          <p:spTgt spid="2"/>
                                        </p:tgtEl>
                                        <p:attrNameLst>
                                          <p:attrName>style.visibility</p:attrName>
                                        </p:attrNameLst>
                                      </p:cBhvr>
                                      <p:to>
                                        <p:strVal val="visible"/>
                                      </p:to>
                                    </p:set>
                                    <p:animEffect transition="in" filter="fade">
                                      <p:cBhvr>
                                        <p:cTn id="37" dur="500"/>
                                        <p:tgtEl>
                                          <p:spTgt spid="2"/>
                                        </p:tgtEl>
                                      </p:cBhvr>
                                    </p:animEffect>
                                  </p:childTnLst>
                                </p:cTn>
                              </p:par>
                              <p:par>
                                <p:cTn id="38" presetID="10" presetClass="entr" presetSubtype="0" fill="hold" nodeType="withEffect">
                                  <p:stCondLst>
                                    <p:cond delay="1200"/>
                                  </p:stCondLst>
                                  <p:childTnLst>
                                    <p:set>
                                      <p:cBhvr>
                                        <p:cTn id="39" dur="1" fill="hold">
                                          <p:stCondLst>
                                            <p:cond delay="0"/>
                                          </p:stCondLst>
                                        </p:cTn>
                                        <p:tgtEl>
                                          <p:spTgt spid="9"/>
                                        </p:tgtEl>
                                        <p:attrNameLst>
                                          <p:attrName>style.visibility</p:attrName>
                                        </p:attrNameLst>
                                      </p:cBhvr>
                                      <p:to>
                                        <p:strVal val="visible"/>
                                      </p:to>
                                    </p:set>
                                    <p:animEffect transition="in" filter="fade">
                                      <p:cBhvr>
                                        <p:cTn id="40" dur="500"/>
                                        <p:tgtEl>
                                          <p:spTgt spid="9"/>
                                        </p:tgtEl>
                                      </p:cBhvr>
                                    </p:animEffect>
                                  </p:childTnLst>
                                </p:cTn>
                              </p:par>
                              <p:par>
                                <p:cTn id="41" presetID="2" presetClass="entr" presetSubtype="4" fill="hold" nodeType="withEffect">
                                  <p:stCondLst>
                                    <p:cond delay="1200"/>
                                  </p:stCondLst>
                                  <p:childTnLst>
                                    <p:set>
                                      <p:cBhvr>
                                        <p:cTn id="42" dur="1" fill="hold">
                                          <p:stCondLst>
                                            <p:cond delay="0"/>
                                          </p:stCondLst>
                                        </p:cTn>
                                        <p:tgtEl>
                                          <p:spTgt spid="12"/>
                                        </p:tgtEl>
                                        <p:attrNameLst>
                                          <p:attrName>style.visibility</p:attrName>
                                        </p:attrNameLst>
                                      </p:cBhvr>
                                      <p:to>
                                        <p:strVal val="visible"/>
                                      </p:to>
                                    </p:set>
                                    <p:anim calcmode="lin" valueType="num">
                                      <p:cBhvr additive="base">
                                        <p:cTn id="43" dur="1500" fill="hold"/>
                                        <p:tgtEl>
                                          <p:spTgt spid="12"/>
                                        </p:tgtEl>
                                        <p:attrNameLst>
                                          <p:attrName>ppt_x</p:attrName>
                                        </p:attrNameLst>
                                      </p:cBhvr>
                                      <p:tavLst>
                                        <p:tav tm="0">
                                          <p:val>
                                            <p:strVal val="#ppt_x"/>
                                          </p:val>
                                        </p:tav>
                                        <p:tav tm="100000">
                                          <p:val>
                                            <p:strVal val="#ppt_x"/>
                                          </p:val>
                                        </p:tav>
                                      </p:tavLst>
                                    </p:anim>
                                    <p:anim calcmode="lin" valueType="num">
                                      <p:cBhvr additive="base">
                                        <p:cTn id="44" dur="1500" fill="hold"/>
                                        <p:tgtEl>
                                          <p:spTgt spid="12"/>
                                        </p:tgtEl>
                                        <p:attrNameLst>
                                          <p:attrName>ppt_y</p:attrName>
                                        </p:attrNameLst>
                                      </p:cBhvr>
                                      <p:tavLst>
                                        <p:tav tm="0">
                                          <p:val>
                                            <p:strVal val="1+#ppt_h/2"/>
                                          </p:val>
                                        </p:tav>
                                        <p:tav tm="100000">
                                          <p:val>
                                            <p:strVal val="#ppt_y"/>
                                          </p:val>
                                        </p:tav>
                                      </p:tavLst>
                                    </p:anim>
                                  </p:childTnLst>
                                </p:cTn>
                              </p:par>
                            </p:childTnLst>
                          </p:cTn>
                        </p:par>
                        <p:par>
                          <p:cTn id="45" fill="hold">
                            <p:stCondLst>
                              <p:cond delay="3000"/>
                            </p:stCondLst>
                            <p:childTnLst>
                              <p:par>
                                <p:cTn id="46" presetID="10" presetClass="entr" presetSubtype="0" fill="hold" grpId="0" nodeType="afterEffect">
                                  <p:stCondLst>
                                    <p:cond delay="0"/>
                                  </p:stCondLst>
                                  <p:childTnLst>
                                    <p:set>
                                      <p:cBhvr>
                                        <p:cTn id="47" dur="1" fill="hold">
                                          <p:stCondLst>
                                            <p:cond delay="0"/>
                                          </p:stCondLst>
                                        </p:cTn>
                                        <p:tgtEl>
                                          <p:spTgt spid="14"/>
                                        </p:tgtEl>
                                        <p:attrNameLst>
                                          <p:attrName>style.visibility</p:attrName>
                                        </p:attrNameLst>
                                      </p:cBhvr>
                                      <p:to>
                                        <p:strVal val="visible"/>
                                      </p:to>
                                    </p:set>
                                    <p:animEffect transition="in" filter="fade">
                                      <p:cBhvr>
                                        <p:cTn id="48" dur="500"/>
                                        <p:tgtEl>
                                          <p:spTgt spid="14"/>
                                        </p:tgtEl>
                                      </p:cBhvr>
                                    </p:animEffect>
                                  </p:childTnLst>
                                </p:cTn>
                              </p:par>
                            </p:childTnLst>
                          </p:cTn>
                        </p:par>
                        <p:par>
                          <p:cTn id="49" fill="hold">
                            <p:stCondLst>
                              <p:cond delay="3500"/>
                            </p:stCondLst>
                            <p:childTnLst>
                              <p:par>
                                <p:cTn id="50" presetID="42" presetClass="entr" presetSubtype="0" fill="hold" grpId="0" nodeType="afterEffect">
                                  <p:stCondLst>
                                    <p:cond delay="0"/>
                                  </p:stCondLst>
                                  <p:childTnLst>
                                    <p:set>
                                      <p:cBhvr>
                                        <p:cTn id="51" dur="1" fill="hold">
                                          <p:stCondLst>
                                            <p:cond delay="0"/>
                                          </p:stCondLst>
                                        </p:cTn>
                                        <p:tgtEl>
                                          <p:spTgt spid="15"/>
                                        </p:tgtEl>
                                        <p:attrNameLst>
                                          <p:attrName>style.visibility</p:attrName>
                                        </p:attrNameLst>
                                      </p:cBhvr>
                                      <p:to>
                                        <p:strVal val="visible"/>
                                      </p:to>
                                    </p:set>
                                    <p:animEffect transition="in" filter="fade">
                                      <p:cBhvr>
                                        <p:cTn id="52" dur="1000"/>
                                        <p:tgtEl>
                                          <p:spTgt spid="15"/>
                                        </p:tgtEl>
                                      </p:cBhvr>
                                    </p:animEffect>
                                    <p:anim calcmode="lin" valueType="num">
                                      <p:cBhvr>
                                        <p:cTn id="53" dur="1000" fill="hold"/>
                                        <p:tgtEl>
                                          <p:spTgt spid="15"/>
                                        </p:tgtEl>
                                        <p:attrNameLst>
                                          <p:attrName>ppt_x</p:attrName>
                                        </p:attrNameLst>
                                      </p:cBhvr>
                                      <p:tavLst>
                                        <p:tav tm="0">
                                          <p:val>
                                            <p:strVal val="#ppt_x"/>
                                          </p:val>
                                        </p:tav>
                                        <p:tav tm="100000">
                                          <p:val>
                                            <p:strVal val="#ppt_x"/>
                                          </p:val>
                                        </p:tav>
                                      </p:tavLst>
                                    </p:anim>
                                    <p:anim calcmode="lin" valueType="num">
                                      <p:cBhvr>
                                        <p:cTn id="54"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1" grpId="0"/>
      <p:bldP spid="14" grpId="0"/>
      <p:bldP spid="15"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srcRect/>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cstate="print"/>
          <a:stretch>
            <a:fillRect/>
          </a:stretch>
        </p:blipFill>
        <p:spPr>
          <a:xfrm>
            <a:off x="10482263" y="173038"/>
            <a:ext cx="1430337" cy="971550"/>
          </a:xfrm>
          <a:prstGeom prst="rect">
            <a:avLst/>
          </a:prstGeom>
          <a:noFill/>
          <a:ln w="9525">
            <a:noFill/>
          </a:ln>
        </p:spPr>
      </p:pic>
      <p:grpSp>
        <p:nvGrpSpPr>
          <p:cNvPr id="3" name="组合 2"/>
          <p:cNvGrpSpPr/>
          <p:nvPr/>
        </p:nvGrpSpPr>
        <p:grpSpPr>
          <a:xfrm>
            <a:off x="44450" y="81915"/>
            <a:ext cx="3251835" cy="1131570"/>
            <a:chOff x="70" y="129"/>
            <a:chExt cx="5121" cy="1782"/>
          </a:xfrm>
        </p:grpSpPr>
        <p:pic>
          <p:nvPicPr>
            <p:cNvPr id="4" name="图片 3" descr="图片8"/>
            <p:cNvPicPr>
              <a:picLocks noChangeAspect="1"/>
            </p:cNvPicPr>
            <p:nvPr/>
          </p:nvPicPr>
          <p:blipFill>
            <a:blip r:embed="rId4" cstate="print"/>
            <a:stretch>
              <a:fillRect/>
            </a:stretch>
          </p:blipFill>
          <p:spPr>
            <a:xfrm>
              <a:off x="2775" y="129"/>
              <a:ext cx="2416" cy="1783"/>
            </a:xfrm>
            <a:prstGeom prst="rect">
              <a:avLst/>
            </a:prstGeom>
          </p:spPr>
        </p:pic>
        <p:pic>
          <p:nvPicPr>
            <p:cNvPr id="5" name="图片 4" descr="xzgj"/>
            <p:cNvPicPr>
              <a:picLocks noChangeAspect="1"/>
            </p:cNvPicPr>
            <p:nvPr/>
          </p:nvPicPr>
          <p:blipFill>
            <a:blip r:embed="rId5" cstate="print">
              <a:clrChange>
                <a:clrFrom>
                  <a:srgbClr val="FFFFFE">
                    <a:alpha val="100000"/>
                  </a:srgbClr>
                </a:clrFrom>
                <a:clrTo>
                  <a:srgbClr val="FFFFFE">
                    <a:alpha val="100000"/>
                    <a:alpha val="0"/>
                  </a:srgbClr>
                </a:clrTo>
              </a:clrChange>
            </a:blip>
            <a:srcRect r="61393" b="-4384"/>
            <a:stretch>
              <a:fillRect/>
            </a:stretch>
          </p:blipFill>
          <p:spPr>
            <a:xfrm>
              <a:off x="70" y="520"/>
              <a:ext cx="3131" cy="932"/>
            </a:xfrm>
            <a:prstGeom prst="rect">
              <a:avLst/>
            </a:prstGeom>
          </p:spPr>
        </p:pic>
      </p:grpSp>
      <p:sp>
        <p:nvSpPr>
          <p:cNvPr id="6" name="流程图: 可选过程 5"/>
          <p:cNvSpPr/>
          <p:nvPr/>
        </p:nvSpPr>
        <p:spPr>
          <a:xfrm>
            <a:off x="1884680" y="1384300"/>
            <a:ext cx="3228340" cy="634365"/>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a:solidFill>
                  <a:srgbClr val="FF0000"/>
                </a:solidFill>
                <a:latin typeface="华文楷体" panose="02010600040101010101" pitchFamily="2" charset="-122"/>
                <a:ea typeface="华文楷体" panose="02010600040101010101" pitchFamily="2" charset="-122"/>
              </a:rPr>
              <a:t>阅读与理解</a:t>
            </a:r>
          </a:p>
        </p:txBody>
      </p:sp>
      <p:sp>
        <p:nvSpPr>
          <p:cNvPr id="7" name="AutoShape 27"/>
          <p:cNvSpPr>
            <a:spLocks noChangeArrowheads="1"/>
          </p:cNvSpPr>
          <p:nvPr/>
        </p:nvSpPr>
        <p:spPr bwMode="auto">
          <a:xfrm>
            <a:off x="3805555" y="2630805"/>
            <a:ext cx="3899535" cy="647700"/>
          </a:xfrm>
          <a:prstGeom prst="wedgeRoundRectCallout">
            <a:avLst>
              <a:gd name="adj1" fmla="val -54087"/>
              <a:gd name="adj2" fmla="val 18702"/>
              <a:gd name="adj3" fmla="val 16667"/>
            </a:avLst>
          </a:prstGeom>
          <a:solidFill>
            <a:srgbClr val="FFFFFF"/>
          </a:solidFill>
          <a:ln w="19050">
            <a:solidFill>
              <a:srgbClr val="3399FF"/>
            </a:solidFill>
            <a:miter lim="800000"/>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800" b="0" i="0" u="none" strike="noStrike" kern="1200" cap="none" spc="0" normalizeH="0" baseline="0" noProof="0" dirty="0">
                <a:ln>
                  <a:noFill/>
                </a:ln>
                <a:solidFill>
                  <a:schemeClr val="tx1"/>
                </a:solidFill>
                <a:effectLst/>
                <a:uLnTx/>
                <a:uFillTx/>
                <a:latin typeface="华文楷体" panose="02010600040101010101" pitchFamily="2" charset="-122"/>
                <a:ea typeface="华文楷体" panose="02010600040101010101" pitchFamily="2" charset="-122"/>
                <a:cs typeface="华文楷体" panose="02010600040101010101" pitchFamily="2" charset="-122"/>
              </a:rPr>
              <a:t>墙砖长 </a:t>
            </a:r>
            <a:r>
              <a:rPr kumimoji="0" lang="en-US" altLang="zh-CN" sz="2800" b="0" i="0" u="none" strike="noStrike" kern="1200" cap="none" spc="0" normalizeH="0" baseline="0" noProof="0" dirty="0">
                <a:ln>
                  <a:noFill/>
                </a:ln>
                <a:solidFill>
                  <a:schemeClr val="tx1"/>
                </a:solidFill>
                <a:effectLst/>
                <a:uLnTx/>
                <a:uFillTx/>
                <a:latin typeface="华文楷体" panose="02010600040101010101" pitchFamily="2" charset="-122"/>
                <a:ea typeface="华文楷体" panose="02010600040101010101" pitchFamily="2" charset="-122"/>
                <a:cs typeface="华文楷体" panose="02010600040101010101" pitchFamily="2" charset="-122"/>
              </a:rPr>
              <a:t>3 </a:t>
            </a:r>
            <a:r>
              <a:rPr kumimoji="0" lang="en-US" altLang="zh-CN" sz="2800" b="0" i="0" u="none" strike="noStrike" kern="1200" cap="none" spc="0" normalizeH="0" baseline="0" noProof="0" dirty="0" err="1">
                <a:ln>
                  <a:noFill/>
                </a:ln>
                <a:solidFill>
                  <a:schemeClr val="tx1"/>
                </a:solidFill>
                <a:effectLst/>
                <a:uLnTx/>
                <a:uFillTx/>
                <a:latin typeface="华文楷体" panose="02010600040101010101" pitchFamily="2" charset="-122"/>
                <a:ea typeface="华文楷体" panose="02010600040101010101" pitchFamily="2" charset="-122"/>
                <a:cs typeface="华文楷体" panose="02010600040101010101" pitchFamily="2" charset="-122"/>
              </a:rPr>
              <a:t>dm</a:t>
            </a:r>
            <a:r>
              <a:rPr kumimoji="0" lang="zh-CN" altLang="en-US" sz="2800" b="0" i="0" u="none" strike="noStrike" kern="1200" cap="none" spc="0" normalizeH="0" baseline="0" noProof="0" dirty="0">
                <a:ln>
                  <a:noFill/>
                </a:ln>
                <a:solidFill>
                  <a:schemeClr val="tx1"/>
                </a:solidFill>
                <a:effectLst/>
                <a:uLnTx/>
                <a:uFillTx/>
                <a:latin typeface="华文楷体" panose="02010600040101010101" pitchFamily="2" charset="-122"/>
                <a:ea typeface="华文楷体" panose="02010600040101010101" pitchFamily="2" charset="-122"/>
                <a:cs typeface="华文楷体" panose="02010600040101010101" pitchFamily="2" charset="-122"/>
              </a:rPr>
              <a:t>，宽 </a:t>
            </a:r>
            <a:r>
              <a:rPr kumimoji="0" lang="en-US" altLang="zh-CN" sz="2800" b="0" i="0" u="none" strike="noStrike" kern="1200" cap="none" spc="0" normalizeH="0" baseline="0" noProof="0" dirty="0">
                <a:ln>
                  <a:noFill/>
                </a:ln>
                <a:solidFill>
                  <a:schemeClr val="tx1"/>
                </a:solidFill>
                <a:effectLst/>
                <a:uLnTx/>
                <a:uFillTx/>
                <a:latin typeface="华文楷体" panose="02010600040101010101" pitchFamily="2" charset="-122"/>
                <a:ea typeface="华文楷体" panose="02010600040101010101" pitchFamily="2" charset="-122"/>
                <a:cs typeface="华文楷体" panose="02010600040101010101" pitchFamily="2" charset="-122"/>
              </a:rPr>
              <a:t>2 </a:t>
            </a:r>
            <a:r>
              <a:rPr kumimoji="0" lang="en-US" altLang="zh-CN" sz="2800" b="0" i="0" u="none" strike="noStrike" kern="1200" cap="none" spc="0" normalizeH="0" baseline="0" noProof="0" dirty="0" err="1">
                <a:ln>
                  <a:noFill/>
                </a:ln>
                <a:solidFill>
                  <a:schemeClr val="tx1"/>
                </a:solidFill>
                <a:effectLst/>
                <a:uLnTx/>
                <a:uFillTx/>
                <a:latin typeface="华文楷体" panose="02010600040101010101" pitchFamily="2" charset="-122"/>
                <a:ea typeface="华文楷体" panose="02010600040101010101" pitchFamily="2" charset="-122"/>
                <a:cs typeface="华文楷体" panose="02010600040101010101" pitchFamily="2" charset="-122"/>
              </a:rPr>
              <a:t>dm</a:t>
            </a:r>
            <a:r>
              <a:rPr kumimoji="0" lang="zh-CN" altLang="en-US" sz="2800" b="0" i="0" u="none" strike="noStrike" kern="1200" cap="none" spc="0" normalizeH="0" baseline="0" noProof="0" dirty="0">
                <a:ln>
                  <a:noFill/>
                </a:ln>
                <a:solidFill>
                  <a:schemeClr val="tx1"/>
                </a:solidFill>
                <a:effectLst/>
                <a:uLnTx/>
                <a:uFillTx/>
                <a:latin typeface="华文楷体" panose="02010600040101010101" pitchFamily="2" charset="-122"/>
                <a:ea typeface="华文楷体" panose="02010600040101010101" pitchFamily="2" charset="-122"/>
                <a:cs typeface="华文楷体" panose="02010600040101010101" pitchFamily="2" charset="-122"/>
              </a:rPr>
              <a:t>。</a:t>
            </a:r>
          </a:p>
        </p:txBody>
      </p:sp>
      <p:sp>
        <p:nvSpPr>
          <p:cNvPr id="12" name="AutoShape 27"/>
          <p:cNvSpPr>
            <a:spLocks noChangeArrowheads="1"/>
          </p:cNvSpPr>
          <p:nvPr/>
        </p:nvSpPr>
        <p:spPr bwMode="auto">
          <a:xfrm>
            <a:off x="2914650" y="4159250"/>
            <a:ext cx="6272530" cy="1624965"/>
          </a:xfrm>
          <a:prstGeom prst="wedgeRoundRectCallout">
            <a:avLst>
              <a:gd name="adj1" fmla="val 54888"/>
              <a:gd name="adj2" fmla="val -24303"/>
              <a:gd name="adj3" fmla="val 16667"/>
            </a:avLst>
          </a:prstGeom>
          <a:solidFill>
            <a:srgbClr val="FFFFFF"/>
          </a:solidFill>
          <a:ln w="19050">
            <a:solidFill>
              <a:srgbClr val="3399FF"/>
            </a:solidFill>
            <a:miter lim="800000"/>
          </a:ln>
        </p:spPr>
        <p:txBody>
          <a:bodyPr/>
          <a:lstStyle/>
          <a:p>
            <a:pPr marL="0" marR="0" lvl="0" indent="-342900" algn="l" defTabSz="914400" rtl="0" eaLnBrk="1" fontAlgn="base" latinLnBrk="0" hangingPunct="1">
              <a:lnSpc>
                <a:spcPct val="100000"/>
              </a:lnSpc>
              <a:spcBef>
                <a:spcPct val="20000"/>
              </a:spcBef>
              <a:spcAft>
                <a:spcPct val="0"/>
              </a:spcAft>
              <a:buClrTx/>
              <a:buSzTx/>
              <a:buFont typeface="Arial" panose="020B0604020202020204" pitchFamily="34" charset="0"/>
              <a:buNone/>
              <a:defRPr/>
            </a:pPr>
            <a:r>
              <a:rPr kumimoji="0" lang="zh-CN" altLang="en-US" sz="2800" b="0" i="0" u="none" strike="noStrike" kern="1200" cap="none" spc="0" normalizeH="0" baseline="0" noProof="0" dirty="0">
                <a:ln>
                  <a:noFill/>
                </a:ln>
                <a:solidFill>
                  <a:schemeClr val="tx1"/>
                </a:solidFill>
                <a:effectLst/>
                <a:uLnTx/>
                <a:uFillTx/>
                <a:latin typeface="华文楷体" panose="02010600040101010101" pitchFamily="2" charset="-122"/>
                <a:ea typeface="华文楷体" panose="02010600040101010101" pitchFamily="2" charset="-122"/>
                <a:cs typeface="华文楷体" panose="02010600040101010101" pitchFamily="2" charset="-122"/>
              </a:rPr>
              <a:t>问题是用这种墙砖铺一个正方形（用的墙砖都是整块），正方形的边长可以是多少分米？</a:t>
            </a:r>
            <a:r>
              <a:rPr kumimoji="0" lang="en-US" altLang="zh-CN" sz="2800" b="0" i="0" u="none" strike="noStrike" kern="1200" cap="none" spc="0" normalizeH="0" baseline="0" noProof="0" dirty="0">
                <a:ln>
                  <a:noFill/>
                </a:ln>
                <a:solidFill>
                  <a:schemeClr val="tx1"/>
                </a:solidFill>
                <a:effectLst/>
                <a:uLnTx/>
                <a:uFillTx/>
                <a:latin typeface="华文楷体" panose="02010600040101010101" pitchFamily="2" charset="-122"/>
                <a:ea typeface="华文楷体" panose="02010600040101010101" pitchFamily="2" charset="-122"/>
                <a:cs typeface="华文楷体" panose="02010600040101010101" pitchFamily="2" charset="-122"/>
              </a:rPr>
              <a:t> </a:t>
            </a:r>
            <a:r>
              <a:rPr kumimoji="0" lang="zh-CN" altLang="en-US" sz="2800" b="0" i="0" u="none" strike="noStrike" kern="1200" cap="none" spc="0" normalizeH="0" baseline="0" noProof="0" dirty="0">
                <a:ln>
                  <a:noFill/>
                </a:ln>
                <a:solidFill>
                  <a:schemeClr val="tx1"/>
                </a:solidFill>
                <a:effectLst/>
                <a:uLnTx/>
                <a:uFillTx/>
                <a:latin typeface="华文楷体" panose="02010600040101010101" pitchFamily="2" charset="-122"/>
                <a:ea typeface="华文楷体" panose="02010600040101010101" pitchFamily="2" charset="-122"/>
                <a:cs typeface="华文楷体" panose="02010600040101010101" pitchFamily="2" charset="-122"/>
              </a:rPr>
              <a:t>最小是多少分米？</a:t>
            </a:r>
          </a:p>
        </p:txBody>
      </p:sp>
      <p:pic>
        <p:nvPicPr>
          <p:cNvPr id="19" name="Picture 2"/>
          <p:cNvPicPr>
            <a:picLocks noChangeAspect="1" noChangeArrowheads="1"/>
          </p:cNvPicPr>
          <p:nvPr/>
        </p:nvPicPr>
        <p:blipFill>
          <a:blip r:embed="rId6"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flipH="1">
            <a:off x="1884680" y="2205355"/>
            <a:ext cx="1626235" cy="1953895"/>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pic>
        <p:nvPicPr>
          <p:cNvPr id="4098" name="Picture 2"/>
          <p:cNvPicPr>
            <a:picLocks noChangeAspect="1" noChangeArrowheads="1"/>
          </p:cNvPicPr>
          <p:nvPr/>
        </p:nvPicPr>
        <p:blipFill>
          <a:blip r:embed="rId7"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flipH="1">
            <a:off x="9515475" y="3926205"/>
            <a:ext cx="2042160" cy="209042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145">
                                          <p:stCondLst>
                                            <p:cond delay="0"/>
                                          </p:stCondLst>
                                        </p:cTn>
                                        <p:tgtEl>
                                          <p:spTgt spid="6"/>
                                        </p:tgtEl>
                                      </p:cBhvr>
                                    </p:animEffect>
                                    <p:anim calcmode="lin" valueType="num">
                                      <p:cBhvr>
                                        <p:cTn id="8" dur="456"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9" dur="166"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10" dur="166" tmFilter="0, 0; 0.125,0.2665; 0.25,0.4; 0.375,0.465; 0.5,0.5;  0.625,0.535; 0.75,0.6; 0.875,0.7335; 1,1">
                                          <p:stCondLst>
                                            <p:cond delay="166"/>
                                          </p:stCondLst>
                                        </p:cTn>
                                        <p:tgtEl>
                                          <p:spTgt spid="6"/>
                                        </p:tgtEl>
                                        <p:attrNameLst>
                                          <p:attrName>ppt_y</p:attrName>
                                        </p:attrNameLst>
                                      </p:cBhvr>
                                      <p:tavLst>
                                        <p:tav tm="0" fmla="#ppt_y-sin(pi*$)/9">
                                          <p:val>
                                            <p:fltVal val="0"/>
                                          </p:val>
                                        </p:tav>
                                        <p:tav tm="100000">
                                          <p:val>
                                            <p:fltVal val="1"/>
                                          </p:val>
                                        </p:tav>
                                      </p:tavLst>
                                    </p:anim>
                                    <p:anim calcmode="lin" valueType="num">
                                      <p:cBhvr>
                                        <p:cTn id="11" dur="83" tmFilter="0, 0; 0.125,0.2665; 0.25,0.4; 0.375,0.465; 0.5,0.5;  0.625,0.535; 0.75,0.6; 0.875,0.7335; 1,1">
                                          <p:stCondLst>
                                            <p:cond delay="331"/>
                                          </p:stCondLst>
                                        </p:cTn>
                                        <p:tgtEl>
                                          <p:spTgt spid="6"/>
                                        </p:tgtEl>
                                        <p:attrNameLst>
                                          <p:attrName>ppt_y</p:attrName>
                                        </p:attrNameLst>
                                      </p:cBhvr>
                                      <p:tavLst>
                                        <p:tav tm="0" fmla="#ppt_y-sin(pi*$)/27">
                                          <p:val>
                                            <p:fltVal val="0"/>
                                          </p:val>
                                        </p:tav>
                                        <p:tav tm="100000">
                                          <p:val>
                                            <p:fltVal val="1"/>
                                          </p:val>
                                        </p:tav>
                                      </p:tavLst>
                                    </p:anim>
                                    <p:anim calcmode="lin" valueType="num">
                                      <p:cBhvr>
                                        <p:cTn id="12" dur="41" tmFilter="0, 0; 0.125,0.2665; 0.25,0.4; 0.375,0.465; 0.5,0.5;  0.625,0.535; 0.75,0.6; 0.875,0.7335; 1,1">
                                          <p:stCondLst>
                                            <p:cond delay="414"/>
                                          </p:stCondLst>
                                        </p:cTn>
                                        <p:tgtEl>
                                          <p:spTgt spid="6"/>
                                        </p:tgtEl>
                                        <p:attrNameLst>
                                          <p:attrName>ppt_y</p:attrName>
                                        </p:attrNameLst>
                                      </p:cBhvr>
                                      <p:tavLst>
                                        <p:tav tm="0" fmla="#ppt_y-sin(pi*$)/81">
                                          <p:val>
                                            <p:fltVal val="0"/>
                                          </p:val>
                                        </p:tav>
                                        <p:tav tm="100000">
                                          <p:val>
                                            <p:fltVal val="1"/>
                                          </p:val>
                                        </p:tav>
                                      </p:tavLst>
                                    </p:anim>
                                    <p:animScale>
                                      <p:cBhvr>
                                        <p:cTn id="13" dur="7">
                                          <p:stCondLst>
                                            <p:cond delay="162"/>
                                          </p:stCondLst>
                                        </p:cTn>
                                        <p:tgtEl>
                                          <p:spTgt spid="6"/>
                                        </p:tgtEl>
                                      </p:cBhvr>
                                      <p:to x="100000" y="60000"/>
                                    </p:animScale>
                                    <p:animScale>
                                      <p:cBhvr>
                                        <p:cTn id="14" dur="41" decel="50000">
                                          <p:stCondLst>
                                            <p:cond delay="169"/>
                                          </p:stCondLst>
                                        </p:cTn>
                                        <p:tgtEl>
                                          <p:spTgt spid="6"/>
                                        </p:tgtEl>
                                      </p:cBhvr>
                                      <p:to x="100000" y="100000"/>
                                    </p:animScale>
                                    <p:animScale>
                                      <p:cBhvr>
                                        <p:cTn id="15" dur="7">
                                          <p:stCondLst>
                                            <p:cond delay="328"/>
                                          </p:stCondLst>
                                        </p:cTn>
                                        <p:tgtEl>
                                          <p:spTgt spid="6"/>
                                        </p:tgtEl>
                                      </p:cBhvr>
                                      <p:to x="100000" y="80000"/>
                                    </p:animScale>
                                    <p:animScale>
                                      <p:cBhvr>
                                        <p:cTn id="16" dur="41" decel="50000">
                                          <p:stCondLst>
                                            <p:cond delay="335"/>
                                          </p:stCondLst>
                                        </p:cTn>
                                        <p:tgtEl>
                                          <p:spTgt spid="6"/>
                                        </p:tgtEl>
                                      </p:cBhvr>
                                      <p:to x="100000" y="100000"/>
                                    </p:animScale>
                                    <p:animScale>
                                      <p:cBhvr>
                                        <p:cTn id="17" dur="7">
                                          <p:stCondLst>
                                            <p:cond delay="410"/>
                                          </p:stCondLst>
                                        </p:cTn>
                                        <p:tgtEl>
                                          <p:spTgt spid="6"/>
                                        </p:tgtEl>
                                      </p:cBhvr>
                                      <p:to x="100000" y="90000"/>
                                    </p:animScale>
                                    <p:animScale>
                                      <p:cBhvr>
                                        <p:cTn id="18" dur="41" decel="50000">
                                          <p:stCondLst>
                                            <p:cond delay="417"/>
                                          </p:stCondLst>
                                        </p:cTn>
                                        <p:tgtEl>
                                          <p:spTgt spid="6"/>
                                        </p:tgtEl>
                                      </p:cBhvr>
                                      <p:to x="100000" y="100000"/>
                                    </p:animScale>
                                    <p:animScale>
                                      <p:cBhvr>
                                        <p:cTn id="19" dur="7">
                                          <p:stCondLst>
                                            <p:cond delay="452"/>
                                          </p:stCondLst>
                                        </p:cTn>
                                        <p:tgtEl>
                                          <p:spTgt spid="6"/>
                                        </p:tgtEl>
                                      </p:cBhvr>
                                      <p:to x="100000" y="95000"/>
                                    </p:animScale>
                                    <p:animScale>
                                      <p:cBhvr>
                                        <p:cTn id="20" dur="41" decel="50000">
                                          <p:stCondLst>
                                            <p:cond delay="458"/>
                                          </p:stCondLst>
                                        </p:cTn>
                                        <p:tgtEl>
                                          <p:spTgt spid="6"/>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wipe(left)">
                                      <p:cBhvr>
                                        <p:cTn id="25" dur="500"/>
                                        <p:tgtEl>
                                          <p:spTgt spid="7"/>
                                        </p:tgtEl>
                                      </p:cBhvr>
                                    </p:animEffect>
                                  </p:childTnLst>
                                </p:cTn>
                              </p:par>
                              <p:par>
                                <p:cTn id="26" presetID="14" presetClass="entr" presetSubtype="10" fill="hold" nodeType="withEffect">
                                  <p:stCondLst>
                                    <p:cond delay="0"/>
                                  </p:stCondLst>
                                  <p:childTnLst>
                                    <p:set>
                                      <p:cBhvr>
                                        <p:cTn id="27" dur="1" fill="hold">
                                          <p:stCondLst>
                                            <p:cond delay="0"/>
                                          </p:stCondLst>
                                        </p:cTn>
                                        <p:tgtEl>
                                          <p:spTgt spid="19"/>
                                        </p:tgtEl>
                                        <p:attrNameLst>
                                          <p:attrName>style.visibility</p:attrName>
                                        </p:attrNameLst>
                                      </p:cBhvr>
                                      <p:to>
                                        <p:strVal val="visible"/>
                                      </p:to>
                                    </p:set>
                                    <p:animEffect transition="in" filter="randombar(horizontal)">
                                      <p:cBhvr>
                                        <p:cTn id="28" dur="500"/>
                                        <p:tgtEl>
                                          <p:spTgt spid="19"/>
                                        </p:tgtEl>
                                      </p:cBhvr>
                                    </p:animEffect>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nodeType="clickEffect">
                                  <p:stCondLst>
                                    <p:cond delay="0"/>
                                  </p:stCondLst>
                                  <p:childTnLst>
                                    <p:set>
                                      <p:cBhvr>
                                        <p:cTn id="32" dur="1" fill="hold">
                                          <p:stCondLst>
                                            <p:cond delay="0"/>
                                          </p:stCondLst>
                                        </p:cTn>
                                        <p:tgtEl>
                                          <p:spTgt spid="4098"/>
                                        </p:tgtEl>
                                        <p:attrNameLst>
                                          <p:attrName>style.visibility</p:attrName>
                                        </p:attrNameLst>
                                      </p:cBhvr>
                                      <p:to>
                                        <p:strVal val="visible"/>
                                      </p:to>
                                    </p:set>
                                    <p:anim calcmode="lin" valueType="num">
                                      <p:cBhvr additive="base">
                                        <p:cTn id="33" dur="500" fill="hold"/>
                                        <p:tgtEl>
                                          <p:spTgt spid="4098"/>
                                        </p:tgtEl>
                                        <p:attrNameLst>
                                          <p:attrName>ppt_x</p:attrName>
                                        </p:attrNameLst>
                                      </p:cBhvr>
                                      <p:tavLst>
                                        <p:tav tm="0">
                                          <p:val>
                                            <p:strVal val="#ppt_x"/>
                                          </p:val>
                                        </p:tav>
                                        <p:tav tm="100000">
                                          <p:val>
                                            <p:strVal val="#ppt_x"/>
                                          </p:val>
                                        </p:tav>
                                      </p:tavLst>
                                    </p:anim>
                                    <p:anim calcmode="lin" valueType="num">
                                      <p:cBhvr additive="base">
                                        <p:cTn id="34" dur="500" fill="hold"/>
                                        <p:tgtEl>
                                          <p:spTgt spid="4098"/>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additive="base">
                                        <p:cTn id="37" dur="500" fill="hold"/>
                                        <p:tgtEl>
                                          <p:spTgt spid="12"/>
                                        </p:tgtEl>
                                        <p:attrNameLst>
                                          <p:attrName>ppt_x</p:attrName>
                                        </p:attrNameLst>
                                      </p:cBhvr>
                                      <p:tavLst>
                                        <p:tav tm="0">
                                          <p:val>
                                            <p:strVal val="#ppt_x"/>
                                          </p:val>
                                        </p:tav>
                                        <p:tav tm="100000">
                                          <p:val>
                                            <p:strVal val="#ppt_x"/>
                                          </p:val>
                                        </p:tav>
                                      </p:tavLst>
                                    </p:anim>
                                    <p:anim calcmode="lin" valueType="num">
                                      <p:cBhvr additive="base">
                                        <p:cTn id="3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7" grpId="0" bldLvl="0" animBg="1"/>
      <p:bldP spid="12" grpId="0" animBg="1"/>
      <p:bldP spid="12" grpId="1" animBg="1"/>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srcRect/>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cstate="print"/>
          <a:stretch>
            <a:fillRect/>
          </a:stretch>
        </p:blipFill>
        <p:spPr>
          <a:xfrm>
            <a:off x="10482263" y="173038"/>
            <a:ext cx="1430337" cy="971550"/>
          </a:xfrm>
          <a:prstGeom prst="rect">
            <a:avLst/>
          </a:prstGeom>
          <a:noFill/>
          <a:ln w="9525">
            <a:noFill/>
          </a:ln>
        </p:spPr>
      </p:pic>
      <p:grpSp>
        <p:nvGrpSpPr>
          <p:cNvPr id="3" name="组合 2"/>
          <p:cNvGrpSpPr/>
          <p:nvPr/>
        </p:nvGrpSpPr>
        <p:grpSpPr>
          <a:xfrm>
            <a:off x="44450" y="81915"/>
            <a:ext cx="3251835" cy="1131570"/>
            <a:chOff x="70" y="129"/>
            <a:chExt cx="5121" cy="1782"/>
          </a:xfrm>
        </p:grpSpPr>
        <p:pic>
          <p:nvPicPr>
            <p:cNvPr id="4" name="图片 3" descr="图片8"/>
            <p:cNvPicPr>
              <a:picLocks noChangeAspect="1"/>
            </p:cNvPicPr>
            <p:nvPr/>
          </p:nvPicPr>
          <p:blipFill>
            <a:blip r:embed="rId4" cstate="print"/>
            <a:stretch>
              <a:fillRect/>
            </a:stretch>
          </p:blipFill>
          <p:spPr>
            <a:xfrm>
              <a:off x="2775" y="129"/>
              <a:ext cx="2416" cy="1783"/>
            </a:xfrm>
            <a:prstGeom prst="rect">
              <a:avLst/>
            </a:prstGeom>
          </p:spPr>
        </p:pic>
        <p:pic>
          <p:nvPicPr>
            <p:cNvPr id="5" name="图片 4" descr="xzgj"/>
            <p:cNvPicPr>
              <a:picLocks noChangeAspect="1"/>
            </p:cNvPicPr>
            <p:nvPr/>
          </p:nvPicPr>
          <p:blipFill>
            <a:blip r:embed="rId5" cstate="print">
              <a:clrChange>
                <a:clrFrom>
                  <a:srgbClr val="FFFFFE">
                    <a:alpha val="100000"/>
                  </a:srgbClr>
                </a:clrFrom>
                <a:clrTo>
                  <a:srgbClr val="FFFFFE">
                    <a:alpha val="100000"/>
                    <a:alpha val="0"/>
                  </a:srgbClr>
                </a:clrTo>
              </a:clrChange>
            </a:blip>
            <a:srcRect r="61393" b="-4384"/>
            <a:stretch>
              <a:fillRect/>
            </a:stretch>
          </p:blipFill>
          <p:spPr>
            <a:xfrm>
              <a:off x="70" y="520"/>
              <a:ext cx="3131" cy="932"/>
            </a:xfrm>
            <a:prstGeom prst="rect">
              <a:avLst/>
            </a:prstGeom>
          </p:spPr>
        </p:pic>
      </p:grpSp>
      <p:pic>
        <p:nvPicPr>
          <p:cNvPr id="7" name="图片 6"/>
          <p:cNvPicPr>
            <a:picLocks noChangeAspect="1"/>
          </p:cNvPicPr>
          <p:nvPr/>
        </p:nvPicPr>
        <p:blipFill>
          <a:blip r:embed="rId6" cstate="print">
            <a:clrChange>
              <a:clrFrom>
                <a:srgbClr val="FFFFFF">
                  <a:alpha val="100000"/>
                </a:srgbClr>
              </a:clrFrom>
              <a:clrTo>
                <a:srgbClr val="FFFFFF">
                  <a:alpha val="100000"/>
                  <a:alpha val="0"/>
                </a:srgbClr>
              </a:clrTo>
            </a:clrChange>
          </a:blip>
          <a:srcRect r="56504"/>
          <a:stretch>
            <a:fillRect/>
          </a:stretch>
        </p:blipFill>
        <p:spPr>
          <a:xfrm>
            <a:off x="44450" y="1905635"/>
            <a:ext cx="4549140" cy="3046730"/>
          </a:xfrm>
          <a:prstGeom prst="rect">
            <a:avLst/>
          </a:prstGeom>
        </p:spPr>
      </p:pic>
      <p:pic>
        <p:nvPicPr>
          <p:cNvPr id="10" name="图片 9"/>
          <p:cNvPicPr>
            <a:picLocks noChangeAspect="1"/>
          </p:cNvPicPr>
          <p:nvPr/>
        </p:nvPicPr>
        <p:blipFill>
          <a:blip r:embed="rId6" cstate="print">
            <a:clrChange>
              <a:clrFrom>
                <a:srgbClr val="FFFFFF">
                  <a:alpha val="100000"/>
                </a:srgbClr>
              </a:clrFrom>
              <a:clrTo>
                <a:srgbClr val="FFFFFF">
                  <a:alpha val="100000"/>
                  <a:alpha val="0"/>
                </a:srgbClr>
              </a:clrTo>
            </a:clrChange>
          </a:blip>
          <a:srcRect l="65257" r="-5" b="17844"/>
          <a:stretch>
            <a:fillRect/>
          </a:stretch>
        </p:blipFill>
        <p:spPr>
          <a:xfrm>
            <a:off x="7857490" y="1783715"/>
            <a:ext cx="4201795" cy="2894330"/>
          </a:xfrm>
          <a:prstGeom prst="rect">
            <a:avLst/>
          </a:prstGeom>
        </p:spPr>
      </p:pic>
      <p:grpSp>
        <p:nvGrpSpPr>
          <p:cNvPr id="16387" name="Group 19"/>
          <p:cNvGrpSpPr/>
          <p:nvPr/>
        </p:nvGrpSpPr>
        <p:grpSpPr>
          <a:xfrm>
            <a:off x="4831080" y="2034540"/>
            <a:ext cx="1911351" cy="1201738"/>
            <a:chOff x="1111" y="3339"/>
            <a:chExt cx="1204" cy="757"/>
          </a:xfrm>
        </p:grpSpPr>
        <p:sp>
          <p:nvSpPr>
            <p:cNvPr id="16388" name="Rectangle 15"/>
            <p:cNvSpPr/>
            <p:nvPr/>
          </p:nvSpPr>
          <p:spPr>
            <a:xfrm>
              <a:off x="1111" y="3339"/>
              <a:ext cx="680" cy="453"/>
            </a:xfrm>
            <a:prstGeom prst="rect">
              <a:avLst/>
            </a:prstGeom>
            <a:solidFill>
              <a:srgbClr val="66CCFF"/>
            </a:solidFill>
            <a:ln w="12700" cap="flat" cmpd="sng">
              <a:solidFill>
                <a:schemeClr val="tx1"/>
              </a:solidFill>
              <a:prstDash val="solid"/>
              <a:miter/>
              <a:headEnd type="none" w="med" len="med"/>
              <a:tailEnd type="none" w="med" len="med"/>
            </a:ln>
          </p:spPr>
          <p:txBody>
            <a:bodyPr wrap="none" anchor="ctr"/>
            <a:lstStyle/>
            <a:p>
              <a:endParaRPr lang="zh-CN" altLang="en-US" b="1" dirty="0">
                <a:latin typeface="Arial" panose="020B0604020202020204" pitchFamily="34" charset="0"/>
                <a:ea typeface="宋体" panose="02010600030101010101" pitchFamily="2" charset="-122"/>
              </a:endParaRPr>
            </a:p>
          </p:txBody>
        </p:sp>
        <p:sp>
          <p:nvSpPr>
            <p:cNvPr id="11" name="Text Box 17"/>
            <p:cNvSpPr txBox="1">
              <a:spLocks noChangeArrowheads="1"/>
            </p:cNvSpPr>
            <p:nvPr/>
          </p:nvSpPr>
          <p:spPr bwMode="auto">
            <a:xfrm>
              <a:off x="1202" y="3806"/>
              <a:ext cx="555" cy="29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square">
              <a:spAutoFit/>
            </a:bodyPr>
            <a:lstStyle>
              <a:lvl1pPr>
                <a:defRPr sz="2400" b="1">
                  <a:solidFill>
                    <a:schemeClr val="tx1"/>
                  </a:solidFill>
                  <a:latin typeface="Arial" panose="020B0604020202020204" pitchFamily="34" charset="0"/>
                  <a:ea typeface="宋体" panose="02010600030101010101" pitchFamily="2" charset="-122"/>
                </a:defRPr>
              </a:lvl1pPr>
              <a:lvl2pPr>
                <a:defRPr sz="2800">
                  <a:solidFill>
                    <a:schemeClr val="tx1"/>
                  </a:solidFill>
                  <a:latin typeface="Arial" panose="020B0604020202020204" pitchFamily="34" charset="0"/>
                  <a:ea typeface="宋体" panose="02010600030101010101" pitchFamily="2" charset="-122"/>
                </a:defRPr>
              </a:lvl2pPr>
              <a:lvl3pPr>
                <a:defRPr sz="2400">
                  <a:solidFill>
                    <a:schemeClr val="tx1"/>
                  </a:solidFill>
                  <a:latin typeface="Arial" panose="020B0604020202020204" pitchFamily="34" charset="0"/>
                  <a:ea typeface="宋体" panose="02010600030101010101" pitchFamily="2" charset="-122"/>
                </a:defRPr>
              </a:lvl3pPr>
              <a:lvl4pPr>
                <a:defRPr sz="2000">
                  <a:solidFill>
                    <a:schemeClr val="tx1"/>
                  </a:solidFill>
                  <a:latin typeface="Arial" panose="020B0604020202020204" pitchFamily="34" charset="0"/>
                  <a:ea typeface="宋体" panose="02010600030101010101" pitchFamily="2" charset="-122"/>
                </a:defRPr>
              </a:lvl4pPr>
              <a:lvl5pPr>
                <a:defRPr sz="2000">
                  <a:solidFill>
                    <a:schemeClr val="tx1"/>
                  </a:solidFill>
                  <a:latin typeface="Arial" panose="020B0604020202020204" pitchFamily="34" charset="0"/>
                  <a:ea typeface="宋体" panose="02010600030101010101" pitchFamily="2" charset="-122"/>
                </a:defRPr>
              </a:lvl5pPr>
              <a:lvl6pPr eaLnBrk="0" fontAlgn="base" hangingPunct="0">
                <a:spcAft>
                  <a:spcPct val="0"/>
                </a:spcAft>
                <a:buChar char="»"/>
                <a:defRPr sz="2000">
                  <a:solidFill>
                    <a:schemeClr val="tx1"/>
                  </a:solidFill>
                  <a:latin typeface="Arial" panose="020B0604020202020204" pitchFamily="34" charset="0"/>
                  <a:ea typeface="宋体" panose="02010600030101010101" pitchFamily="2" charset="-122"/>
                </a:defRPr>
              </a:lvl6pPr>
              <a:lvl7pPr eaLnBrk="0" fontAlgn="base" hangingPunct="0">
                <a:spcAft>
                  <a:spcPct val="0"/>
                </a:spcAft>
                <a:buChar char="»"/>
                <a:defRPr sz="2000">
                  <a:solidFill>
                    <a:schemeClr val="tx1"/>
                  </a:solidFill>
                  <a:latin typeface="Arial" panose="020B0604020202020204" pitchFamily="34" charset="0"/>
                  <a:ea typeface="宋体" panose="02010600030101010101" pitchFamily="2" charset="-122"/>
                </a:defRPr>
              </a:lvl7pPr>
              <a:lvl8pPr eaLnBrk="0" fontAlgn="base" hangingPunct="0">
                <a:spcAft>
                  <a:spcPct val="0"/>
                </a:spcAft>
                <a:buChar char="»"/>
                <a:defRPr sz="2000">
                  <a:solidFill>
                    <a:schemeClr val="tx1"/>
                  </a:solidFill>
                  <a:latin typeface="Arial" panose="020B0604020202020204" pitchFamily="34" charset="0"/>
                  <a:ea typeface="宋体" panose="02010600030101010101" pitchFamily="2" charset="-122"/>
                </a:defRPr>
              </a:lvl8pPr>
              <a:lvl9pPr eaLnBrk="0" fontAlgn="base" hangingPunct="0">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50000"/>
                </a:spcBef>
                <a:spcAft>
                  <a:spcPct val="0"/>
                </a:spcAft>
                <a:buClrTx/>
                <a:buSzTx/>
                <a:buFont typeface="Arial" panose="020B0604020202020204" pitchFamily="34" charset="0"/>
                <a:buNone/>
                <a:defRPr/>
              </a:pPr>
              <a:r>
                <a:rPr kumimoji="0" lang="en-US" altLang="zh-CN" sz="2400" b="0" i="0" u="none" strike="noStrike" kern="1200" cap="none" spc="0" normalizeH="0" baseline="0" noProof="0" dirty="0" smtClean="0">
                  <a:ln>
                    <a:noFill/>
                  </a:ln>
                  <a:solidFill>
                    <a:schemeClr val="tx1"/>
                  </a:solidFill>
                  <a:effectLst/>
                  <a:uLnTx/>
                  <a:uFillTx/>
                  <a:ea typeface="+mj-ea"/>
                  <a:cs typeface="Arial" panose="020B0604020202020204" pitchFamily="34" charset="0"/>
                </a:rPr>
                <a:t>3 dm</a:t>
              </a:r>
            </a:p>
          </p:txBody>
        </p:sp>
        <p:sp>
          <p:nvSpPr>
            <p:cNvPr id="12" name="Text Box 18"/>
            <p:cNvSpPr txBox="1">
              <a:spLocks noChangeArrowheads="1"/>
            </p:cNvSpPr>
            <p:nvPr/>
          </p:nvSpPr>
          <p:spPr bwMode="auto">
            <a:xfrm>
              <a:off x="1757" y="3440"/>
              <a:ext cx="558" cy="29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square">
              <a:spAutoFit/>
            </a:bodyPr>
            <a:lstStyle>
              <a:lvl1pPr>
                <a:defRPr sz="2400" b="1">
                  <a:solidFill>
                    <a:schemeClr val="tx1"/>
                  </a:solidFill>
                  <a:latin typeface="Arial" panose="020B0604020202020204" pitchFamily="34" charset="0"/>
                  <a:ea typeface="宋体" panose="02010600030101010101" pitchFamily="2" charset="-122"/>
                </a:defRPr>
              </a:lvl1pPr>
              <a:lvl2pPr>
                <a:defRPr sz="2800">
                  <a:solidFill>
                    <a:schemeClr val="tx1"/>
                  </a:solidFill>
                  <a:latin typeface="Arial" panose="020B0604020202020204" pitchFamily="34" charset="0"/>
                  <a:ea typeface="宋体" panose="02010600030101010101" pitchFamily="2" charset="-122"/>
                </a:defRPr>
              </a:lvl2pPr>
              <a:lvl3pPr>
                <a:defRPr sz="2400">
                  <a:solidFill>
                    <a:schemeClr val="tx1"/>
                  </a:solidFill>
                  <a:latin typeface="Arial" panose="020B0604020202020204" pitchFamily="34" charset="0"/>
                  <a:ea typeface="宋体" panose="02010600030101010101" pitchFamily="2" charset="-122"/>
                </a:defRPr>
              </a:lvl3pPr>
              <a:lvl4pPr>
                <a:defRPr sz="2000">
                  <a:solidFill>
                    <a:schemeClr val="tx1"/>
                  </a:solidFill>
                  <a:latin typeface="Arial" panose="020B0604020202020204" pitchFamily="34" charset="0"/>
                  <a:ea typeface="宋体" panose="02010600030101010101" pitchFamily="2" charset="-122"/>
                </a:defRPr>
              </a:lvl4pPr>
              <a:lvl5pPr>
                <a:defRPr sz="2000">
                  <a:solidFill>
                    <a:schemeClr val="tx1"/>
                  </a:solidFill>
                  <a:latin typeface="Arial" panose="020B0604020202020204" pitchFamily="34" charset="0"/>
                  <a:ea typeface="宋体" panose="02010600030101010101" pitchFamily="2" charset="-122"/>
                </a:defRPr>
              </a:lvl5pPr>
              <a:lvl6pPr eaLnBrk="0" fontAlgn="base" hangingPunct="0">
                <a:spcAft>
                  <a:spcPct val="0"/>
                </a:spcAft>
                <a:buChar char="»"/>
                <a:defRPr sz="2000">
                  <a:solidFill>
                    <a:schemeClr val="tx1"/>
                  </a:solidFill>
                  <a:latin typeface="Arial" panose="020B0604020202020204" pitchFamily="34" charset="0"/>
                  <a:ea typeface="宋体" panose="02010600030101010101" pitchFamily="2" charset="-122"/>
                </a:defRPr>
              </a:lvl6pPr>
              <a:lvl7pPr eaLnBrk="0" fontAlgn="base" hangingPunct="0">
                <a:spcAft>
                  <a:spcPct val="0"/>
                </a:spcAft>
                <a:buChar char="»"/>
                <a:defRPr sz="2000">
                  <a:solidFill>
                    <a:schemeClr val="tx1"/>
                  </a:solidFill>
                  <a:latin typeface="Arial" panose="020B0604020202020204" pitchFamily="34" charset="0"/>
                  <a:ea typeface="宋体" panose="02010600030101010101" pitchFamily="2" charset="-122"/>
                </a:defRPr>
              </a:lvl7pPr>
              <a:lvl8pPr eaLnBrk="0" fontAlgn="base" hangingPunct="0">
                <a:spcAft>
                  <a:spcPct val="0"/>
                </a:spcAft>
                <a:buChar char="»"/>
                <a:defRPr sz="2000">
                  <a:solidFill>
                    <a:schemeClr val="tx1"/>
                  </a:solidFill>
                  <a:latin typeface="Arial" panose="020B0604020202020204" pitchFamily="34" charset="0"/>
                  <a:ea typeface="宋体" panose="02010600030101010101" pitchFamily="2" charset="-122"/>
                </a:defRPr>
              </a:lvl8pPr>
              <a:lvl9pPr eaLnBrk="0" fontAlgn="base" hangingPunct="0">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50000"/>
                </a:spcBef>
                <a:spcAft>
                  <a:spcPct val="0"/>
                </a:spcAft>
                <a:buClrTx/>
                <a:buSzTx/>
                <a:buFont typeface="Arial" panose="020B0604020202020204" pitchFamily="34" charset="0"/>
                <a:buNone/>
                <a:defRPr/>
              </a:pPr>
              <a:r>
                <a:rPr kumimoji="0" lang="en-US" altLang="zh-CN" sz="2400" b="0" i="0" u="none" strike="noStrike" kern="1200" cap="none" spc="0" normalizeH="0" baseline="0" noProof="0" smtClean="0">
                  <a:ln>
                    <a:noFill/>
                  </a:ln>
                  <a:solidFill>
                    <a:schemeClr val="tx1"/>
                  </a:solidFill>
                  <a:effectLst/>
                  <a:uLnTx/>
                  <a:uFillTx/>
                  <a:ea typeface="华文楷体" panose="02010600040101010101" pitchFamily="2" charset="-122"/>
                  <a:cs typeface="Arial" panose="020B0604020202020204" pitchFamily="34" charset="0"/>
                </a:rPr>
                <a:t>2 dm</a:t>
              </a:r>
            </a:p>
          </p:txBody>
        </p:sp>
      </p:grpSp>
      <p:sp>
        <p:nvSpPr>
          <p:cNvPr id="13" name="矩形 12"/>
          <p:cNvSpPr/>
          <p:nvPr/>
        </p:nvSpPr>
        <p:spPr>
          <a:xfrm>
            <a:off x="4831080" y="2034540"/>
            <a:ext cx="1754188" cy="1701800"/>
          </a:xfrm>
          <a:prstGeom prst="rect">
            <a:avLst/>
          </a:prstGeom>
          <a:ln w="19050">
            <a:solidFill>
              <a:srgbClr val="FF0000"/>
            </a:solidFill>
            <a:prstDash val="lgDash"/>
          </a:ln>
        </p:spPr>
        <p:txBody>
          <a:bodyPr anchor="ctr">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800" b="1" i="0" u="none" strike="noStrike" kern="1200" cap="none" spc="0" normalizeH="0" baseline="0" noProof="0" dirty="0">
              <a:ln>
                <a:noFill/>
              </a:ln>
              <a:solidFill>
                <a:schemeClr val="tx1"/>
              </a:solidFill>
              <a:effectLst/>
              <a:uLnTx/>
              <a:uFillTx/>
              <a:latin typeface="+mn-lt"/>
              <a:ea typeface="+mn-ea"/>
              <a:cs typeface="+mn-cs"/>
            </a:endParaRPr>
          </a:p>
        </p:txBody>
      </p:sp>
      <p:sp>
        <p:nvSpPr>
          <p:cNvPr id="14" name="矩形 13"/>
          <p:cNvSpPr/>
          <p:nvPr/>
        </p:nvSpPr>
        <p:spPr>
          <a:xfrm>
            <a:off x="4831080" y="2034540"/>
            <a:ext cx="2789238" cy="2789238"/>
          </a:xfrm>
          <a:prstGeom prst="rect">
            <a:avLst/>
          </a:prstGeom>
          <a:ln w="19050">
            <a:solidFill>
              <a:srgbClr val="0070C0"/>
            </a:solidFill>
            <a:prstDash val="lgDash"/>
          </a:ln>
        </p:spPr>
        <p:txBody>
          <a:bodyPr anchor="ctr">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800" b="1" i="0" u="none" strike="noStrike" kern="1200" cap="none" spc="0" normalizeH="0" baseline="0" noProof="0" dirty="0">
              <a:ln>
                <a:noFill/>
              </a:ln>
              <a:solidFill>
                <a:schemeClr val="tx1"/>
              </a:solidFill>
              <a:effectLst/>
              <a:uLnTx/>
              <a:uFillTx/>
              <a:latin typeface="+mn-lt"/>
              <a:ea typeface="+mn-ea"/>
              <a:cs typeface="+mn-cs"/>
            </a:endParaRPr>
          </a:p>
        </p:txBody>
      </p:sp>
      <p:sp>
        <p:nvSpPr>
          <p:cNvPr id="15" name="Text Box 17"/>
          <p:cNvSpPr txBox="1">
            <a:spLocks noChangeArrowheads="1"/>
          </p:cNvSpPr>
          <p:nvPr/>
        </p:nvSpPr>
        <p:spPr bwMode="auto">
          <a:xfrm>
            <a:off x="5278755" y="3736340"/>
            <a:ext cx="1181100" cy="4603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a:spAutoFit/>
          </a:bodyPr>
          <a:lstStyle>
            <a:lvl1pPr>
              <a:defRPr sz="2400" b="1">
                <a:solidFill>
                  <a:schemeClr val="tx1"/>
                </a:solidFill>
                <a:latin typeface="Arial" panose="020B0604020202020204" pitchFamily="34" charset="0"/>
                <a:ea typeface="宋体" panose="02010600030101010101" pitchFamily="2" charset="-122"/>
              </a:defRPr>
            </a:lvl1pPr>
            <a:lvl2pPr>
              <a:defRPr sz="2800">
                <a:solidFill>
                  <a:schemeClr val="tx1"/>
                </a:solidFill>
                <a:latin typeface="Arial" panose="020B0604020202020204" pitchFamily="34" charset="0"/>
                <a:ea typeface="宋体" panose="02010600030101010101" pitchFamily="2" charset="-122"/>
              </a:defRPr>
            </a:lvl2pPr>
            <a:lvl3pPr>
              <a:defRPr sz="2400">
                <a:solidFill>
                  <a:schemeClr val="tx1"/>
                </a:solidFill>
                <a:latin typeface="Arial" panose="020B0604020202020204" pitchFamily="34" charset="0"/>
                <a:ea typeface="宋体" panose="02010600030101010101" pitchFamily="2" charset="-122"/>
              </a:defRPr>
            </a:lvl3pPr>
            <a:lvl4pPr>
              <a:defRPr sz="2000">
                <a:solidFill>
                  <a:schemeClr val="tx1"/>
                </a:solidFill>
                <a:latin typeface="Arial" panose="020B0604020202020204" pitchFamily="34" charset="0"/>
                <a:ea typeface="宋体" panose="02010600030101010101" pitchFamily="2" charset="-122"/>
              </a:defRPr>
            </a:lvl4pPr>
            <a:lvl5pPr>
              <a:defRPr sz="2000">
                <a:solidFill>
                  <a:schemeClr val="tx1"/>
                </a:solidFill>
                <a:latin typeface="Arial" panose="020B0604020202020204" pitchFamily="34" charset="0"/>
                <a:ea typeface="宋体" panose="02010600030101010101" pitchFamily="2" charset="-122"/>
              </a:defRPr>
            </a:lvl5pPr>
            <a:lvl6pPr eaLnBrk="0" fontAlgn="base" hangingPunct="0">
              <a:spcAft>
                <a:spcPct val="0"/>
              </a:spcAft>
              <a:buChar char="»"/>
              <a:defRPr sz="2000">
                <a:solidFill>
                  <a:schemeClr val="tx1"/>
                </a:solidFill>
                <a:latin typeface="Arial" panose="020B0604020202020204" pitchFamily="34" charset="0"/>
                <a:ea typeface="宋体" panose="02010600030101010101" pitchFamily="2" charset="-122"/>
              </a:defRPr>
            </a:lvl6pPr>
            <a:lvl7pPr eaLnBrk="0" fontAlgn="base" hangingPunct="0">
              <a:spcAft>
                <a:spcPct val="0"/>
              </a:spcAft>
              <a:buChar char="»"/>
              <a:defRPr sz="2000">
                <a:solidFill>
                  <a:schemeClr val="tx1"/>
                </a:solidFill>
                <a:latin typeface="Arial" panose="020B0604020202020204" pitchFamily="34" charset="0"/>
                <a:ea typeface="宋体" panose="02010600030101010101" pitchFamily="2" charset="-122"/>
              </a:defRPr>
            </a:lvl7pPr>
            <a:lvl8pPr eaLnBrk="0" fontAlgn="base" hangingPunct="0">
              <a:spcAft>
                <a:spcPct val="0"/>
              </a:spcAft>
              <a:buChar char="»"/>
              <a:defRPr sz="2000">
                <a:solidFill>
                  <a:schemeClr val="tx1"/>
                </a:solidFill>
                <a:latin typeface="Arial" panose="020B0604020202020204" pitchFamily="34" charset="0"/>
                <a:ea typeface="宋体" panose="02010600030101010101" pitchFamily="2" charset="-122"/>
              </a:defRPr>
            </a:lvl8pPr>
            <a:lvl9pPr eaLnBrk="0" fontAlgn="base" hangingPunct="0">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50000"/>
              </a:spcBef>
              <a:spcAft>
                <a:spcPct val="0"/>
              </a:spcAft>
              <a:buClrTx/>
              <a:buSzTx/>
              <a:buFont typeface="Arial" panose="020B0604020202020204" pitchFamily="34" charset="0"/>
              <a:buNone/>
              <a:defRPr/>
            </a:pPr>
            <a:r>
              <a:rPr kumimoji="0" lang="zh-CN" altLang="en-US" sz="2400" b="0" i="0" u="none" strike="noStrike" kern="1200" cap="none" spc="0" normalizeH="0" baseline="0" noProof="0" dirty="0" smtClean="0">
                <a:ln>
                  <a:noFill/>
                </a:ln>
                <a:solidFill>
                  <a:schemeClr val="tx1"/>
                </a:solidFill>
                <a:effectLst/>
                <a:uLnTx/>
                <a:uFillTx/>
                <a:ea typeface="+mj-ea"/>
                <a:cs typeface="Arial" panose="020B0604020202020204" pitchFamily="34" charset="0"/>
              </a:rPr>
              <a:t>？</a:t>
            </a:r>
            <a:r>
              <a:rPr kumimoji="0" lang="en-US" altLang="zh-CN" sz="2400" b="0" i="0" u="none" strike="noStrike" kern="1200" cap="none" spc="0" normalizeH="0" baseline="0" noProof="0" dirty="0" err="1" smtClean="0">
                <a:ln>
                  <a:noFill/>
                </a:ln>
                <a:solidFill>
                  <a:schemeClr val="tx1"/>
                </a:solidFill>
                <a:effectLst/>
                <a:uLnTx/>
                <a:uFillTx/>
                <a:ea typeface="+mj-ea"/>
                <a:cs typeface="Arial" panose="020B0604020202020204" pitchFamily="34" charset="0"/>
              </a:rPr>
              <a:t>dm</a:t>
            </a:r>
            <a:endParaRPr kumimoji="0" lang="en-US" altLang="zh-CN" sz="2400" b="0" i="0" u="none" strike="noStrike" kern="1200" cap="none" spc="0" normalizeH="0" baseline="0" noProof="0" dirty="0" smtClean="0">
              <a:ln>
                <a:noFill/>
              </a:ln>
              <a:solidFill>
                <a:schemeClr val="tx1"/>
              </a:solidFill>
              <a:effectLst/>
              <a:uLnTx/>
              <a:uFillTx/>
              <a:ea typeface="+mj-ea"/>
              <a:cs typeface="Arial" panose="020B0604020202020204" pitchFamily="34" charset="0"/>
            </a:endParaRPr>
          </a:p>
        </p:txBody>
      </p:sp>
      <p:sp>
        <p:nvSpPr>
          <p:cNvPr id="16" name="Text Box 17"/>
          <p:cNvSpPr txBox="1">
            <a:spLocks noChangeArrowheads="1"/>
          </p:cNvSpPr>
          <p:nvPr/>
        </p:nvSpPr>
        <p:spPr bwMode="auto">
          <a:xfrm>
            <a:off x="5910580" y="4423728"/>
            <a:ext cx="1181100" cy="4603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a:spAutoFit/>
          </a:bodyPr>
          <a:lstStyle>
            <a:lvl1pPr>
              <a:defRPr sz="2400" b="1">
                <a:solidFill>
                  <a:schemeClr val="tx1"/>
                </a:solidFill>
                <a:latin typeface="Arial" panose="020B0604020202020204" pitchFamily="34" charset="0"/>
                <a:ea typeface="宋体" panose="02010600030101010101" pitchFamily="2" charset="-122"/>
              </a:defRPr>
            </a:lvl1pPr>
            <a:lvl2pPr>
              <a:defRPr sz="2800">
                <a:solidFill>
                  <a:schemeClr val="tx1"/>
                </a:solidFill>
                <a:latin typeface="Arial" panose="020B0604020202020204" pitchFamily="34" charset="0"/>
                <a:ea typeface="宋体" panose="02010600030101010101" pitchFamily="2" charset="-122"/>
              </a:defRPr>
            </a:lvl2pPr>
            <a:lvl3pPr>
              <a:defRPr sz="2400">
                <a:solidFill>
                  <a:schemeClr val="tx1"/>
                </a:solidFill>
                <a:latin typeface="Arial" panose="020B0604020202020204" pitchFamily="34" charset="0"/>
                <a:ea typeface="宋体" panose="02010600030101010101" pitchFamily="2" charset="-122"/>
              </a:defRPr>
            </a:lvl3pPr>
            <a:lvl4pPr>
              <a:defRPr sz="2000">
                <a:solidFill>
                  <a:schemeClr val="tx1"/>
                </a:solidFill>
                <a:latin typeface="Arial" panose="020B0604020202020204" pitchFamily="34" charset="0"/>
                <a:ea typeface="宋体" panose="02010600030101010101" pitchFamily="2" charset="-122"/>
              </a:defRPr>
            </a:lvl4pPr>
            <a:lvl5pPr>
              <a:defRPr sz="2000">
                <a:solidFill>
                  <a:schemeClr val="tx1"/>
                </a:solidFill>
                <a:latin typeface="Arial" panose="020B0604020202020204" pitchFamily="34" charset="0"/>
                <a:ea typeface="宋体" panose="02010600030101010101" pitchFamily="2" charset="-122"/>
              </a:defRPr>
            </a:lvl5pPr>
            <a:lvl6pPr eaLnBrk="0" fontAlgn="base" hangingPunct="0">
              <a:spcAft>
                <a:spcPct val="0"/>
              </a:spcAft>
              <a:buChar char="»"/>
              <a:defRPr sz="2000">
                <a:solidFill>
                  <a:schemeClr val="tx1"/>
                </a:solidFill>
                <a:latin typeface="Arial" panose="020B0604020202020204" pitchFamily="34" charset="0"/>
                <a:ea typeface="宋体" panose="02010600030101010101" pitchFamily="2" charset="-122"/>
              </a:defRPr>
            </a:lvl6pPr>
            <a:lvl7pPr eaLnBrk="0" fontAlgn="base" hangingPunct="0">
              <a:spcAft>
                <a:spcPct val="0"/>
              </a:spcAft>
              <a:buChar char="»"/>
              <a:defRPr sz="2000">
                <a:solidFill>
                  <a:schemeClr val="tx1"/>
                </a:solidFill>
                <a:latin typeface="Arial" panose="020B0604020202020204" pitchFamily="34" charset="0"/>
                <a:ea typeface="宋体" panose="02010600030101010101" pitchFamily="2" charset="-122"/>
              </a:defRPr>
            </a:lvl7pPr>
            <a:lvl8pPr eaLnBrk="0" fontAlgn="base" hangingPunct="0">
              <a:spcAft>
                <a:spcPct val="0"/>
              </a:spcAft>
              <a:buChar char="»"/>
              <a:defRPr sz="2000">
                <a:solidFill>
                  <a:schemeClr val="tx1"/>
                </a:solidFill>
                <a:latin typeface="Arial" panose="020B0604020202020204" pitchFamily="34" charset="0"/>
                <a:ea typeface="宋体" panose="02010600030101010101" pitchFamily="2" charset="-122"/>
              </a:defRPr>
            </a:lvl8pPr>
            <a:lvl9pPr eaLnBrk="0" fontAlgn="base" hangingPunct="0">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50000"/>
              </a:spcBef>
              <a:spcAft>
                <a:spcPct val="0"/>
              </a:spcAft>
              <a:buClrTx/>
              <a:buSzTx/>
              <a:buFont typeface="Arial" panose="020B0604020202020204" pitchFamily="34" charset="0"/>
              <a:buNone/>
              <a:defRPr/>
            </a:pPr>
            <a:r>
              <a:rPr kumimoji="0" lang="zh-CN" altLang="en-US" sz="2400" b="0" i="0" u="none" strike="noStrike" kern="1200" cap="none" spc="0" normalizeH="0" baseline="0" noProof="0" smtClean="0">
                <a:ln>
                  <a:noFill/>
                </a:ln>
                <a:solidFill>
                  <a:schemeClr val="tx1"/>
                </a:solidFill>
                <a:effectLst/>
                <a:uLnTx/>
                <a:uFillTx/>
                <a:ea typeface="+mj-ea"/>
                <a:cs typeface="Arial" panose="020B0604020202020204" pitchFamily="34" charset="0"/>
              </a:rPr>
              <a:t>？</a:t>
            </a:r>
            <a:r>
              <a:rPr kumimoji="0" lang="en-US" altLang="zh-CN" sz="2400" b="0" i="0" u="none" strike="noStrike" kern="1200" cap="none" spc="0" normalizeH="0" baseline="0" noProof="0" smtClean="0">
                <a:ln>
                  <a:noFill/>
                </a:ln>
                <a:solidFill>
                  <a:schemeClr val="tx1"/>
                </a:solidFill>
                <a:effectLst/>
                <a:uLnTx/>
                <a:uFillTx/>
                <a:ea typeface="+mj-ea"/>
                <a:cs typeface="Arial" panose="020B0604020202020204" pitchFamily="34" charset="0"/>
              </a:rPr>
              <a:t>dm</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1" fill="hold" grpId="0" nodeType="click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wipe(up)">
                                      <p:cBhvr>
                                        <p:cTn id="13" dur="500"/>
                                        <p:tgtEl>
                                          <p:spTgt spid="13"/>
                                        </p:tgtEl>
                                      </p:cBhvr>
                                    </p:animEffect>
                                  </p:childTnLst>
                                </p:cTn>
                              </p:par>
                            </p:childTnLst>
                          </p:cTn>
                        </p:par>
                        <p:par>
                          <p:cTn id="14" fill="hold">
                            <p:stCondLst>
                              <p:cond delay="500"/>
                            </p:stCondLst>
                            <p:childTnLst>
                              <p:par>
                                <p:cTn id="15" presetID="22" presetClass="entr" presetSubtype="1" fill="hold" grpId="0" nodeType="after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wipe(up)">
                                      <p:cBhvr>
                                        <p:cTn id="17" dur="500"/>
                                        <p:tgtEl>
                                          <p:spTgt spid="1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wipe(up)">
                                      <p:cBhvr>
                                        <p:cTn id="22" dur="500"/>
                                        <p:tgtEl>
                                          <p:spTgt spid="14"/>
                                        </p:tgtEl>
                                      </p:cBhvr>
                                    </p:animEffect>
                                  </p:childTnLst>
                                </p:cTn>
                              </p:par>
                            </p:childTnLst>
                          </p:cTn>
                        </p:par>
                        <p:par>
                          <p:cTn id="23" fill="hold">
                            <p:stCondLst>
                              <p:cond delay="500"/>
                            </p:stCondLst>
                            <p:childTnLst>
                              <p:par>
                                <p:cTn id="24" presetID="22" presetClass="entr" presetSubtype="1" fill="hold" grpId="0" nodeType="afterEffect">
                                  <p:stCondLst>
                                    <p:cond delay="0"/>
                                  </p:stCondLst>
                                  <p:childTnLst>
                                    <p:set>
                                      <p:cBhvr>
                                        <p:cTn id="25" dur="1" fill="hold">
                                          <p:stCondLst>
                                            <p:cond delay="0"/>
                                          </p:stCondLst>
                                        </p:cTn>
                                        <p:tgtEl>
                                          <p:spTgt spid="16"/>
                                        </p:tgtEl>
                                        <p:attrNameLst>
                                          <p:attrName>style.visibility</p:attrName>
                                        </p:attrNameLst>
                                      </p:cBhvr>
                                      <p:to>
                                        <p:strVal val="visible"/>
                                      </p:to>
                                    </p:set>
                                    <p:animEffect transition="in" filter="wipe(up)">
                                      <p:cBhvr>
                                        <p:cTn id="26" dur="500"/>
                                        <p:tgtEl>
                                          <p:spTgt spid="16"/>
                                        </p:tgtEl>
                                      </p:cBhvr>
                                    </p:animEffect>
                                  </p:childTnLst>
                                </p:cTn>
                              </p:par>
                            </p:childTnLst>
                          </p:cTn>
                        </p:par>
                      </p:childTnLst>
                    </p:cTn>
                  </p:par>
                  <p:par>
                    <p:cTn id="27" fill="hold">
                      <p:stCondLst>
                        <p:cond delay="indefinite"/>
                      </p:stCondLst>
                      <p:childTnLst>
                        <p:par>
                          <p:cTn id="28" fill="hold">
                            <p:stCondLst>
                              <p:cond delay="0"/>
                            </p:stCondLst>
                            <p:childTnLst>
                              <p:par>
                                <p:cTn id="29" presetID="2" presetClass="entr" presetSubtype="2" fill="hold" nodeType="click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500" fill="hold"/>
                                        <p:tgtEl>
                                          <p:spTgt spid="10"/>
                                        </p:tgtEl>
                                        <p:attrNameLst>
                                          <p:attrName>ppt_x</p:attrName>
                                        </p:attrNameLst>
                                      </p:cBhvr>
                                      <p:tavLst>
                                        <p:tav tm="0">
                                          <p:val>
                                            <p:strVal val="1+#ppt_w/2"/>
                                          </p:val>
                                        </p:tav>
                                        <p:tav tm="100000">
                                          <p:val>
                                            <p:strVal val="#ppt_x"/>
                                          </p:val>
                                        </p:tav>
                                      </p:tavLst>
                                    </p:anim>
                                    <p:anim calcmode="lin" valueType="num">
                                      <p:cBhvr additive="base">
                                        <p:cTn id="32" dur="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bldLvl="0" animBg="1"/>
      <p:bldP spid="15" grpId="0"/>
      <p:bldP spid="16"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srcRect/>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cstate="print"/>
          <a:stretch>
            <a:fillRect/>
          </a:stretch>
        </p:blipFill>
        <p:spPr>
          <a:xfrm>
            <a:off x="10482263" y="173038"/>
            <a:ext cx="1430337" cy="971550"/>
          </a:xfrm>
          <a:prstGeom prst="rect">
            <a:avLst/>
          </a:prstGeom>
          <a:noFill/>
          <a:ln w="9525">
            <a:noFill/>
          </a:ln>
        </p:spPr>
      </p:pic>
      <p:grpSp>
        <p:nvGrpSpPr>
          <p:cNvPr id="3" name="组合 2"/>
          <p:cNvGrpSpPr/>
          <p:nvPr/>
        </p:nvGrpSpPr>
        <p:grpSpPr>
          <a:xfrm>
            <a:off x="44450" y="81915"/>
            <a:ext cx="3251835" cy="1131570"/>
            <a:chOff x="70" y="129"/>
            <a:chExt cx="5121" cy="1782"/>
          </a:xfrm>
        </p:grpSpPr>
        <p:pic>
          <p:nvPicPr>
            <p:cNvPr id="4" name="图片 3" descr="图片8"/>
            <p:cNvPicPr>
              <a:picLocks noChangeAspect="1"/>
            </p:cNvPicPr>
            <p:nvPr/>
          </p:nvPicPr>
          <p:blipFill>
            <a:blip r:embed="rId4" cstate="print"/>
            <a:stretch>
              <a:fillRect/>
            </a:stretch>
          </p:blipFill>
          <p:spPr>
            <a:xfrm>
              <a:off x="2775" y="129"/>
              <a:ext cx="2416" cy="1783"/>
            </a:xfrm>
            <a:prstGeom prst="rect">
              <a:avLst/>
            </a:prstGeom>
          </p:spPr>
        </p:pic>
        <p:pic>
          <p:nvPicPr>
            <p:cNvPr id="5" name="图片 4" descr="xzgj"/>
            <p:cNvPicPr>
              <a:picLocks noChangeAspect="1"/>
            </p:cNvPicPr>
            <p:nvPr/>
          </p:nvPicPr>
          <p:blipFill>
            <a:blip r:embed="rId5" cstate="print">
              <a:clrChange>
                <a:clrFrom>
                  <a:srgbClr val="FFFFFE">
                    <a:alpha val="100000"/>
                  </a:srgbClr>
                </a:clrFrom>
                <a:clrTo>
                  <a:srgbClr val="FFFFFE">
                    <a:alpha val="100000"/>
                    <a:alpha val="0"/>
                  </a:srgbClr>
                </a:clrTo>
              </a:clrChange>
            </a:blip>
            <a:srcRect r="61393" b="-4384"/>
            <a:stretch>
              <a:fillRect/>
            </a:stretch>
          </p:blipFill>
          <p:spPr>
            <a:xfrm>
              <a:off x="70" y="520"/>
              <a:ext cx="3131" cy="932"/>
            </a:xfrm>
            <a:prstGeom prst="rect">
              <a:avLst/>
            </a:prstGeom>
          </p:spPr>
        </p:pic>
      </p:grpSp>
      <p:sp>
        <p:nvSpPr>
          <p:cNvPr id="8" name="流程图: 可选过程 7"/>
          <p:cNvSpPr/>
          <p:nvPr/>
        </p:nvSpPr>
        <p:spPr>
          <a:xfrm>
            <a:off x="1812925" y="1312545"/>
            <a:ext cx="3228340" cy="634365"/>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a:solidFill>
                  <a:srgbClr val="FF0000"/>
                </a:solidFill>
                <a:latin typeface="华文楷体" panose="02010600040101010101" pitchFamily="2" charset="-122"/>
                <a:ea typeface="华文楷体" panose="02010600040101010101" pitchFamily="2" charset="-122"/>
              </a:rPr>
              <a:t>分析与解答</a:t>
            </a:r>
          </a:p>
        </p:txBody>
      </p:sp>
      <p:sp>
        <p:nvSpPr>
          <p:cNvPr id="10" name="AutoShape 27"/>
          <p:cNvSpPr>
            <a:spLocks noChangeArrowheads="1"/>
          </p:cNvSpPr>
          <p:nvPr/>
        </p:nvSpPr>
        <p:spPr bwMode="auto">
          <a:xfrm flipH="1">
            <a:off x="4497705" y="2262505"/>
            <a:ext cx="4987925" cy="1433195"/>
          </a:xfrm>
          <a:prstGeom prst="wedgeRoundRectCallout">
            <a:avLst>
              <a:gd name="adj1" fmla="val -58606"/>
              <a:gd name="adj2" fmla="val 23810"/>
              <a:gd name="adj3" fmla="val 16667"/>
            </a:avLst>
          </a:prstGeom>
          <a:solidFill>
            <a:srgbClr val="FFFFFF"/>
          </a:solidFill>
          <a:ln w="19050">
            <a:solidFill>
              <a:srgbClr val="3399FF"/>
            </a:solidFill>
            <a:miter lim="800000"/>
          </a:ln>
        </p:spPr>
        <p: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800" b="0" i="0" u="none" strike="noStrike" kern="1200" cap="none" spc="0" normalizeH="0" baseline="0" noProof="0" dirty="0">
                <a:ln>
                  <a:noFill/>
                </a:ln>
                <a:solidFill>
                  <a:schemeClr val="tx1"/>
                </a:solidFill>
                <a:effectLst/>
                <a:uLnTx/>
                <a:uFillTx/>
                <a:latin typeface="华文楷体" panose="02010600040101010101" pitchFamily="2" charset="-122"/>
                <a:ea typeface="华文楷体" panose="02010600040101010101" pitchFamily="2" charset="-122"/>
                <a:cs typeface="+mn-cs"/>
              </a:rPr>
              <a:t>我们先来研究正方形的边长可以是多少分米。你有办法解决这个问题吗？</a:t>
            </a:r>
          </a:p>
        </p:txBody>
      </p:sp>
      <p:grpSp>
        <p:nvGrpSpPr>
          <p:cNvPr id="11" name="Group 19"/>
          <p:cNvGrpSpPr/>
          <p:nvPr/>
        </p:nvGrpSpPr>
        <p:grpSpPr>
          <a:xfrm>
            <a:off x="7525068" y="4455795"/>
            <a:ext cx="2068513" cy="1111250"/>
            <a:chOff x="548" y="3092"/>
            <a:chExt cx="1303" cy="700"/>
          </a:xfrm>
        </p:grpSpPr>
        <p:sp>
          <p:nvSpPr>
            <p:cNvPr id="15362" name="Rectangle 15"/>
            <p:cNvSpPr/>
            <p:nvPr/>
          </p:nvSpPr>
          <p:spPr>
            <a:xfrm>
              <a:off x="1111" y="3339"/>
              <a:ext cx="680" cy="453"/>
            </a:xfrm>
            <a:prstGeom prst="rect">
              <a:avLst/>
            </a:prstGeom>
            <a:solidFill>
              <a:srgbClr val="66CCFF"/>
            </a:solidFill>
            <a:ln w="12700" cap="flat" cmpd="sng">
              <a:solidFill>
                <a:schemeClr val="tx1"/>
              </a:solidFill>
              <a:prstDash val="solid"/>
              <a:miter/>
              <a:headEnd type="none" w="med" len="med"/>
              <a:tailEnd type="none" w="med" len="med"/>
            </a:ln>
          </p:spPr>
          <p:txBody>
            <a:bodyPr wrap="none" anchor="ctr"/>
            <a:lstStyle/>
            <a:p>
              <a:endParaRPr lang="zh-CN" altLang="en-US" b="1" dirty="0">
                <a:latin typeface="Arial" panose="020B0604020202020204" pitchFamily="34" charset="0"/>
                <a:ea typeface="宋体" panose="02010600030101010101" pitchFamily="2" charset="-122"/>
              </a:endParaRPr>
            </a:p>
          </p:txBody>
        </p:sp>
        <p:sp>
          <p:nvSpPr>
            <p:cNvPr id="12" name="Text Box 17"/>
            <p:cNvSpPr txBox="1">
              <a:spLocks noChangeArrowheads="1"/>
            </p:cNvSpPr>
            <p:nvPr/>
          </p:nvSpPr>
          <p:spPr bwMode="auto">
            <a:xfrm>
              <a:off x="1202" y="3092"/>
              <a:ext cx="649" cy="29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square">
              <a:spAutoFit/>
            </a:bodyPr>
            <a:lstStyle>
              <a:lvl1pPr>
                <a:defRPr sz="2400" b="1">
                  <a:solidFill>
                    <a:schemeClr val="tx1"/>
                  </a:solidFill>
                  <a:latin typeface="Arial" panose="020B0604020202020204" pitchFamily="34" charset="0"/>
                  <a:ea typeface="宋体" panose="02010600030101010101" pitchFamily="2" charset="-122"/>
                </a:defRPr>
              </a:lvl1pPr>
              <a:lvl2pPr>
                <a:defRPr sz="2800">
                  <a:solidFill>
                    <a:schemeClr val="tx1"/>
                  </a:solidFill>
                  <a:latin typeface="Arial" panose="020B0604020202020204" pitchFamily="34" charset="0"/>
                  <a:ea typeface="宋体" panose="02010600030101010101" pitchFamily="2" charset="-122"/>
                </a:defRPr>
              </a:lvl2pPr>
              <a:lvl3pPr>
                <a:defRPr sz="2400">
                  <a:solidFill>
                    <a:schemeClr val="tx1"/>
                  </a:solidFill>
                  <a:latin typeface="Arial" panose="020B0604020202020204" pitchFamily="34" charset="0"/>
                  <a:ea typeface="宋体" panose="02010600030101010101" pitchFamily="2" charset="-122"/>
                </a:defRPr>
              </a:lvl3pPr>
              <a:lvl4pPr>
                <a:defRPr sz="2000">
                  <a:solidFill>
                    <a:schemeClr val="tx1"/>
                  </a:solidFill>
                  <a:latin typeface="Arial" panose="020B0604020202020204" pitchFamily="34" charset="0"/>
                  <a:ea typeface="宋体" panose="02010600030101010101" pitchFamily="2" charset="-122"/>
                </a:defRPr>
              </a:lvl4pPr>
              <a:lvl5pPr>
                <a:defRPr sz="2000">
                  <a:solidFill>
                    <a:schemeClr val="tx1"/>
                  </a:solidFill>
                  <a:latin typeface="Arial" panose="020B0604020202020204" pitchFamily="34" charset="0"/>
                  <a:ea typeface="宋体" panose="02010600030101010101" pitchFamily="2" charset="-122"/>
                </a:defRPr>
              </a:lvl5pPr>
              <a:lvl6pPr eaLnBrk="0" fontAlgn="base" hangingPunct="0">
                <a:spcAft>
                  <a:spcPct val="0"/>
                </a:spcAft>
                <a:buChar char="»"/>
                <a:defRPr sz="2000">
                  <a:solidFill>
                    <a:schemeClr val="tx1"/>
                  </a:solidFill>
                  <a:latin typeface="Arial" panose="020B0604020202020204" pitchFamily="34" charset="0"/>
                  <a:ea typeface="宋体" panose="02010600030101010101" pitchFamily="2" charset="-122"/>
                </a:defRPr>
              </a:lvl6pPr>
              <a:lvl7pPr eaLnBrk="0" fontAlgn="base" hangingPunct="0">
                <a:spcAft>
                  <a:spcPct val="0"/>
                </a:spcAft>
                <a:buChar char="»"/>
                <a:defRPr sz="2000">
                  <a:solidFill>
                    <a:schemeClr val="tx1"/>
                  </a:solidFill>
                  <a:latin typeface="Arial" panose="020B0604020202020204" pitchFamily="34" charset="0"/>
                  <a:ea typeface="宋体" panose="02010600030101010101" pitchFamily="2" charset="-122"/>
                </a:defRPr>
              </a:lvl7pPr>
              <a:lvl8pPr eaLnBrk="0" fontAlgn="base" hangingPunct="0">
                <a:spcAft>
                  <a:spcPct val="0"/>
                </a:spcAft>
                <a:buChar char="»"/>
                <a:defRPr sz="2000">
                  <a:solidFill>
                    <a:schemeClr val="tx1"/>
                  </a:solidFill>
                  <a:latin typeface="Arial" panose="020B0604020202020204" pitchFamily="34" charset="0"/>
                  <a:ea typeface="宋体" panose="02010600030101010101" pitchFamily="2" charset="-122"/>
                </a:defRPr>
              </a:lvl8pPr>
              <a:lvl9pPr eaLnBrk="0" fontAlgn="base" hangingPunct="0">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50000"/>
                </a:spcBef>
                <a:spcAft>
                  <a:spcPct val="0"/>
                </a:spcAft>
                <a:buClrTx/>
                <a:buSzTx/>
                <a:buFont typeface="Arial" panose="020B0604020202020204" pitchFamily="34" charset="0"/>
                <a:buNone/>
                <a:defRPr/>
              </a:pPr>
              <a:r>
                <a:rPr kumimoji="0" lang="en-US" altLang="zh-CN" sz="2400" b="0" i="0" u="none" strike="noStrike" kern="1200" cap="none" spc="0" normalizeH="0" baseline="0" noProof="0" dirty="0" smtClean="0">
                  <a:ln>
                    <a:noFill/>
                  </a:ln>
                  <a:solidFill>
                    <a:schemeClr val="tx1"/>
                  </a:solidFill>
                  <a:effectLst/>
                  <a:uLnTx/>
                  <a:uFillTx/>
                  <a:ea typeface="+mj-ea"/>
                  <a:cs typeface="Arial" panose="020B0604020202020204" pitchFamily="34" charset="0"/>
                </a:rPr>
                <a:t>3 dm</a:t>
              </a:r>
            </a:p>
          </p:txBody>
        </p:sp>
        <p:sp>
          <p:nvSpPr>
            <p:cNvPr id="13" name="Text Box 18"/>
            <p:cNvSpPr txBox="1">
              <a:spLocks noChangeArrowheads="1"/>
            </p:cNvSpPr>
            <p:nvPr/>
          </p:nvSpPr>
          <p:spPr bwMode="auto">
            <a:xfrm>
              <a:off x="548" y="3385"/>
              <a:ext cx="608" cy="29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square">
              <a:spAutoFit/>
            </a:bodyPr>
            <a:lstStyle>
              <a:lvl1pPr>
                <a:defRPr sz="2400" b="1">
                  <a:solidFill>
                    <a:schemeClr val="tx1"/>
                  </a:solidFill>
                  <a:latin typeface="Arial" panose="020B0604020202020204" pitchFamily="34" charset="0"/>
                  <a:ea typeface="宋体" panose="02010600030101010101" pitchFamily="2" charset="-122"/>
                </a:defRPr>
              </a:lvl1pPr>
              <a:lvl2pPr>
                <a:defRPr sz="2800">
                  <a:solidFill>
                    <a:schemeClr val="tx1"/>
                  </a:solidFill>
                  <a:latin typeface="Arial" panose="020B0604020202020204" pitchFamily="34" charset="0"/>
                  <a:ea typeface="宋体" panose="02010600030101010101" pitchFamily="2" charset="-122"/>
                </a:defRPr>
              </a:lvl2pPr>
              <a:lvl3pPr>
                <a:defRPr sz="2400">
                  <a:solidFill>
                    <a:schemeClr val="tx1"/>
                  </a:solidFill>
                  <a:latin typeface="Arial" panose="020B0604020202020204" pitchFamily="34" charset="0"/>
                  <a:ea typeface="宋体" panose="02010600030101010101" pitchFamily="2" charset="-122"/>
                </a:defRPr>
              </a:lvl3pPr>
              <a:lvl4pPr>
                <a:defRPr sz="2000">
                  <a:solidFill>
                    <a:schemeClr val="tx1"/>
                  </a:solidFill>
                  <a:latin typeface="Arial" panose="020B0604020202020204" pitchFamily="34" charset="0"/>
                  <a:ea typeface="宋体" panose="02010600030101010101" pitchFamily="2" charset="-122"/>
                </a:defRPr>
              </a:lvl4pPr>
              <a:lvl5pPr>
                <a:defRPr sz="2000">
                  <a:solidFill>
                    <a:schemeClr val="tx1"/>
                  </a:solidFill>
                  <a:latin typeface="Arial" panose="020B0604020202020204" pitchFamily="34" charset="0"/>
                  <a:ea typeface="宋体" panose="02010600030101010101" pitchFamily="2" charset="-122"/>
                </a:defRPr>
              </a:lvl5pPr>
              <a:lvl6pPr eaLnBrk="0" fontAlgn="base" hangingPunct="0">
                <a:spcAft>
                  <a:spcPct val="0"/>
                </a:spcAft>
                <a:buChar char="»"/>
                <a:defRPr sz="2000">
                  <a:solidFill>
                    <a:schemeClr val="tx1"/>
                  </a:solidFill>
                  <a:latin typeface="Arial" panose="020B0604020202020204" pitchFamily="34" charset="0"/>
                  <a:ea typeface="宋体" panose="02010600030101010101" pitchFamily="2" charset="-122"/>
                </a:defRPr>
              </a:lvl6pPr>
              <a:lvl7pPr eaLnBrk="0" fontAlgn="base" hangingPunct="0">
                <a:spcAft>
                  <a:spcPct val="0"/>
                </a:spcAft>
                <a:buChar char="»"/>
                <a:defRPr sz="2000">
                  <a:solidFill>
                    <a:schemeClr val="tx1"/>
                  </a:solidFill>
                  <a:latin typeface="Arial" panose="020B0604020202020204" pitchFamily="34" charset="0"/>
                  <a:ea typeface="宋体" panose="02010600030101010101" pitchFamily="2" charset="-122"/>
                </a:defRPr>
              </a:lvl7pPr>
              <a:lvl8pPr eaLnBrk="0" fontAlgn="base" hangingPunct="0">
                <a:spcAft>
                  <a:spcPct val="0"/>
                </a:spcAft>
                <a:buChar char="»"/>
                <a:defRPr sz="2000">
                  <a:solidFill>
                    <a:schemeClr val="tx1"/>
                  </a:solidFill>
                  <a:latin typeface="Arial" panose="020B0604020202020204" pitchFamily="34" charset="0"/>
                  <a:ea typeface="宋体" panose="02010600030101010101" pitchFamily="2" charset="-122"/>
                </a:defRPr>
              </a:lvl8pPr>
              <a:lvl9pPr eaLnBrk="0" fontAlgn="base" hangingPunct="0">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50000"/>
                </a:spcBef>
                <a:spcAft>
                  <a:spcPct val="0"/>
                </a:spcAft>
                <a:buClrTx/>
                <a:buSzTx/>
                <a:buFont typeface="Arial" panose="020B0604020202020204" pitchFamily="34" charset="0"/>
                <a:buNone/>
                <a:defRPr/>
              </a:pPr>
              <a:r>
                <a:rPr kumimoji="0" lang="en-US" altLang="zh-CN" sz="2400" b="0" i="0" u="none" strike="noStrike" kern="1200" cap="none" spc="0" normalizeH="0" baseline="0" noProof="0" dirty="0" smtClean="0">
                  <a:ln>
                    <a:noFill/>
                  </a:ln>
                  <a:solidFill>
                    <a:schemeClr val="tx1"/>
                  </a:solidFill>
                  <a:effectLst/>
                  <a:uLnTx/>
                  <a:uFillTx/>
                  <a:ea typeface="+mj-ea"/>
                  <a:cs typeface="Arial" panose="020B0604020202020204" pitchFamily="34" charset="0"/>
                </a:rPr>
                <a:t>2 dm</a:t>
              </a:r>
            </a:p>
          </p:txBody>
        </p:sp>
      </p:grpSp>
      <p:sp>
        <p:nvSpPr>
          <p:cNvPr id="14" name="Text Box 5"/>
          <p:cNvSpPr txBox="1">
            <a:spLocks noChangeArrowheads="1"/>
          </p:cNvSpPr>
          <p:nvPr/>
        </p:nvSpPr>
        <p:spPr bwMode="auto">
          <a:xfrm>
            <a:off x="2379345" y="4575175"/>
            <a:ext cx="4951730" cy="127254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square">
            <a:spAutoFit/>
          </a:bodyPr>
          <a:lstStyle>
            <a:lvl1pPr>
              <a:defRPr sz="2400" b="1">
                <a:solidFill>
                  <a:schemeClr val="tx1"/>
                </a:solidFill>
                <a:latin typeface="Arial" panose="020B0604020202020204" pitchFamily="34" charset="0"/>
                <a:ea typeface="宋体" panose="02010600030101010101" pitchFamily="2" charset="-122"/>
              </a:defRPr>
            </a:lvl1pPr>
            <a:lvl2pPr>
              <a:defRPr sz="2800">
                <a:solidFill>
                  <a:schemeClr val="tx1"/>
                </a:solidFill>
                <a:latin typeface="Arial" panose="020B0604020202020204" pitchFamily="34" charset="0"/>
                <a:ea typeface="宋体" panose="02010600030101010101" pitchFamily="2" charset="-122"/>
              </a:defRPr>
            </a:lvl2pPr>
            <a:lvl3pPr>
              <a:defRPr sz="2400">
                <a:solidFill>
                  <a:schemeClr val="tx1"/>
                </a:solidFill>
                <a:latin typeface="Arial" panose="020B0604020202020204" pitchFamily="34" charset="0"/>
                <a:ea typeface="宋体" panose="02010600030101010101" pitchFamily="2" charset="-122"/>
              </a:defRPr>
            </a:lvl3pPr>
            <a:lvl4pPr>
              <a:defRPr sz="2000">
                <a:solidFill>
                  <a:schemeClr val="tx1"/>
                </a:solidFill>
                <a:latin typeface="Arial" panose="020B0604020202020204" pitchFamily="34" charset="0"/>
                <a:ea typeface="宋体" panose="02010600030101010101" pitchFamily="2" charset="-122"/>
              </a:defRPr>
            </a:lvl4pPr>
            <a:lvl5pPr>
              <a:defRPr sz="2000">
                <a:solidFill>
                  <a:schemeClr val="tx1"/>
                </a:solidFill>
                <a:latin typeface="Arial" panose="020B0604020202020204" pitchFamily="34" charset="0"/>
                <a:ea typeface="宋体" panose="02010600030101010101" pitchFamily="2" charset="-122"/>
              </a:defRPr>
            </a:lvl5pPr>
            <a:lvl6pPr eaLnBrk="0" fontAlgn="base" hangingPunct="0">
              <a:spcAft>
                <a:spcPct val="0"/>
              </a:spcAft>
              <a:buChar char="»"/>
              <a:defRPr sz="2000">
                <a:solidFill>
                  <a:schemeClr val="tx1"/>
                </a:solidFill>
                <a:latin typeface="Arial" panose="020B0604020202020204" pitchFamily="34" charset="0"/>
                <a:ea typeface="宋体" panose="02010600030101010101" pitchFamily="2" charset="-122"/>
              </a:defRPr>
            </a:lvl6pPr>
            <a:lvl7pPr eaLnBrk="0" fontAlgn="base" hangingPunct="0">
              <a:spcAft>
                <a:spcPct val="0"/>
              </a:spcAft>
              <a:buChar char="»"/>
              <a:defRPr sz="2000">
                <a:solidFill>
                  <a:schemeClr val="tx1"/>
                </a:solidFill>
                <a:latin typeface="Arial" panose="020B0604020202020204" pitchFamily="34" charset="0"/>
                <a:ea typeface="宋体" panose="02010600030101010101" pitchFamily="2" charset="-122"/>
              </a:defRPr>
            </a:lvl7pPr>
            <a:lvl8pPr eaLnBrk="0" fontAlgn="base" hangingPunct="0">
              <a:spcAft>
                <a:spcPct val="0"/>
              </a:spcAft>
              <a:buChar char="»"/>
              <a:defRPr sz="2000">
                <a:solidFill>
                  <a:schemeClr val="tx1"/>
                </a:solidFill>
                <a:latin typeface="Arial" panose="020B0604020202020204" pitchFamily="34" charset="0"/>
                <a:ea typeface="宋体" panose="02010600030101010101" pitchFamily="2" charset="-122"/>
              </a:defRPr>
            </a:lvl8pPr>
            <a:lvl9pPr eaLnBrk="0" fontAlgn="base" hangingPunct="0">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20000"/>
              </a:lnSpc>
              <a:spcBef>
                <a:spcPct val="50000"/>
              </a:spcBef>
              <a:spcAft>
                <a:spcPct val="0"/>
              </a:spcAft>
              <a:buClrTx/>
              <a:buSzTx/>
              <a:buFont typeface="Arial" panose="020B0604020202020204" pitchFamily="34" charset="0"/>
              <a:buNone/>
              <a:defRPr/>
            </a:pPr>
            <a:r>
              <a:rPr kumimoji="0" lang="zh-CN" altLang="en-US" sz="3200" b="0" i="0" u="none" strike="noStrike" kern="1200" cap="none" spc="0" normalizeH="0" baseline="0" noProof="0" dirty="0" smtClean="0">
                <a:ln>
                  <a:noFill/>
                </a:ln>
                <a:solidFill>
                  <a:srgbClr val="FF0000"/>
                </a:solidFill>
                <a:effectLst/>
                <a:uLnTx/>
                <a:uFillTx/>
                <a:latin typeface="方正启体简体" panose="03000509000000000000" charset="-122"/>
                <a:ea typeface="方正启体简体" panose="03000509000000000000" charset="-122"/>
                <a:cs typeface="方正启体简体" panose="03000509000000000000" charset="-122"/>
              </a:rPr>
              <a:t>用长是</a:t>
            </a:r>
            <a:r>
              <a:rPr kumimoji="0" lang="en-US" altLang="zh-CN" sz="3200" b="0" i="0" u="none" strike="noStrike" kern="1200" cap="none" spc="0" normalizeH="0" baseline="0" noProof="0" dirty="0" smtClean="0">
                <a:ln>
                  <a:noFill/>
                </a:ln>
                <a:solidFill>
                  <a:srgbClr val="FF0000"/>
                </a:solidFill>
                <a:effectLst/>
                <a:uLnTx/>
                <a:uFillTx/>
                <a:latin typeface="方正启体简体" panose="03000509000000000000" charset="-122"/>
                <a:ea typeface="方正启体简体" panose="03000509000000000000" charset="-122"/>
                <a:cs typeface="方正启体简体" panose="03000509000000000000" charset="-122"/>
              </a:rPr>
              <a:t>3dm</a:t>
            </a:r>
            <a:r>
              <a:rPr kumimoji="0" lang="zh-CN" altLang="en-US" sz="3200" b="0" i="0" u="none" strike="noStrike" kern="1200" cap="none" spc="0" normalizeH="0" baseline="0" noProof="0" dirty="0" smtClean="0">
                <a:ln>
                  <a:noFill/>
                </a:ln>
                <a:solidFill>
                  <a:srgbClr val="FF0000"/>
                </a:solidFill>
                <a:effectLst/>
                <a:uLnTx/>
                <a:uFillTx/>
                <a:latin typeface="方正启体简体" panose="03000509000000000000" charset="-122"/>
                <a:ea typeface="方正启体简体" panose="03000509000000000000" charset="-122"/>
                <a:cs typeface="方正启体简体" panose="03000509000000000000" charset="-122"/>
              </a:rPr>
              <a:t>，宽是</a:t>
            </a:r>
            <a:r>
              <a:rPr kumimoji="0" lang="en-US" altLang="zh-CN" sz="3200" b="0" i="0" u="none" strike="noStrike" kern="1200" cap="none" spc="0" normalizeH="0" baseline="0" noProof="0" dirty="0" smtClean="0">
                <a:ln>
                  <a:noFill/>
                </a:ln>
                <a:solidFill>
                  <a:srgbClr val="FF0000"/>
                </a:solidFill>
                <a:effectLst/>
                <a:uLnTx/>
                <a:uFillTx/>
                <a:latin typeface="方正启体简体" panose="03000509000000000000" charset="-122"/>
                <a:ea typeface="方正启体简体" panose="03000509000000000000" charset="-122"/>
                <a:cs typeface="方正启体简体" panose="03000509000000000000" charset="-122"/>
              </a:rPr>
              <a:t>2dm</a:t>
            </a:r>
            <a:r>
              <a:rPr kumimoji="0" lang="zh-CN" altLang="en-US" sz="3200" b="0" i="0" u="none" strike="noStrike" kern="1200" cap="none" spc="0" normalizeH="0" baseline="0" noProof="0" dirty="0" smtClean="0">
                <a:ln>
                  <a:noFill/>
                </a:ln>
                <a:solidFill>
                  <a:srgbClr val="FF0000"/>
                </a:solidFill>
                <a:effectLst/>
                <a:uLnTx/>
                <a:uFillTx/>
                <a:latin typeface="方正启体简体" panose="03000509000000000000" charset="-122"/>
                <a:ea typeface="方正启体简体" panose="03000509000000000000" charset="-122"/>
                <a:cs typeface="方正启体简体" panose="03000509000000000000" charset="-122"/>
              </a:rPr>
              <a:t>的长方形纸片动手来实践。</a:t>
            </a:r>
          </a:p>
        </p:txBody>
      </p:sp>
      <p:pic>
        <p:nvPicPr>
          <p:cNvPr id="15" name="Picture 2"/>
          <p:cNvPicPr>
            <a:picLocks noChangeAspect="1" noChangeArrowheads="1"/>
          </p:cNvPicPr>
          <p:nvPr/>
        </p:nvPicPr>
        <p:blipFill>
          <a:blip r:embed="rId6"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9993233" y="2904592"/>
            <a:ext cx="2061897" cy="2476954"/>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145">
                                          <p:stCondLst>
                                            <p:cond delay="0"/>
                                          </p:stCondLst>
                                        </p:cTn>
                                        <p:tgtEl>
                                          <p:spTgt spid="8"/>
                                        </p:tgtEl>
                                      </p:cBhvr>
                                    </p:animEffect>
                                    <p:anim calcmode="lin" valueType="num">
                                      <p:cBhvr>
                                        <p:cTn id="8" dur="456"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9" dur="166"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10" dur="166" tmFilter="0, 0; 0.125,0.2665; 0.25,0.4; 0.375,0.465; 0.5,0.5;  0.625,0.535; 0.75,0.6; 0.875,0.7335; 1,1">
                                          <p:stCondLst>
                                            <p:cond delay="166"/>
                                          </p:stCondLst>
                                        </p:cTn>
                                        <p:tgtEl>
                                          <p:spTgt spid="8"/>
                                        </p:tgtEl>
                                        <p:attrNameLst>
                                          <p:attrName>ppt_y</p:attrName>
                                        </p:attrNameLst>
                                      </p:cBhvr>
                                      <p:tavLst>
                                        <p:tav tm="0" fmla="#ppt_y-sin(pi*$)/9">
                                          <p:val>
                                            <p:fltVal val="0"/>
                                          </p:val>
                                        </p:tav>
                                        <p:tav tm="100000">
                                          <p:val>
                                            <p:fltVal val="1"/>
                                          </p:val>
                                        </p:tav>
                                      </p:tavLst>
                                    </p:anim>
                                    <p:anim calcmode="lin" valueType="num">
                                      <p:cBhvr>
                                        <p:cTn id="11" dur="83" tmFilter="0, 0; 0.125,0.2665; 0.25,0.4; 0.375,0.465; 0.5,0.5;  0.625,0.535; 0.75,0.6; 0.875,0.7335; 1,1">
                                          <p:stCondLst>
                                            <p:cond delay="331"/>
                                          </p:stCondLst>
                                        </p:cTn>
                                        <p:tgtEl>
                                          <p:spTgt spid="8"/>
                                        </p:tgtEl>
                                        <p:attrNameLst>
                                          <p:attrName>ppt_y</p:attrName>
                                        </p:attrNameLst>
                                      </p:cBhvr>
                                      <p:tavLst>
                                        <p:tav tm="0" fmla="#ppt_y-sin(pi*$)/27">
                                          <p:val>
                                            <p:fltVal val="0"/>
                                          </p:val>
                                        </p:tav>
                                        <p:tav tm="100000">
                                          <p:val>
                                            <p:fltVal val="1"/>
                                          </p:val>
                                        </p:tav>
                                      </p:tavLst>
                                    </p:anim>
                                    <p:anim calcmode="lin" valueType="num">
                                      <p:cBhvr>
                                        <p:cTn id="12" dur="41" tmFilter="0, 0; 0.125,0.2665; 0.25,0.4; 0.375,0.465; 0.5,0.5;  0.625,0.535; 0.75,0.6; 0.875,0.7335; 1,1">
                                          <p:stCondLst>
                                            <p:cond delay="414"/>
                                          </p:stCondLst>
                                        </p:cTn>
                                        <p:tgtEl>
                                          <p:spTgt spid="8"/>
                                        </p:tgtEl>
                                        <p:attrNameLst>
                                          <p:attrName>ppt_y</p:attrName>
                                        </p:attrNameLst>
                                      </p:cBhvr>
                                      <p:tavLst>
                                        <p:tav tm="0" fmla="#ppt_y-sin(pi*$)/81">
                                          <p:val>
                                            <p:fltVal val="0"/>
                                          </p:val>
                                        </p:tav>
                                        <p:tav tm="100000">
                                          <p:val>
                                            <p:fltVal val="1"/>
                                          </p:val>
                                        </p:tav>
                                      </p:tavLst>
                                    </p:anim>
                                    <p:animScale>
                                      <p:cBhvr>
                                        <p:cTn id="13" dur="7">
                                          <p:stCondLst>
                                            <p:cond delay="162"/>
                                          </p:stCondLst>
                                        </p:cTn>
                                        <p:tgtEl>
                                          <p:spTgt spid="8"/>
                                        </p:tgtEl>
                                      </p:cBhvr>
                                      <p:to x="100000" y="60000"/>
                                    </p:animScale>
                                    <p:animScale>
                                      <p:cBhvr>
                                        <p:cTn id="14" dur="41" decel="50000">
                                          <p:stCondLst>
                                            <p:cond delay="169"/>
                                          </p:stCondLst>
                                        </p:cTn>
                                        <p:tgtEl>
                                          <p:spTgt spid="8"/>
                                        </p:tgtEl>
                                      </p:cBhvr>
                                      <p:to x="100000" y="100000"/>
                                    </p:animScale>
                                    <p:animScale>
                                      <p:cBhvr>
                                        <p:cTn id="15" dur="7">
                                          <p:stCondLst>
                                            <p:cond delay="328"/>
                                          </p:stCondLst>
                                        </p:cTn>
                                        <p:tgtEl>
                                          <p:spTgt spid="8"/>
                                        </p:tgtEl>
                                      </p:cBhvr>
                                      <p:to x="100000" y="80000"/>
                                    </p:animScale>
                                    <p:animScale>
                                      <p:cBhvr>
                                        <p:cTn id="16" dur="41" decel="50000">
                                          <p:stCondLst>
                                            <p:cond delay="335"/>
                                          </p:stCondLst>
                                        </p:cTn>
                                        <p:tgtEl>
                                          <p:spTgt spid="8"/>
                                        </p:tgtEl>
                                      </p:cBhvr>
                                      <p:to x="100000" y="100000"/>
                                    </p:animScale>
                                    <p:animScale>
                                      <p:cBhvr>
                                        <p:cTn id="17" dur="7">
                                          <p:stCondLst>
                                            <p:cond delay="410"/>
                                          </p:stCondLst>
                                        </p:cTn>
                                        <p:tgtEl>
                                          <p:spTgt spid="8"/>
                                        </p:tgtEl>
                                      </p:cBhvr>
                                      <p:to x="100000" y="90000"/>
                                    </p:animScale>
                                    <p:animScale>
                                      <p:cBhvr>
                                        <p:cTn id="18" dur="41" decel="50000">
                                          <p:stCondLst>
                                            <p:cond delay="417"/>
                                          </p:stCondLst>
                                        </p:cTn>
                                        <p:tgtEl>
                                          <p:spTgt spid="8"/>
                                        </p:tgtEl>
                                      </p:cBhvr>
                                      <p:to x="100000" y="100000"/>
                                    </p:animScale>
                                    <p:animScale>
                                      <p:cBhvr>
                                        <p:cTn id="19" dur="7">
                                          <p:stCondLst>
                                            <p:cond delay="452"/>
                                          </p:stCondLst>
                                        </p:cTn>
                                        <p:tgtEl>
                                          <p:spTgt spid="8"/>
                                        </p:tgtEl>
                                      </p:cBhvr>
                                      <p:to x="100000" y="95000"/>
                                    </p:animScale>
                                    <p:animScale>
                                      <p:cBhvr>
                                        <p:cTn id="20" dur="41" decel="50000">
                                          <p:stCondLst>
                                            <p:cond delay="458"/>
                                          </p:stCondLst>
                                        </p:cTn>
                                        <p:tgtEl>
                                          <p:spTgt spid="8"/>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14" presetClass="entr" presetSubtype="10" fill="hold" nodeType="click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randombar(horizontal)">
                                      <p:cBhvr>
                                        <p:cTn id="25" dur="500"/>
                                        <p:tgtEl>
                                          <p:spTgt spid="15"/>
                                        </p:tgtEl>
                                      </p:cBhvr>
                                    </p:animEffect>
                                  </p:childTnLst>
                                </p:cTn>
                              </p:par>
                              <p:par>
                                <p:cTn id="26" presetID="14" presetClass="entr" presetSubtype="10" fill="hold" grpId="0" nodeType="with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randombar(horizontal)">
                                      <p:cBhvr>
                                        <p:cTn id="28" dur="500"/>
                                        <p:tgtEl>
                                          <p:spTgt spid="10"/>
                                        </p:tgtEl>
                                      </p:cBhvr>
                                    </p:animEffect>
                                  </p:childTnLst>
                                </p:cTn>
                              </p:par>
                            </p:childTnLst>
                          </p:cTn>
                        </p:par>
                      </p:childTnLst>
                    </p:cTn>
                  </p:par>
                  <p:par>
                    <p:cTn id="29" fill="hold">
                      <p:stCondLst>
                        <p:cond delay="indefinite"/>
                      </p:stCondLst>
                      <p:childTnLst>
                        <p:par>
                          <p:cTn id="30" fill="hold">
                            <p:stCondLst>
                              <p:cond delay="0"/>
                            </p:stCondLst>
                            <p:childTnLst>
                              <p:par>
                                <p:cTn id="31" presetID="3" presetClass="entr" presetSubtype="10" fill="hold" nodeType="click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blinds(horizontal)">
                                      <p:cBhvr>
                                        <p:cTn id="33" dur="500"/>
                                        <p:tgtEl>
                                          <p:spTgt spid="14"/>
                                        </p:tgtEl>
                                      </p:cBhvr>
                                    </p:animEffect>
                                  </p:childTnLst>
                                </p:cTn>
                              </p:par>
                              <p:par>
                                <p:cTn id="34" presetID="1" presetClass="entr" presetSubtype="0" fill="hold" nodeType="withEffect">
                                  <p:stCondLst>
                                    <p:cond delay="0"/>
                                  </p:stCondLst>
                                  <p:childTnLst>
                                    <p:set>
                                      <p:cBhvr>
                                        <p:cTn id="35"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10" grpId="0" animBg="1"/>
      <p:bldP spid="10" grpId="1" animBg="1"/>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srcRect/>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cstate="print"/>
          <a:stretch>
            <a:fillRect/>
          </a:stretch>
        </p:blipFill>
        <p:spPr>
          <a:xfrm>
            <a:off x="10482263" y="173038"/>
            <a:ext cx="1430337" cy="971550"/>
          </a:xfrm>
          <a:prstGeom prst="rect">
            <a:avLst/>
          </a:prstGeom>
          <a:noFill/>
          <a:ln w="9525">
            <a:noFill/>
          </a:ln>
        </p:spPr>
      </p:pic>
      <p:grpSp>
        <p:nvGrpSpPr>
          <p:cNvPr id="3" name="组合 2"/>
          <p:cNvGrpSpPr/>
          <p:nvPr/>
        </p:nvGrpSpPr>
        <p:grpSpPr>
          <a:xfrm>
            <a:off x="44450" y="81915"/>
            <a:ext cx="3251835" cy="1131570"/>
            <a:chOff x="70" y="129"/>
            <a:chExt cx="5121" cy="1782"/>
          </a:xfrm>
        </p:grpSpPr>
        <p:pic>
          <p:nvPicPr>
            <p:cNvPr id="4" name="图片 3" descr="图片8"/>
            <p:cNvPicPr>
              <a:picLocks noChangeAspect="1"/>
            </p:cNvPicPr>
            <p:nvPr/>
          </p:nvPicPr>
          <p:blipFill>
            <a:blip r:embed="rId4" cstate="print"/>
            <a:stretch>
              <a:fillRect/>
            </a:stretch>
          </p:blipFill>
          <p:spPr>
            <a:xfrm>
              <a:off x="2775" y="129"/>
              <a:ext cx="2416" cy="1783"/>
            </a:xfrm>
            <a:prstGeom prst="rect">
              <a:avLst/>
            </a:prstGeom>
          </p:spPr>
        </p:pic>
        <p:pic>
          <p:nvPicPr>
            <p:cNvPr id="5" name="图片 4" descr="xzgj"/>
            <p:cNvPicPr>
              <a:picLocks noChangeAspect="1"/>
            </p:cNvPicPr>
            <p:nvPr/>
          </p:nvPicPr>
          <p:blipFill>
            <a:blip r:embed="rId5" cstate="print">
              <a:clrChange>
                <a:clrFrom>
                  <a:srgbClr val="FFFFFE">
                    <a:alpha val="100000"/>
                  </a:srgbClr>
                </a:clrFrom>
                <a:clrTo>
                  <a:srgbClr val="FFFFFE">
                    <a:alpha val="100000"/>
                    <a:alpha val="0"/>
                  </a:srgbClr>
                </a:clrTo>
              </a:clrChange>
            </a:blip>
            <a:srcRect r="61393" b="-4384"/>
            <a:stretch>
              <a:fillRect/>
            </a:stretch>
          </p:blipFill>
          <p:spPr>
            <a:xfrm>
              <a:off x="70" y="520"/>
              <a:ext cx="3131" cy="932"/>
            </a:xfrm>
            <a:prstGeom prst="rect">
              <a:avLst/>
            </a:prstGeom>
          </p:spPr>
        </p:pic>
      </p:grpSp>
      <p:sp>
        <p:nvSpPr>
          <p:cNvPr id="6" name="Text Box 14"/>
          <p:cNvSpPr txBox="1">
            <a:spLocks noChangeArrowheads="1"/>
          </p:cNvSpPr>
          <p:nvPr/>
        </p:nvSpPr>
        <p:spPr bwMode="auto">
          <a:xfrm>
            <a:off x="1945640" y="1485265"/>
            <a:ext cx="8936990" cy="1272540"/>
          </a:xfrm>
          <a:prstGeom prst="rect">
            <a:avLst/>
          </a:prstGeom>
          <a:noFill/>
          <a:ln>
            <a:noFill/>
          </a:ln>
          <a:effectLst/>
        </p:spPr>
        <p:txBody>
          <a:bodyPr wrap="square">
            <a:spAutoFit/>
          </a:bodyPr>
          <a:lstStyle>
            <a:lvl1pPr marL="1262380" indent="-1262380">
              <a:defRPr sz="2800">
                <a:solidFill>
                  <a:srgbClr val="1C1C1C"/>
                </a:solidFill>
                <a:latin typeface="Arial" panose="020B0604020202020204" pitchFamily="34" charset="0"/>
                <a:ea typeface="楷体_GB2312" panose="02010609030101010101" pitchFamily="49" charset="-122"/>
              </a:defRPr>
            </a:lvl1pPr>
            <a:lvl2pPr marL="1529080">
              <a:defRPr sz="2400">
                <a:solidFill>
                  <a:srgbClr val="1C1C1C"/>
                </a:solidFill>
                <a:latin typeface="Arial" panose="020B0604020202020204" pitchFamily="34" charset="0"/>
                <a:ea typeface="楷体_GB2312" panose="02010609030101010101" pitchFamily="49" charset="-122"/>
              </a:defRPr>
            </a:lvl2pPr>
            <a:lvl3pPr marL="1708150">
              <a:defRPr sz="2000">
                <a:solidFill>
                  <a:srgbClr val="1C1C1C"/>
                </a:solidFill>
                <a:latin typeface="Arial" panose="020B0604020202020204" pitchFamily="34" charset="0"/>
                <a:ea typeface="楷体_GB2312" panose="02010609030101010101" pitchFamily="49" charset="-122"/>
              </a:defRPr>
            </a:lvl3pPr>
            <a:lvl4pPr marL="1887855">
              <a:defRPr sz="2000">
                <a:solidFill>
                  <a:srgbClr val="1C1C1C"/>
                </a:solidFill>
                <a:latin typeface="Arial" panose="020B0604020202020204" pitchFamily="34" charset="0"/>
                <a:ea typeface="楷体_GB2312" panose="02010609030101010101" pitchFamily="49" charset="-122"/>
              </a:defRPr>
            </a:lvl4pPr>
            <a:lvl5pPr marL="2066925">
              <a:defRPr sz="1600">
                <a:solidFill>
                  <a:srgbClr val="1C1C1C"/>
                </a:solidFill>
                <a:latin typeface="Arial" panose="020B0604020202020204" pitchFamily="34" charset="0"/>
                <a:ea typeface="楷体_GB2312" panose="02010609030101010101" pitchFamily="49" charset="-122"/>
              </a:defRPr>
            </a:lvl5pPr>
            <a:lvl6pPr marL="2524125">
              <a:defRPr sz="1600">
                <a:solidFill>
                  <a:srgbClr val="1C1C1C"/>
                </a:solidFill>
                <a:latin typeface="Arial" panose="020B0604020202020204" pitchFamily="34" charset="0"/>
                <a:ea typeface="楷体_GB2312" panose="02010609030101010101" pitchFamily="49" charset="-122"/>
              </a:defRPr>
            </a:lvl6pPr>
            <a:lvl7pPr marL="2981325">
              <a:defRPr sz="1600">
                <a:solidFill>
                  <a:srgbClr val="1C1C1C"/>
                </a:solidFill>
                <a:latin typeface="Arial" panose="020B0604020202020204" pitchFamily="34" charset="0"/>
                <a:ea typeface="楷体_GB2312" panose="02010609030101010101" pitchFamily="49" charset="-122"/>
              </a:defRPr>
            </a:lvl7pPr>
            <a:lvl8pPr marL="3438525">
              <a:defRPr sz="1600">
                <a:solidFill>
                  <a:srgbClr val="1C1C1C"/>
                </a:solidFill>
                <a:latin typeface="Arial" panose="020B0604020202020204" pitchFamily="34" charset="0"/>
                <a:ea typeface="楷体_GB2312" panose="02010609030101010101" pitchFamily="49" charset="-122"/>
              </a:defRPr>
            </a:lvl8pPr>
            <a:lvl9pPr marL="3895725">
              <a:defRPr sz="1600">
                <a:solidFill>
                  <a:srgbClr val="1C1C1C"/>
                </a:solidFill>
                <a:latin typeface="Arial" panose="020B0604020202020204" pitchFamily="34" charset="0"/>
                <a:ea typeface="楷体_GB2312" panose="02010609030101010101" pitchFamily="49" charset="-122"/>
              </a:defRPr>
            </a:lvl9pPr>
          </a:lstStyle>
          <a:p>
            <a:pPr marL="0" marR="0" lvl="0" indent="0" algn="l" defTabSz="914400" rtl="0" eaLnBrk="1" latinLnBrk="0" hangingPunct="1">
              <a:lnSpc>
                <a:spcPct val="120000"/>
              </a:lnSpc>
              <a:spcBef>
                <a:spcPts val="0"/>
              </a:spcBef>
              <a:spcAft>
                <a:spcPct val="0"/>
              </a:spcAft>
              <a:buClrTx/>
              <a:buSzTx/>
              <a:buFont typeface="Arial" panose="020B0604020202020204" pitchFamily="34" charset="0"/>
              <a:buNone/>
              <a:defRPr/>
            </a:pPr>
            <a:r>
              <a:rPr kumimoji="0" lang="zh-CN" altLang="en-US" sz="3200" b="0" i="0" u="none" strike="noStrike" kern="1200" cap="none" spc="0" normalizeH="0" baseline="0" noProof="0" dirty="0" smtClean="0">
                <a:ln>
                  <a:noFill/>
                </a:ln>
                <a:solidFill>
                  <a:srgbClr val="FF0000"/>
                </a:solidFill>
                <a:effectLst/>
                <a:uLnTx/>
                <a:uFillTx/>
                <a:latin typeface="方正启体简体" panose="03000509000000000000" charset="-122"/>
                <a:ea typeface="方正启体简体" panose="03000509000000000000" charset="-122"/>
                <a:cs typeface="方正启体简体" panose="03000509000000000000" charset="-122"/>
              </a:rPr>
              <a:t>我第一行摆了</a:t>
            </a:r>
            <a:r>
              <a:rPr kumimoji="0" lang="en-US" altLang="zh-CN" sz="3200" b="0" i="0" u="none" strike="noStrike" kern="1200" cap="none" spc="0" normalizeH="0" baseline="0" noProof="0" dirty="0" smtClean="0">
                <a:ln>
                  <a:noFill/>
                </a:ln>
                <a:solidFill>
                  <a:srgbClr val="FF0000"/>
                </a:solidFill>
                <a:effectLst/>
                <a:uLnTx/>
                <a:uFillTx/>
                <a:latin typeface="方正启体简体" panose="03000509000000000000" charset="-122"/>
                <a:ea typeface="方正启体简体" panose="03000509000000000000" charset="-122"/>
                <a:cs typeface="方正启体简体" panose="03000509000000000000" charset="-122"/>
              </a:rPr>
              <a:t>2</a:t>
            </a:r>
            <a:r>
              <a:rPr kumimoji="0" lang="zh-CN" altLang="en-US" sz="3200" b="0" i="0" u="none" strike="noStrike" kern="1200" cap="none" spc="0" normalizeH="0" baseline="0" noProof="0" dirty="0" smtClean="0">
                <a:ln>
                  <a:noFill/>
                </a:ln>
                <a:solidFill>
                  <a:srgbClr val="FF0000"/>
                </a:solidFill>
                <a:effectLst/>
                <a:uLnTx/>
                <a:uFillTx/>
                <a:latin typeface="方正启体简体" panose="03000509000000000000" charset="-122"/>
                <a:ea typeface="方正启体简体" panose="03000509000000000000" charset="-122"/>
                <a:cs typeface="方正启体简体" panose="03000509000000000000" charset="-122"/>
              </a:rPr>
              <a:t>个长方形，摆了这样的</a:t>
            </a:r>
            <a:r>
              <a:rPr kumimoji="0" lang="en-US" altLang="zh-CN" sz="3200" b="0" i="0" u="none" strike="noStrike" kern="1200" cap="none" spc="0" normalizeH="0" baseline="0" noProof="0" dirty="0" smtClean="0">
                <a:ln>
                  <a:noFill/>
                </a:ln>
                <a:solidFill>
                  <a:srgbClr val="FF0000"/>
                </a:solidFill>
                <a:effectLst/>
                <a:uLnTx/>
                <a:uFillTx/>
                <a:latin typeface="方正启体简体" panose="03000509000000000000" charset="-122"/>
                <a:ea typeface="方正启体简体" panose="03000509000000000000" charset="-122"/>
                <a:cs typeface="方正启体简体" panose="03000509000000000000" charset="-122"/>
              </a:rPr>
              <a:t>3</a:t>
            </a:r>
            <a:r>
              <a:rPr kumimoji="0" lang="zh-CN" altLang="en-US" sz="3200" b="0" i="0" u="none" strike="noStrike" kern="1200" cap="none" spc="0" normalizeH="0" baseline="0" noProof="0" dirty="0" smtClean="0">
                <a:ln>
                  <a:noFill/>
                </a:ln>
                <a:solidFill>
                  <a:srgbClr val="FF0000"/>
                </a:solidFill>
                <a:effectLst/>
                <a:uLnTx/>
                <a:uFillTx/>
                <a:latin typeface="方正启体简体" panose="03000509000000000000" charset="-122"/>
                <a:ea typeface="方正启体简体" panose="03000509000000000000" charset="-122"/>
                <a:cs typeface="方正启体简体" panose="03000509000000000000" charset="-122"/>
              </a:rPr>
              <a:t>行，拼成了一个边长是</a:t>
            </a:r>
            <a:r>
              <a:rPr kumimoji="0" lang="en-US" altLang="zh-CN" sz="3200" b="0" i="0" u="none" strike="noStrike" kern="1200" cap="none" spc="0" normalizeH="0" baseline="0" noProof="0" dirty="0" smtClean="0">
                <a:ln>
                  <a:noFill/>
                </a:ln>
                <a:solidFill>
                  <a:srgbClr val="FF0000"/>
                </a:solidFill>
                <a:effectLst/>
                <a:uLnTx/>
                <a:uFillTx/>
                <a:latin typeface="方正启体简体" panose="03000509000000000000" charset="-122"/>
                <a:ea typeface="方正启体简体" panose="03000509000000000000" charset="-122"/>
                <a:cs typeface="方正启体简体" panose="03000509000000000000" charset="-122"/>
              </a:rPr>
              <a:t>6 dm</a:t>
            </a:r>
            <a:r>
              <a:rPr kumimoji="0" lang="zh-CN" altLang="en-US" sz="3200" b="0" i="0" u="none" strike="noStrike" kern="1200" cap="none" spc="0" normalizeH="0" baseline="0" noProof="0" dirty="0" smtClean="0">
                <a:ln>
                  <a:noFill/>
                </a:ln>
                <a:solidFill>
                  <a:srgbClr val="FF0000"/>
                </a:solidFill>
                <a:effectLst/>
                <a:uLnTx/>
                <a:uFillTx/>
                <a:latin typeface="方正启体简体" panose="03000509000000000000" charset="-122"/>
                <a:ea typeface="方正启体简体" panose="03000509000000000000" charset="-122"/>
                <a:cs typeface="方正启体简体" panose="03000509000000000000" charset="-122"/>
              </a:rPr>
              <a:t>的正方形。</a:t>
            </a:r>
          </a:p>
        </p:txBody>
      </p:sp>
      <p:grpSp>
        <p:nvGrpSpPr>
          <p:cNvPr id="7" name="Group 19"/>
          <p:cNvGrpSpPr/>
          <p:nvPr/>
        </p:nvGrpSpPr>
        <p:grpSpPr>
          <a:xfrm>
            <a:off x="4526280" y="2771458"/>
            <a:ext cx="1933575" cy="1233487"/>
            <a:chOff x="573" y="3015"/>
            <a:chExt cx="1218" cy="777"/>
          </a:xfrm>
        </p:grpSpPr>
        <p:sp>
          <p:nvSpPr>
            <p:cNvPr id="8" name="Rectangle 15"/>
            <p:cNvSpPr>
              <a:spLocks noChangeArrowheads="1"/>
            </p:cNvSpPr>
            <p:nvPr/>
          </p:nvSpPr>
          <p:spPr bwMode="auto">
            <a:xfrm>
              <a:off x="1111" y="3339"/>
              <a:ext cx="680" cy="453"/>
            </a:xfrm>
            <a:prstGeom prst="rect">
              <a:avLst/>
            </a:prstGeom>
            <a:solidFill>
              <a:srgbClr val="66CCFF"/>
            </a:solidFill>
            <a:ln w="12700" algn="ctr">
              <a:solidFill>
                <a:schemeClr val="tx1"/>
              </a:solidFill>
              <a:miter lim="800000"/>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000" b="1" i="0" u="none" strike="noStrike" kern="1200" cap="none" spc="0" normalizeH="0" baseline="0" noProof="0">
                <a:ln>
                  <a:noFill/>
                </a:ln>
                <a:solidFill>
                  <a:schemeClr val="tx1"/>
                </a:solidFill>
                <a:effectLst/>
                <a:uLnTx/>
                <a:uFillTx/>
                <a:latin typeface="+mj-lt"/>
                <a:ea typeface="+mj-ea"/>
                <a:cs typeface="+mn-cs"/>
              </a:endParaRPr>
            </a:p>
          </p:txBody>
        </p:sp>
        <p:sp>
          <p:nvSpPr>
            <p:cNvPr id="9" name="Text Box 17"/>
            <p:cNvSpPr txBox="1">
              <a:spLocks noChangeArrowheads="1"/>
            </p:cNvSpPr>
            <p:nvPr/>
          </p:nvSpPr>
          <p:spPr bwMode="auto">
            <a:xfrm>
              <a:off x="1202" y="3015"/>
              <a:ext cx="589" cy="29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square">
              <a:spAutoFit/>
            </a:bodyPr>
            <a:lstStyle>
              <a:lvl1pPr>
                <a:defRPr sz="2400" b="1">
                  <a:solidFill>
                    <a:schemeClr val="tx1"/>
                  </a:solidFill>
                  <a:latin typeface="Arial" panose="020B0604020202020204" pitchFamily="34" charset="0"/>
                  <a:ea typeface="宋体" panose="02010600030101010101" pitchFamily="2" charset="-122"/>
                </a:defRPr>
              </a:lvl1pPr>
              <a:lvl2pPr>
                <a:defRPr sz="2800">
                  <a:solidFill>
                    <a:schemeClr val="tx1"/>
                  </a:solidFill>
                  <a:latin typeface="Arial" panose="020B0604020202020204" pitchFamily="34" charset="0"/>
                  <a:ea typeface="宋体" panose="02010600030101010101" pitchFamily="2" charset="-122"/>
                </a:defRPr>
              </a:lvl2pPr>
              <a:lvl3pPr>
                <a:defRPr sz="2400">
                  <a:solidFill>
                    <a:schemeClr val="tx1"/>
                  </a:solidFill>
                  <a:latin typeface="Arial" panose="020B0604020202020204" pitchFamily="34" charset="0"/>
                  <a:ea typeface="宋体" panose="02010600030101010101" pitchFamily="2" charset="-122"/>
                </a:defRPr>
              </a:lvl3pPr>
              <a:lvl4pPr>
                <a:defRPr sz="2000">
                  <a:solidFill>
                    <a:schemeClr val="tx1"/>
                  </a:solidFill>
                  <a:latin typeface="Arial" panose="020B0604020202020204" pitchFamily="34" charset="0"/>
                  <a:ea typeface="宋体" panose="02010600030101010101" pitchFamily="2" charset="-122"/>
                </a:defRPr>
              </a:lvl4pPr>
              <a:lvl5pPr>
                <a:defRPr sz="2000">
                  <a:solidFill>
                    <a:schemeClr val="tx1"/>
                  </a:solidFill>
                  <a:latin typeface="Arial" panose="020B0604020202020204" pitchFamily="34" charset="0"/>
                  <a:ea typeface="宋体" panose="02010600030101010101" pitchFamily="2" charset="-122"/>
                </a:defRPr>
              </a:lvl5pPr>
              <a:lvl6pPr eaLnBrk="0" fontAlgn="base" hangingPunct="0">
                <a:spcAft>
                  <a:spcPct val="0"/>
                </a:spcAft>
                <a:buChar char="»"/>
                <a:defRPr sz="2000">
                  <a:solidFill>
                    <a:schemeClr val="tx1"/>
                  </a:solidFill>
                  <a:latin typeface="Arial" panose="020B0604020202020204" pitchFamily="34" charset="0"/>
                  <a:ea typeface="宋体" panose="02010600030101010101" pitchFamily="2" charset="-122"/>
                </a:defRPr>
              </a:lvl6pPr>
              <a:lvl7pPr eaLnBrk="0" fontAlgn="base" hangingPunct="0">
                <a:spcAft>
                  <a:spcPct val="0"/>
                </a:spcAft>
                <a:buChar char="»"/>
                <a:defRPr sz="2000">
                  <a:solidFill>
                    <a:schemeClr val="tx1"/>
                  </a:solidFill>
                  <a:latin typeface="Arial" panose="020B0604020202020204" pitchFamily="34" charset="0"/>
                  <a:ea typeface="宋体" panose="02010600030101010101" pitchFamily="2" charset="-122"/>
                </a:defRPr>
              </a:lvl7pPr>
              <a:lvl8pPr eaLnBrk="0" fontAlgn="base" hangingPunct="0">
                <a:spcAft>
                  <a:spcPct val="0"/>
                </a:spcAft>
                <a:buChar char="»"/>
                <a:defRPr sz="2000">
                  <a:solidFill>
                    <a:schemeClr val="tx1"/>
                  </a:solidFill>
                  <a:latin typeface="Arial" panose="020B0604020202020204" pitchFamily="34" charset="0"/>
                  <a:ea typeface="宋体" panose="02010600030101010101" pitchFamily="2" charset="-122"/>
                </a:defRPr>
              </a:lvl8pPr>
              <a:lvl9pPr eaLnBrk="0" fontAlgn="base" hangingPunct="0">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50000"/>
                </a:spcBef>
                <a:spcAft>
                  <a:spcPct val="0"/>
                </a:spcAft>
                <a:buClrTx/>
                <a:buSzTx/>
                <a:buFont typeface="Arial" panose="020B0604020202020204" pitchFamily="34" charset="0"/>
                <a:buNone/>
                <a:defRPr/>
              </a:pPr>
              <a:r>
                <a:rPr kumimoji="0" lang="en-US" altLang="zh-CN" sz="2400" b="0" i="0" u="none" strike="noStrike" kern="1200" cap="none" spc="0" normalizeH="0" baseline="0" noProof="0" dirty="0" smtClean="0">
                  <a:ln>
                    <a:noFill/>
                  </a:ln>
                  <a:solidFill>
                    <a:schemeClr val="tx1"/>
                  </a:solidFill>
                  <a:effectLst/>
                  <a:uLnTx/>
                  <a:uFillTx/>
                  <a:ea typeface="+mj-ea"/>
                  <a:cs typeface="Arial" panose="020B0604020202020204" pitchFamily="34" charset="0"/>
                </a:rPr>
                <a:t>3 dm</a:t>
              </a:r>
            </a:p>
          </p:txBody>
        </p:sp>
        <p:sp>
          <p:nvSpPr>
            <p:cNvPr id="10" name="Text Box 18"/>
            <p:cNvSpPr txBox="1">
              <a:spLocks noChangeArrowheads="1"/>
            </p:cNvSpPr>
            <p:nvPr/>
          </p:nvSpPr>
          <p:spPr bwMode="auto">
            <a:xfrm>
              <a:off x="573" y="3385"/>
              <a:ext cx="629" cy="29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square">
              <a:spAutoFit/>
            </a:bodyPr>
            <a:lstStyle>
              <a:lvl1pPr>
                <a:defRPr sz="2400" b="1">
                  <a:solidFill>
                    <a:schemeClr val="tx1"/>
                  </a:solidFill>
                  <a:latin typeface="Arial" panose="020B0604020202020204" pitchFamily="34" charset="0"/>
                  <a:ea typeface="宋体" panose="02010600030101010101" pitchFamily="2" charset="-122"/>
                </a:defRPr>
              </a:lvl1pPr>
              <a:lvl2pPr>
                <a:defRPr sz="2800">
                  <a:solidFill>
                    <a:schemeClr val="tx1"/>
                  </a:solidFill>
                  <a:latin typeface="Arial" panose="020B0604020202020204" pitchFamily="34" charset="0"/>
                  <a:ea typeface="宋体" panose="02010600030101010101" pitchFamily="2" charset="-122"/>
                </a:defRPr>
              </a:lvl2pPr>
              <a:lvl3pPr>
                <a:defRPr sz="2400">
                  <a:solidFill>
                    <a:schemeClr val="tx1"/>
                  </a:solidFill>
                  <a:latin typeface="Arial" panose="020B0604020202020204" pitchFamily="34" charset="0"/>
                  <a:ea typeface="宋体" panose="02010600030101010101" pitchFamily="2" charset="-122"/>
                </a:defRPr>
              </a:lvl3pPr>
              <a:lvl4pPr>
                <a:defRPr sz="2000">
                  <a:solidFill>
                    <a:schemeClr val="tx1"/>
                  </a:solidFill>
                  <a:latin typeface="Arial" panose="020B0604020202020204" pitchFamily="34" charset="0"/>
                  <a:ea typeface="宋体" panose="02010600030101010101" pitchFamily="2" charset="-122"/>
                </a:defRPr>
              </a:lvl4pPr>
              <a:lvl5pPr>
                <a:defRPr sz="2000">
                  <a:solidFill>
                    <a:schemeClr val="tx1"/>
                  </a:solidFill>
                  <a:latin typeface="Arial" panose="020B0604020202020204" pitchFamily="34" charset="0"/>
                  <a:ea typeface="宋体" panose="02010600030101010101" pitchFamily="2" charset="-122"/>
                </a:defRPr>
              </a:lvl5pPr>
              <a:lvl6pPr eaLnBrk="0" fontAlgn="base" hangingPunct="0">
                <a:spcAft>
                  <a:spcPct val="0"/>
                </a:spcAft>
                <a:buChar char="»"/>
                <a:defRPr sz="2000">
                  <a:solidFill>
                    <a:schemeClr val="tx1"/>
                  </a:solidFill>
                  <a:latin typeface="Arial" panose="020B0604020202020204" pitchFamily="34" charset="0"/>
                  <a:ea typeface="宋体" panose="02010600030101010101" pitchFamily="2" charset="-122"/>
                </a:defRPr>
              </a:lvl6pPr>
              <a:lvl7pPr eaLnBrk="0" fontAlgn="base" hangingPunct="0">
                <a:spcAft>
                  <a:spcPct val="0"/>
                </a:spcAft>
                <a:buChar char="»"/>
                <a:defRPr sz="2000">
                  <a:solidFill>
                    <a:schemeClr val="tx1"/>
                  </a:solidFill>
                  <a:latin typeface="Arial" panose="020B0604020202020204" pitchFamily="34" charset="0"/>
                  <a:ea typeface="宋体" panose="02010600030101010101" pitchFamily="2" charset="-122"/>
                </a:defRPr>
              </a:lvl7pPr>
              <a:lvl8pPr eaLnBrk="0" fontAlgn="base" hangingPunct="0">
                <a:spcAft>
                  <a:spcPct val="0"/>
                </a:spcAft>
                <a:buChar char="»"/>
                <a:defRPr sz="2000">
                  <a:solidFill>
                    <a:schemeClr val="tx1"/>
                  </a:solidFill>
                  <a:latin typeface="Arial" panose="020B0604020202020204" pitchFamily="34" charset="0"/>
                  <a:ea typeface="宋体" panose="02010600030101010101" pitchFamily="2" charset="-122"/>
                </a:defRPr>
              </a:lvl8pPr>
              <a:lvl9pPr eaLnBrk="0" fontAlgn="base" hangingPunct="0">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50000"/>
                </a:spcBef>
                <a:spcAft>
                  <a:spcPct val="0"/>
                </a:spcAft>
                <a:buClrTx/>
                <a:buSzTx/>
                <a:buFont typeface="Arial" panose="020B0604020202020204" pitchFamily="34" charset="0"/>
                <a:buNone/>
                <a:defRPr/>
              </a:pPr>
              <a:r>
                <a:rPr kumimoji="0" lang="en-US" altLang="zh-CN" sz="2400" b="0" i="0" u="none" strike="noStrike" kern="1200" cap="none" spc="0" normalizeH="0" baseline="0" noProof="0" dirty="0" smtClean="0">
                  <a:ln>
                    <a:noFill/>
                  </a:ln>
                  <a:solidFill>
                    <a:schemeClr val="tx1"/>
                  </a:solidFill>
                  <a:effectLst/>
                  <a:uLnTx/>
                  <a:uFillTx/>
                  <a:ea typeface="+mj-ea"/>
                  <a:cs typeface="Arial" panose="020B0604020202020204" pitchFamily="34" charset="0"/>
                </a:rPr>
                <a:t>2 dm</a:t>
              </a:r>
            </a:p>
          </p:txBody>
        </p:sp>
      </p:grpSp>
      <p:sp>
        <p:nvSpPr>
          <p:cNvPr id="11" name="Rectangle 15"/>
          <p:cNvSpPr/>
          <p:nvPr/>
        </p:nvSpPr>
        <p:spPr>
          <a:xfrm>
            <a:off x="6459855" y="3285808"/>
            <a:ext cx="1079500" cy="719137"/>
          </a:xfrm>
          <a:prstGeom prst="rect">
            <a:avLst/>
          </a:prstGeom>
          <a:solidFill>
            <a:srgbClr val="66CCFF"/>
          </a:solidFill>
          <a:ln w="12700" cap="flat" cmpd="sng">
            <a:solidFill>
              <a:schemeClr val="tx1"/>
            </a:solidFill>
            <a:prstDash val="solid"/>
            <a:miter/>
            <a:headEnd type="none" w="med" len="med"/>
            <a:tailEnd type="none" w="med" len="med"/>
          </a:ln>
        </p:spPr>
        <p:txBody>
          <a:bodyPr wrap="none" anchor="ctr"/>
          <a:lstStyle/>
          <a:p>
            <a:endParaRPr lang="zh-CN" altLang="en-US" b="1" dirty="0">
              <a:latin typeface="Arial" panose="020B0604020202020204" pitchFamily="34" charset="0"/>
              <a:ea typeface="宋体" panose="02010600030101010101" pitchFamily="2" charset="-122"/>
            </a:endParaRPr>
          </a:p>
        </p:txBody>
      </p:sp>
      <p:sp>
        <p:nvSpPr>
          <p:cNvPr id="12" name="Rectangle 15"/>
          <p:cNvSpPr/>
          <p:nvPr/>
        </p:nvSpPr>
        <p:spPr>
          <a:xfrm>
            <a:off x="5380355" y="4004945"/>
            <a:ext cx="1079500" cy="719138"/>
          </a:xfrm>
          <a:prstGeom prst="rect">
            <a:avLst/>
          </a:prstGeom>
          <a:solidFill>
            <a:srgbClr val="66CCFF"/>
          </a:solidFill>
          <a:ln w="12700" cap="flat" cmpd="sng">
            <a:solidFill>
              <a:schemeClr val="tx1"/>
            </a:solidFill>
            <a:prstDash val="solid"/>
            <a:miter/>
            <a:headEnd type="none" w="med" len="med"/>
            <a:tailEnd type="none" w="med" len="med"/>
          </a:ln>
        </p:spPr>
        <p:txBody>
          <a:bodyPr wrap="none" anchor="ctr"/>
          <a:lstStyle/>
          <a:p>
            <a:endParaRPr lang="zh-CN" altLang="en-US" b="1" dirty="0">
              <a:latin typeface="Arial" panose="020B0604020202020204" pitchFamily="34" charset="0"/>
              <a:ea typeface="宋体" panose="02010600030101010101" pitchFamily="2" charset="-122"/>
            </a:endParaRPr>
          </a:p>
        </p:txBody>
      </p:sp>
      <p:sp>
        <p:nvSpPr>
          <p:cNvPr id="13" name="Rectangle 15"/>
          <p:cNvSpPr/>
          <p:nvPr/>
        </p:nvSpPr>
        <p:spPr>
          <a:xfrm>
            <a:off x="6459855" y="4004945"/>
            <a:ext cx="1079500" cy="719138"/>
          </a:xfrm>
          <a:prstGeom prst="rect">
            <a:avLst/>
          </a:prstGeom>
          <a:solidFill>
            <a:srgbClr val="66CCFF"/>
          </a:solidFill>
          <a:ln w="12700" cap="flat" cmpd="sng">
            <a:solidFill>
              <a:schemeClr val="tx1"/>
            </a:solidFill>
            <a:prstDash val="solid"/>
            <a:miter/>
            <a:headEnd type="none" w="med" len="med"/>
            <a:tailEnd type="none" w="med" len="med"/>
          </a:ln>
        </p:spPr>
        <p:txBody>
          <a:bodyPr wrap="none" anchor="ctr"/>
          <a:lstStyle/>
          <a:p>
            <a:endParaRPr lang="zh-CN" altLang="en-US" b="1" dirty="0">
              <a:latin typeface="Arial" panose="020B0604020202020204" pitchFamily="34" charset="0"/>
              <a:ea typeface="宋体" panose="02010600030101010101" pitchFamily="2" charset="-122"/>
            </a:endParaRPr>
          </a:p>
        </p:txBody>
      </p:sp>
      <p:sp>
        <p:nvSpPr>
          <p:cNvPr id="14" name="Rectangle 15"/>
          <p:cNvSpPr/>
          <p:nvPr/>
        </p:nvSpPr>
        <p:spPr>
          <a:xfrm>
            <a:off x="5381943" y="4724083"/>
            <a:ext cx="1079500" cy="719137"/>
          </a:xfrm>
          <a:prstGeom prst="rect">
            <a:avLst/>
          </a:prstGeom>
          <a:solidFill>
            <a:srgbClr val="66CCFF"/>
          </a:solidFill>
          <a:ln w="12700" cap="flat" cmpd="sng">
            <a:solidFill>
              <a:schemeClr val="tx1"/>
            </a:solidFill>
            <a:prstDash val="solid"/>
            <a:miter/>
            <a:headEnd type="none" w="med" len="med"/>
            <a:tailEnd type="none" w="med" len="med"/>
          </a:ln>
        </p:spPr>
        <p:txBody>
          <a:bodyPr wrap="none" anchor="ctr"/>
          <a:lstStyle/>
          <a:p>
            <a:endParaRPr lang="zh-CN" altLang="en-US" b="1" dirty="0">
              <a:latin typeface="Arial" panose="020B0604020202020204" pitchFamily="34" charset="0"/>
              <a:ea typeface="宋体" panose="02010600030101010101" pitchFamily="2" charset="-122"/>
            </a:endParaRPr>
          </a:p>
        </p:txBody>
      </p:sp>
      <p:sp>
        <p:nvSpPr>
          <p:cNvPr id="17" name="Rectangle 15"/>
          <p:cNvSpPr/>
          <p:nvPr/>
        </p:nvSpPr>
        <p:spPr>
          <a:xfrm>
            <a:off x="6461443" y="4724083"/>
            <a:ext cx="1079500" cy="719137"/>
          </a:xfrm>
          <a:prstGeom prst="rect">
            <a:avLst/>
          </a:prstGeom>
          <a:solidFill>
            <a:srgbClr val="66CCFF"/>
          </a:solidFill>
          <a:ln w="12700" cap="flat" cmpd="sng">
            <a:solidFill>
              <a:schemeClr val="tx1"/>
            </a:solidFill>
            <a:prstDash val="solid"/>
            <a:miter/>
            <a:headEnd type="none" w="med" len="med"/>
            <a:tailEnd type="none" w="med" len="med"/>
          </a:ln>
        </p:spPr>
        <p:txBody>
          <a:bodyPr wrap="none" anchor="ctr"/>
          <a:lstStyle/>
          <a:p>
            <a:endParaRPr lang="zh-CN" altLang="en-US" b="1" dirty="0">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9" presetClass="entr" presetSubtype="0" fill="hold" grpId="0" nodeType="click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dissolve">
                                      <p:cBhvr>
                                        <p:cTn id="16" dur="500"/>
                                        <p:tgtEl>
                                          <p:spTgt spid="11"/>
                                        </p:tgtEl>
                                      </p:cBhvr>
                                    </p:animEffect>
                                  </p:childTnLst>
                                </p:cTn>
                              </p:par>
                            </p:childTnLst>
                          </p:cTn>
                        </p:par>
                      </p:childTnLst>
                    </p:cTn>
                  </p:par>
                  <p:par>
                    <p:cTn id="17" fill="hold">
                      <p:stCondLst>
                        <p:cond delay="indefinite"/>
                      </p:stCondLst>
                      <p:childTnLst>
                        <p:par>
                          <p:cTn id="18" fill="hold">
                            <p:stCondLst>
                              <p:cond delay="0"/>
                            </p:stCondLst>
                            <p:childTnLst>
                              <p:par>
                                <p:cTn id="19" presetID="9" presetClass="entr" presetSubtype="0" fill="hold" grpId="0" nodeType="click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dissolve">
                                      <p:cBhvr>
                                        <p:cTn id="21" dur="500"/>
                                        <p:tgtEl>
                                          <p:spTgt spid="12"/>
                                        </p:tgtEl>
                                      </p:cBhvr>
                                    </p:animEffect>
                                  </p:childTnLst>
                                </p:cTn>
                              </p:par>
                            </p:childTnLst>
                          </p:cTn>
                        </p:par>
                        <p:par>
                          <p:cTn id="22" fill="hold">
                            <p:stCondLst>
                              <p:cond delay="500"/>
                            </p:stCondLst>
                            <p:childTnLst>
                              <p:par>
                                <p:cTn id="23" presetID="9" presetClass="entr" presetSubtype="0" fill="hold" grpId="0" nodeType="after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dissolve">
                                      <p:cBhvr>
                                        <p:cTn id="25" dur="500"/>
                                        <p:tgtEl>
                                          <p:spTgt spid="13"/>
                                        </p:tgtEl>
                                      </p:cBhvr>
                                    </p:animEffect>
                                  </p:childTnLst>
                                </p:cTn>
                              </p:par>
                            </p:childTnLst>
                          </p:cTn>
                        </p:par>
                        <p:par>
                          <p:cTn id="26" fill="hold">
                            <p:stCondLst>
                              <p:cond delay="1000"/>
                            </p:stCondLst>
                            <p:childTnLst>
                              <p:par>
                                <p:cTn id="27" presetID="9" presetClass="entr" presetSubtype="0" fill="hold" grpId="0" nodeType="after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dissolve">
                                      <p:cBhvr>
                                        <p:cTn id="29" dur="500"/>
                                        <p:tgtEl>
                                          <p:spTgt spid="14"/>
                                        </p:tgtEl>
                                      </p:cBhvr>
                                    </p:animEffect>
                                  </p:childTnLst>
                                </p:cTn>
                              </p:par>
                            </p:childTnLst>
                          </p:cTn>
                        </p:par>
                        <p:par>
                          <p:cTn id="30" fill="hold">
                            <p:stCondLst>
                              <p:cond delay="1500"/>
                            </p:stCondLst>
                            <p:childTnLst>
                              <p:par>
                                <p:cTn id="31" presetID="9" presetClass="entr" presetSubtype="0" fill="hold" grpId="0" nodeType="afterEffect">
                                  <p:stCondLst>
                                    <p:cond delay="0"/>
                                  </p:stCondLst>
                                  <p:childTnLst>
                                    <p:set>
                                      <p:cBhvr>
                                        <p:cTn id="32" dur="1" fill="hold">
                                          <p:stCondLst>
                                            <p:cond delay="0"/>
                                          </p:stCondLst>
                                        </p:cTn>
                                        <p:tgtEl>
                                          <p:spTgt spid="17"/>
                                        </p:tgtEl>
                                        <p:attrNameLst>
                                          <p:attrName>style.visibility</p:attrName>
                                        </p:attrNameLst>
                                      </p:cBhvr>
                                      <p:to>
                                        <p:strVal val="visible"/>
                                      </p:to>
                                    </p:set>
                                    <p:animEffect transition="in" filter="dissolve">
                                      <p:cBhvr>
                                        <p:cTn id="33"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11" grpId="0" bldLvl="0" animBg="1"/>
      <p:bldP spid="12" grpId="0" bldLvl="0" animBg="1"/>
      <p:bldP spid="13" grpId="0" bldLvl="0" animBg="1"/>
      <p:bldP spid="14" grpId="0" bldLvl="0" animBg="1"/>
      <p:bldP spid="17" grpId="0" bldLvl="0" animBg="1"/>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srcRect/>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cstate="print"/>
          <a:stretch>
            <a:fillRect/>
          </a:stretch>
        </p:blipFill>
        <p:spPr>
          <a:xfrm>
            <a:off x="10482263" y="173038"/>
            <a:ext cx="1430337" cy="971550"/>
          </a:xfrm>
          <a:prstGeom prst="rect">
            <a:avLst/>
          </a:prstGeom>
          <a:noFill/>
          <a:ln w="9525">
            <a:noFill/>
          </a:ln>
        </p:spPr>
      </p:pic>
      <p:grpSp>
        <p:nvGrpSpPr>
          <p:cNvPr id="3" name="组合 2"/>
          <p:cNvGrpSpPr/>
          <p:nvPr/>
        </p:nvGrpSpPr>
        <p:grpSpPr>
          <a:xfrm>
            <a:off x="44450" y="81915"/>
            <a:ext cx="3251835" cy="1131570"/>
            <a:chOff x="70" y="129"/>
            <a:chExt cx="5121" cy="1782"/>
          </a:xfrm>
        </p:grpSpPr>
        <p:pic>
          <p:nvPicPr>
            <p:cNvPr id="4" name="图片 3" descr="图片8"/>
            <p:cNvPicPr>
              <a:picLocks noChangeAspect="1"/>
            </p:cNvPicPr>
            <p:nvPr/>
          </p:nvPicPr>
          <p:blipFill>
            <a:blip r:embed="rId4" cstate="print"/>
            <a:stretch>
              <a:fillRect/>
            </a:stretch>
          </p:blipFill>
          <p:spPr>
            <a:xfrm>
              <a:off x="2775" y="129"/>
              <a:ext cx="2416" cy="1783"/>
            </a:xfrm>
            <a:prstGeom prst="rect">
              <a:avLst/>
            </a:prstGeom>
          </p:spPr>
        </p:pic>
        <p:pic>
          <p:nvPicPr>
            <p:cNvPr id="5" name="图片 4" descr="xzgj"/>
            <p:cNvPicPr>
              <a:picLocks noChangeAspect="1"/>
            </p:cNvPicPr>
            <p:nvPr/>
          </p:nvPicPr>
          <p:blipFill>
            <a:blip r:embed="rId5" cstate="print">
              <a:clrChange>
                <a:clrFrom>
                  <a:srgbClr val="FFFFFE">
                    <a:alpha val="100000"/>
                  </a:srgbClr>
                </a:clrFrom>
                <a:clrTo>
                  <a:srgbClr val="FFFFFE">
                    <a:alpha val="100000"/>
                    <a:alpha val="0"/>
                  </a:srgbClr>
                </a:clrTo>
              </a:clrChange>
            </a:blip>
            <a:srcRect r="61393" b="-4384"/>
            <a:stretch>
              <a:fillRect/>
            </a:stretch>
          </p:blipFill>
          <p:spPr>
            <a:xfrm>
              <a:off x="70" y="520"/>
              <a:ext cx="3131" cy="932"/>
            </a:xfrm>
            <a:prstGeom prst="rect">
              <a:avLst/>
            </a:prstGeom>
          </p:spPr>
        </p:pic>
      </p:grpSp>
      <p:sp>
        <p:nvSpPr>
          <p:cNvPr id="8" name="Text Box 15"/>
          <p:cNvSpPr txBox="1">
            <a:spLocks noChangeArrowheads="1"/>
          </p:cNvSpPr>
          <p:nvPr/>
        </p:nvSpPr>
        <p:spPr bwMode="auto">
          <a:xfrm>
            <a:off x="1832610" y="1002030"/>
            <a:ext cx="9536430" cy="1272540"/>
          </a:xfrm>
          <a:prstGeom prst="rect">
            <a:avLst/>
          </a:prstGeom>
          <a:noFill/>
          <a:ln>
            <a:noFill/>
          </a:ln>
          <a:effectLst/>
        </p:spPr>
        <p:txBody>
          <a:bodyPr wrap="square">
            <a:spAutoFit/>
          </a:bodyPr>
          <a:lstStyle>
            <a:lvl1pPr marL="1262380" indent="-1262380">
              <a:defRPr sz="2800">
                <a:solidFill>
                  <a:srgbClr val="1C1C1C"/>
                </a:solidFill>
                <a:latin typeface="Arial" panose="020B0604020202020204" pitchFamily="34" charset="0"/>
                <a:ea typeface="楷体_GB2312" panose="02010609030101010101" pitchFamily="49" charset="-122"/>
              </a:defRPr>
            </a:lvl1pPr>
            <a:lvl2pPr marL="1529080">
              <a:defRPr sz="2400">
                <a:solidFill>
                  <a:srgbClr val="1C1C1C"/>
                </a:solidFill>
                <a:latin typeface="Arial" panose="020B0604020202020204" pitchFamily="34" charset="0"/>
                <a:ea typeface="楷体_GB2312" panose="02010609030101010101" pitchFamily="49" charset="-122"/>
              </a:defRPr>
            </a:lvl2pPr>
            <a:lvl3pPr marL="1708150">
              <a:defRPr sz="2000">
                <a:solidFill>
                  <a:srgbClr val="1C1C1C"/>
                </a:solidFill>
                <a:latin typeface="Arial" panose="020B0604020202020204" pitchFamily="34" charset="0"/>
                <a:ea typeface="楷体_GB2312" panose="02010609030101010101" pitchFamily="49" charset="-122"/>
              </a:defRPr>
            </a:lvl3pPr>
            <a:lvl4pPr marL="1887855">
              <a:defRPr sz="2000">
                <a:solidFill>
                  <a:srgbClr val="1C1C1C"/>
                </a:solidFill>
                <a:latin typeface="Arial" panose="020B0604020202020204" pitchFamily="34" charset="0"/>
                <a:ea typeface="楷体_GB2312" panose="02010609030101010101" pitchFamily="49" charset="-122"/>
              </a:defRPr>
            </a:lvl4pPr>
            <a:lvl5pPr marL="2066925">
              <a:defRPr sz="1600">
                <a:solidFill>
                  <a:srgbClr val="1C1C1C"/>
                </a:solidFill>
                <a:latin typeface="Arial" panose="020B0604020202020204" pitchFamily="34" charset="0"/>
                <a:ea typeface="楷体_GB2312" panose="02010609030101010101" pitchFamily="49" charset="-122"/>
              </a:defRPr>
            </a:lvl5pPr>
            <a:lvl6pPr marL="2524125">
              <a:defRPr sz="1600">
                <a:solidFill>
                  <a:srgbClr val="1C1C1C"/>
                </a:solidFill>
                <a:latin typeface="Arial" panose="020B0604020202020204" pitchFamily="34" charset="0"/>
                <a:ea typeface="楷体_GB2312" panose="02010609030101010101" pitchFamily="49" charset="-122"/>
              </a:defRPr>
            </a:lvl6pPr>
            <a:lvl7pPr marL="2981325">
              <a:defRPr sz="1600">
                <a:solidFill>
                  <a:srgbClr val="1C1C1C"/>
                </a:solidFill>
                <a:latin typeface="Arial" panose="020B0604020202020204" pitchFamily="34" charset="0"/>
                <a:ea typeface="楷体_GB2312" panose="02010609030101010101" pitchFamily="49" charset="-122"/>
              </a:defRPr>
            </a:lvl7pPr>
            <a:lvl8pPr marL="3438525">
              <a:defRPr sz="1600">
                <a:solidFill>
                  <a:srgbClr val="1C1C1C"/>
                </a:solidFill>
                <a:latin typeface="Arial" panose="020B0604020202020204" pitchFamily="34" charset="0"/>
                <a:ea typeface="楷体_GB2312" panose="02010609030101010101" pitchFamily="49" charset="-122"/>
              </a:defRPr>
            </a:lvl8pPr>
            <a:lvl9pPr marL="3895725">
              <a:defRPr sz="1600">
                <a:solidFill>
                  <a:srgbClr val="1C1C1C"/>
                </a:solidFill>
                <a:latin typeface="Arial" panose="020B0604020202020204" pitchFamily="34" charset="0"/>
                <a:ea typeface="楷体_GB2312" panose="02010609030101010101" pitchFamily="49" charset="-122"/>
              </a:defRPr>
            </a:lvl9pPr>
          </a:lstStyle>
          <a:p>
            <a:pPr marL="0" marR="0" lvl="0" indent="0" algn="l" defTabSz="914400" rtl="0" eaLnBrk="1" latinLnBrk="0" hangingPunct="1">
              <a:lnSpc>
                <a:spcPct val="120000"/>
              </a:lnSpc>
              <a:spcBef>
                <a:spcPts val="0"/>
              </a:spcBef>
              <a:spcAft>
                <a:spcPct val="0"/>
              </a:spcAft>
              <a:buClrTx/>
              <a:buSzTx/>
              <a:buFont typeface="Arial" panose="020B0604020202020204" pitchFamily="34" charset="0"/>
              <a:buNone/>
              <a:defRPr/>
            </a:pPr>
            <a:r>
              <a:rPr kumimoji="0" lang="zh-CN" altLang="en-US" sz="3200" b="0" i="0" u="none" strike="noStrike" kern="1200" cap="none" spc="0" normalizeH="0" baseline="0" noProof="0" dirty="0" smtClean="0">
                <a:ln>
                  <a:noFill/>
                </a:ln>
                <a:solidFill>
                  <a:srgbClr val="FF0000"/>
                </a:solidFill>
                <a:effectLst/>
                <a:uLnTx/>
                <a:uFillTx/>
                <a:latin typeface="方正启体简体" panose="03000509000000000000" charset="-122"/>
                <a:ea typeface="方正启体简体" panose="03000509000000000000" charset="-122"/>
                <a:cs typeface="方正启体简体" panose="03000509000000000000" charset="-122"/>
              </a:rPr>
              <a:t>我第一行摆了</a:t>
            </a:r>
            <a:r>
              <a:rPr kumimoji="0" lang="en-US" altLang="zh-CN" sz="3200" b="0" i="0" u="none" strike="noStrike" kern="1200" cap="none" spc="0" normalizeH="0" baseline="0" noProof="0" dirty="0" smtClean="0">
                <a:ln>
                  <a:noFill/>
                </a:ln>
                <a:solidFill>
                  <a:srgbClr val="FF0000"/>
                </a:solidFill>
                <a:effectLst/>
                <a:uLnTx/>
                <a:uFillTx/>
                <a:latin typeface="方正启体简体" panose="03000509000000000000" charset="-122"/>
                <a:ea typeface="方正启体简体" panose="03000509000000000000" charset="-122"/>
                <a:cs typeface="方正启体简体" panose="03000509000000000000" charset="-122"/>
              </a:rPr>
              <a:t>4</a:t>
            </a:r>
            <a:r>
              <a:rPr kumimoji="0" lang="zh-CN" altLang="en-US" sz="3200" b="0" i="0" u="none" strike="noStrike" kern="1200" cap="none" spc="0" normalizeH="0" baseline="0" noProof="0" dirty="0" smtClean="0">
                <a:ln>
                  <a:noFill/>
                </a:ln>
                <a:solidFill>
                  <a:srgbClr val="FF0000"/>
                </a:solidFill>
                <a:effectLst/>
                <a:uLnTx/>
                <a:uFillTx/>
                <a:latin typeface="方正启体简体" panose="03000509000000000000" charset="-122"/>
                <a:ea typeface="方正启体简体" panose="03000509000000000000" charset="-122"/>
                <a:cs typeface="方正启体简体" panose="03000509000000000000" charset="-122"/>
              </a:rPr>
              <a:t>个长方形，摆了这样的</a:t>
            </a:r>
            <a:r>
              <a:rPr kumimoji="0" lang="en-US" altLang="zh-CN" sz="3200" b="0" i="0" u="none" strike="noStrike" kern="1200" cap="none" spc="0" normalizeH="0" baseline="0" noProof="0" dirty="0" smtClean="0">
                <a:ln>
                  <a:noFill/>
                </a:ln>
                <a:solidFill>
                  <a:srgbClr val="FF0000"/>
                </a:solidFill>
                <a:effectLst/>
                <a:uLnTx/>
                <a:uFillTx/>
                <a:latin typeface="方正启体简体" panose="03000509000000000000" charset="-122"/>
                <a:ea typeface="方正启体简体" panose="03000509000000000000" charset="-122"/>
                <a:cs typeface="方正启体简体" panose="03000509000000000000" charset="-122"/>
              </a:rPr>
              <a:t>6</a:t>
            </a:r>
            <a:r>
              <a:rPr kumimoji="0" lang="zh-CN" altLang="en-US" sz="3200" b="0" i="0" u="none" strike="noStrike" kern="1200" cap="none" spc="0" normalizeH="0" baseline="0" noProof="0" dirty="0" smtClean="0">
                <a:ln>
                  <a:noFill/>
                </a:ln>
                <a:solidFill>
                  <a:srgbClr val="FF0000"/>
                </a:solidFill>
                <a:effectLst/>
                <a:uLnTx/>
                <a:uFillTx/>
                <a:latin typeface="方正启体简体" panose="03000509000000000000" charset="-122"/>
                <a:ea typeface="方正启体简体" panose="03000509000000000000" charset="-122"/>
                <a:cs typeface="方正启体简体" panose="03000509000000000000" charset="-122"/>
              </a:rPr>
              <a:t>行，拼成了一个边长是</a:t>
            </a:r>
            <a:r>
              <a:rPr kumimoji="0" lang="en-US" altLang="zh-CN" sz="3200" b="0" i="0" u="none" strike="noStrike" kern="1200" cap="none" spc="0" normalizeH="0" baseline="0" noProof="0" dirty="0" smtClean="0">
                <a:ln>
                  <a:noFill/>
                </a:ln>
                <a:solidFill>
                  <a:srgbClr val="FF0000"/>
                </a:solidFill>
                <a:effectLst/>
                <a:uLnTx/>
                <a:uFillTx/>
                <a:latin typeface="方正启体简体" panose="03000509000000000000" charset="-122"/>
                <a:ea typeface="方正启体简体" panose="03000509000000000000" charset="-122"/>
                <a:cs typeface="方正启体简体" panose="03000509000000000000" charset="-122"/>
              </a:rPr>
              <a:t>12 dm</a:t>
            </a:r>
            <a:r>
              <a:rPr kumimoji="0" lang="zh-CN" altLang="en-US" sz="3200" b="0" i="0" u="none" strike="noStrike" kern="1200" cap="none" spc="0" normalizeH="0" baseline="0" noProof="0" dirty="0" smtClean="0">
                <a:ln>
                  <a:noFill/>
                </a:ln>
                <a:solidFill>
                  <a:srgbClr val="FF0000"/>
                </a:solidFill>
                <a:effectLst/>
                <a:uLnTx/>
                <a:uFillTx/>
                <a:latin typeface="方正启体简体" panose="03000509000000000000" charset="-122"/>
                <a:ea typeface="方正启体简体" panose="03000509000000000000" charset="-122"/>
                <a:cs typeface="方正启体简体" panose="03000509000000000000" charset="-122"/>
              </a:rPr>
              <a:t>的正方形。</a:t>
            </a:r>
          </a:p>
        </p:txBody>
      </p:sp>
      <p:grpSp>
        <p:nvGrpSpPr>
          <p:cNvPr id="34" name="组合 33"/>
          <p:cNvGrpSpPr/>
          <p:nvPr/>
        </p:nvGrpSpPr>
        <p:grpSpPr>
          <a:xfrm>
            <a:off x="3788410" y="2477135"/>
            <a:ext cx="1736091" cy="982663"/>
            <a:chOff x="1994559" y="1257396"/>
            <a:chExt cx="1736092" cy="982368"/>
          </a:xfrm>
        </p:grpSpPr>
        <p:sp>
          <p:nvSpPr>
            <p:cNvPr id="9" name="Text Box 17"/>
            <p:cNvSpPr txBox="1">
              <a:spLocks noChangeArrowheads="1"/>
            </p:cNvSpPr>
            <p:nvPr/>
          </p:nvSpPr>
          <p:spPr bwMode="auto">
            <a:xfrm>
              <a:off x="2865780" y="1257396"/>
              <a:ext cx="864871" cy="4602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square">
              <a:spAutoFit/>
            </a:bodyPr>
            <a:lstStyle>
              <a:lvl1pPr>
                <a:defRPr sz="2400" b="1">
                  <a:solidFill>
                    <a:schemeClr val="tx1"/>
                  </a:solidFill>
                  <a:latin typeface="Arial" panose="020B0604020202020204" pitchFamily="34" charset="0"/>
                  <a:ea typeface="宋体" panose="02010600030101010101" pitchFamily="2" charset="-122"/>
                </a:defRPr>
              </a:lvl1pPr>
              <a:lvl2pPr>
                <a:defRPr sz="2800">
                  <a:solidFill>
                    <a:schemeClr val="tx1"/>
                  </a:solidFill>
                  <a:latin typeface="Arial" panose="020B0604020202020204" pitchFamily="34" charset="0"/>
                  <a:ea typeface="宋体" panose="02010600030101010101" pitchFamily="2" charset="-122"/>
                </a:defRPr>
              </a:lvl2pPr>
              <a:lvl3pPr>
                <a:defRPr sz="2400">
                  <a:solidFill>
                    <a:schemeClr val="tx1"/>
                  </a:solidFill>
                  <a:latin typeface="Arial" panose="020B0604020202020204" pitchFamily="34" charset="0"/>
                  <a:ea typeface="宋体" panose="02010600030101010101" pitchFamily="2" charset="-122"/>
                </a:defRPr>
              </a:lvl3pPr>
              <a:lvl4pPr>
                <a:defRPr sz="2000">
                  <a:solidFill>
                    <a:schemeClr val="tx1"/>
                  </a:solidFill>
                  <a:latin typeface="Arial" panose="020B0604020202020204" pitchFamily="34" charset="0"/>
                  <a:ea typeface="宋体" panose="02010600030101010101" pitchFamily="2" charset="-122"/>
                </a:defRPr>
              </a:lvl4pPr>
              <a:lvl5pPr>
                <a:defRPr sz="2000">
                  <a:solidFill>
                    <a:schemeClr val="tx1"/>
                  </a:solidFill>
                  <a:latin typeface="Arial" panose="020B0604020202020204" pitchFamily="34" charset="0"/>
                  <a:ea typeface="宋体" panose="02010600030101010101" pitchFamily="2" charset="-122"/>
                </a:defRPr>
              </a:lvl5pPr>
              <a:lvl6pPr eaLnBrk="0" fontAlgn="base" hangingPunct="0">
                <a:spcAft>
                  <a:spcPct val="0"/>
                </a:spcAft>
                <a:buChar char="»"/>
                <a:defRPr sz="2000">
                  <a:solidFill>
                    <a:schemeClr val="tx1"/>
                  </a:solidFill>
                  <a:latin typeface="Arial" panose="020B0604020202020204" pitchFamily="34" charset="0"/>
                  <a:ea typeface="宋体" panose="02010600030101010101" pitchFamily="2" charset="-122"/>
                </a:defRPr>
              </a:lvl6pPr>
              <a:lvl7pPr eaLnBrk="0" fontAlgn="base" hangingPunct="0">
                <a:spcAft>
                  <a:spcPct val="0"/>
                </a:spcAft>
                <a:buChar char="»"/>
                <a:defRPr sz="2000">
                  <a:solidFill>
                    <a:schemeClr val="tx1"/>
                  </a:solidFill>
                  <a:latin typeface="Arial" panose="020B0604020202020204" pitchFamily="34" charset="0"/>
                  <a:ea typeface="宋体" panose="02010600030101010101" pitchFamily="2" charset="-122"/>
                </a:defRPr>
              </a:lvl7pPr>
              <a:lvl8pPr eaLnBrk="0" fontAlgn="base" hangingPunct="0">
                <a:spcAft>
                  <a:spcPct val="0"/>
                </a:spcAft>
                <a:buChar char="»"/>
                <a:defRPr sz="2000">
                  <a:solidFill>
                    <a:schemeClr val="tx1"/>
                  </a:solidFill>
                  <a:latin typeface="Arial" panose="020B0604020202020204" pitchFamily="34" charset="0"/>
                  <a:ea typeface="宋体" panose="02010600030101010101" pitchFamily="2" charset="-122"/>
                </a:defRPr>
              </a:lvl8pPr>
              <a:lvl9pPr eaLnBrk="0" fontAlgn="base" hangingPunct="0">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50000"/>
                </a:spcBef>
                <a:spcAft>
                  <a:spcPct val="0"/>
                </a:spcAft>
                <a:buClrTx/>
                <a:buSzTx/>
                <a:buFont typeface="Arial" panose="020B0604020202020204" pitchFamily="34" charset="0"/>
                <a:buNone/>
                <a:defRPr/>
              </a:pPr>
              <a:r>
                <a:rPr kumimoji="0" lang="en-US" altLang="zh-CN" sz="2400" b="0" i="0" u="none" strike="noStrike" kern="1200" cap="none" spc="0" normalizeH="0" baseline="0" noProof="0" smtClean="0">
                  <a:ln>
                    <a:noFill/>
                  </a:ln>
                  <a:solidFill>
                    <a:schemeClr val="tx1"/>
                  </a:solidFill>
                  <a:effectLst/>
                  <a:uLnTx/>
                  <a:uFillTx/>
                  <a:ea typeface="+mj-ea"/>
                  <a:cs typeface="Arial" panose="020B0604020202020204" pitchFamily="34" charset="0"/>
                </a:rPr>
                <a:t>3 dm</a:t>
              </a:r>
            </a:p>
          </p:txBody>
        </p:sp>
        <p:sp>
          <p:nvSpPr>
            <p:cNvPr id="10" name="Text Box 18"/>
            <p:cNvSpPr txBox="1">
              <a:spLocks noChangeArrowheads="1"/>
            </p:cNvSpPr>
            <p:nvPr/>
          </p:nvSpPr>
          <p:spPr bwMode="auto">
            <a:xfrm>
              <a:off x="1994559" y="1689066"/>
              <a:ext cx="871221" cy="4602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square">
              <a:spAutoFit/>
            </a:bodyPr>
            <a:lstStyle>
              <a:lvl1pPr>
                <a:defRPr sz="2400" b="1">
                  <a:solidFill>
                    <a:schemeClr val="tx1"/>
                  </a:solidFill>
                  <a:latin typeface="Arial" panose="020B0604020202020204" pitchFamily="34" charset="0"/>
                  <a:ea typeface="宋体" panose="02010600030101010101" pitchFamily="2" charset="-122"/>
                </a:defRPr>
              </a:lvl1pPr>
              <a:lvl2pPr>
                <a:defRPr sz="2800">
                  <a:solidFill>
                    <a:schemeClr val="tx1"/>
                  </a:solidFill>
                  <a:latin typeface="Arial" panose="020B0604020202020204" pitchFamily="34" charset="0"/>
                  <a:ea typeface="宋体" panose="02010600030101010101" pitchFamily="2" charset="-122"/>
                </a:defRPr>
              </a:lvl2pPr>
              <a:lvl3pPr>
                <a:defRPr sz="2400">
                  <a:solidFill>
                    <a:schemeClr val="tx1"/>
                  </a:solidFill>
                  <a:latin typeface="Arial" panose="020B0604020202020204" pitchFamily="34" charset="0"/>
                  <a:ea typeface="宋体" panose="02010600030101010101" pitchFamily="2" charset="-122"/>
                </a:defRPr>
              </a:lvl3pPr>
              <a:lvl4pPr>
                <a:defRPr sz="2000">
                  <a:solidFill>
                    <a:schemeClr val="tx1"/>
                  </a:solidFill>
                  <a:latin typeface="Arial" panose="020B0604020202020204" pitchFamily="34" charset="0"/>
                  <a:ea typeface="宋体" panose="02010600030101010101" pitchFamily="2" charset="-122"/>
                </a:defRPr>
              </a:lvl4pPr>
              <a:lvl5pPr>
                <a:defRPr sz="2000">
                  <a:solidFill>
                    <a:schemeClr val="tx1"/>
                  </a:solidFill>
                  <a:latin typeface="Arial" panose="020B0604020202020204" pitchFamily="34" charset="0"/>
                  <a:ea typeface="宋体" panose="02010600030101010101" pitchFamily="2" charset="-122"/>
                </a:defRPr>
              </a:lvl5pPr>
              <a:lvl6pPr eaLnBrk="0" fontAlgn="base" hangingPunct="0">
                <a:spcAft>
                  <a:spcPct val="0"/>
                </a:spcAft>
                <a:buChar char="»"/>
                <a:defRPr sz="2000">
                  <a:solidFill>
                    <a:schemeClr val="tx1"/>
                  </a:solidFill>
                  <a:latin typeface="Arial" panose="020B0604020202020204" pitchFamily="34" charset="0"/>
                  <a:ea typeface="宋体" panose="02010600030101010101" pitchFamily="2" charset="-122"/>
                </a:defRPr>
              </a:lvl6pPr>
              <a:lvl7pPr eaLnBrk="0" fontAlgn="base" hangingPunct="0">
                <a:spcAft>
                  <a:spcPct val="0"/>
                </a:spcAft>
                <a:buChar char="»"/>
                <a:defRPr sz="2000">
                  <a:solidFill>
                    <a:schemeClr val="tx1"/>
                  </a:solidFill>
                  <a:latin typeface="Arial" panose="020B0604020202020204" pitchFamily="34" charset="0"/>
                  <a:ea typeface="宋体" panose="02010600030101010101" pitchFamily="2" charset="-122"/>
                </a:defRPr>
              </a:lvl7pPr>
              <a:lvl8pPr eaLnBrk="0" fontAlgn="base" hangingPunct="0">
                <a:spcAft>
                  <a:spcPct val="0"/>
                </a:spcAft>
                <a:buChar char="»"/>
                <a:defRPr sz="2000">
                  <a:solidFill>
                    <a:schemeClr val="tx1"/>
                  </a:solidFill>
                  <a:latin typeface="Arial" panose="020B0604020202020204" pitchFamily="34" charset="0"/>
                  <a:ea typeface="宋体" panose="02010600030101010101" pitchFamily="2" charset="-122"/>
                </a:defRPr>
              </a:lvl8pPr>
              <a:lvl9pPr eaLnBrk="0" fontAlgn="base" hangingPunct="0">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50000"/>
                </a:spcBef>
                <a:spcAft>
                  <a:spcPct val="0"/>
                </a:spcAft>
                <a:buClrTx/>
                <a:buSzTx/>
                <a:buFont typeface="Arial" panose="020B0604020202020204" pitchFamily="34" charset="0"/>
                <a:buNone/>
                <a:defRPr/>
              </a:pPr>
              <a:r>
                <a:rPr kumimoji="0" lang="en-US" altLang="zh-CN" sz="2400" b="0" i="0" u="none" strike="noStrike" kern="1200" cap="none" spc="0" normalizeH="0" baseline="0" noProof="0" dirty="0" smtClean="0">
                  <a:ln>
                    <a:noFill/>
                  </a:ln>
                  <a:solidFill>
                    <a:schemeClr val="tx1"/>
                  </a:solidFill>
                  <a:effectLst/>
                  <a:uLnTx/>
                  <a:uFillTx/>
                  <a:ea typeface="+mj-ea"/>
                  <a:cs typeface="Arial" panose="020B0604020202020204" pitchFamily="34" charset="0"/>
                </a:rPr>
                <a:t>2 dm</a:t>
              </a:r>
            </a:p>
          </p:txBody>
        </p:sp>
        <p:sp>
          <p:nvSpPr>
            <p:cNvPr id="18437" name="Rectangle 15"/>
            <p:cNvSpPr/>
            <p:nvPr/>
          </p:nvSpPr>
          <p:spPr>
            <a:xfrm>
              <a:off x="2896072" y="1700213"/>
              <a:ext cx="809922" cy="539551"/>
            </a:xfrm>
            <a:prstGeom prst="rect">
              <a:avLst/>
            </a:prstGeom>
            <a:solidFill>
              <a:srgbClr val="66CCFF"/>
            </a:solidFill>
            <a:ln w="12700" cap="flat" cmpd="sng">
              <a:solidFill>
                <a:schemeClr val="tx1"/>
              </a:solidFill>
              <a:prstDash val="solid"/>
              <a:miter/>
              <a:headEnd type="none" w="med" len="med"/>
              <a:tailEnd type="none" w="med" len="med"/>
            </a:ln>
          </p:spPr>
          <p:txBody>
            <a:bodyPr wrap="none" anchor="ctr"/>
            <a:lstStyle/>
            <a:p>
              <a:endParaRPr lang="zh-CN" altLang="en-US" b="1" dirty="0">
                <a:latin typeface="Arial" panose="020B0604020202020204" pitchFamily="34" charset="0"/>
                <a:ea typeface="宋体" panose="02010600030101010101" pitchFamily="2" charset="-122"/>
              </a:endParaRPr>
            </a:p>
          </p:txBody>
        </p:sp>
      </p:grpSp>
      <p:grpSp>
        <p:nvGrpSpPr>
          <p:cNvPr id="35" name="组合 34"/>
          <p:cNvGrpSpPr/>
          <p:nvPr/>
        </p:nvGrpSpPr>
        <p:grpSpPr>
          <a:xfrm>
            <a:off x="4689475" y="2920048"/>
            <a:ext cx="3243263" cy="3238500"/>
            <a:chOff x="2896072" y="1700213"/>
            <a:chExt cx="3243262" cy="3238497"/>
          </a:xfrm>
        </p:grpSpPr>
        <p:sp>
          <p:nvSpPr>
            <p:cNvPr id="18439" name="Rectangle 15"/>
            <p:cNvSpPr/>
            <p:nvPr/>
          </p:nvSpPr>
          <p:spPr>
            <a:xfrm>
              <a:off x="3705994" y="1700213"/>
              <a:ext cx="809922" cy="539551"/>
            </a:xfrm>
            <a:prstGeom prst="rect">
              <a:avLst/>
            </a:prstGeom>
            <a:solidFill>
              <a:srgbClr val="66CCFF"/>
            </a:solidFill>
            <a:ln w="12700" cap="flat" cmpd="sng">
              <a:solidFill>
                <a:schemeClr val="tx1"/>
              </a:solidFill>
              <a:prstDash val="solid"/>
              <a:miter/>
              <a:headEnd type="none" w="med" len="med"/>
              <a:tailEnd type="none" w="med" len="med"/>
            </a:ln>
          </p:spPr>
          <p:txBody>
            <a:bodyPr wrap="none" anchor="ctr"/>
            <a:lstStyle/>
            <a:p>
              <a:endParaRPr lang="zh-CN" altLang="en-US" b="1" dirty="0">
                <a:latin typeface="Arial" panose="020B0604020202020204" pitchFamily="34" charset="0"/>
                <a:ea typeface="宋体" panose="02010600030101010101" pitchFamily="2" charset="-122"/>
              </a:endParaRPr>
            </a:p>
          </p:txBody>
        </p:sp>
        <p:sp>
          <p:nvSpPr>
            <p:cNvPr id="18440" name="Rectangle 15"/>
            <p:cNvSpPr/>
            <p:nvPr/>
          </p:nvSpPr>
          <p:spPr>
            <a:xfrm>
              <a:off x="4515917" y="1700213"/>
              <a:ext cx="809922" cy="539551"/>
            </a:xfrm>
            <a:prstGeom prst="rect">
              <a:avLst/>
            </a:prstGeom>
            <a:solidFill>
              <a:srgbClr val="66CCFF"/>
            </a:solidFill>
            <a:ln w="12700" cap="flat" cmpd="sng">
              <a:solidFill>
                <a:schemeClr val="tx1"/>
              </a:solidFill>
              <a:prstDash val="solid"/>
              <a:miter/>
              <a:headEnd type="none" w="med" len="med"/>
              <a:tailEnd type="none" w="med" len="med"/>
            </a:ln>
          </p:spPr>
          <p:txBody>
            <a:bodyPr wrap="none" anchor="ctr"/>
            <a:lstStyle/>
            <a:p>
              <a:endParaRPr lang="zh-CN" altLang="en-US" b="1" dirty="0">
                <a:latin typeface="Arial" panose="020B0604020202020204" pitchFamily="34" charset="0"/>
                <a:ea typeface="宋体" panose="02010600030101010101" pitchFamily="2" charset="-122"/>
              </a:endParaRPr>
            </a:p>
          </p:txBody>
        </p:sp>
        <p:sp>
          <p:nvSpPr>
            <p:cNvPr id="18441" name="Rectangle 15"/>
            <p:cNvSpPr/>
            <p:nvPr/>
          </p:nvSpPr>
          <p:spPr>
            <a:xfrm>
              <a:off x="5325839" y="1700213"/>
              <a:ext cx="809922" cy="539551"/>
            </a:xfrm>
            <a:prstGeom prst="rect">
              <a:avLst/>
            </a:prstGeom>
            <a:solidFill>
              <a:srgbClr val="66CCFF"/>
            </a:solidFill>
            <a:ln w="12700" cap="flat" cmpd="sng">
              <a:solidFill>
                <a:schemeClr val="tx1"/>
              </a:solidFill>
              <a:prstDash val="solid"/>
              <a:miter/>
              <a:headEnd type="none" w="med" len="med"/>
              <a:tailEnd type="none" w="med" len="med"/>
            </a:ln>
          </p:spPr>
          <p:txBody>
            <a:bodyPr wrap="none" anchor="ctr"/>
            <a:lstStyle/>
            <a:p>
              <a:endParaRPr lang="zh-CN" altLang="en-US" b="1" dirty="0">
                <a:latin typeface="Arial" panose="020B0604020202020204" pitchFamily="34" charset="0"/>
                <a:ea typeface="宋体" panose="02010600030101010101" pitchFamily="2" charset="-122"/>
              </a:endParaRPr>
            </a:p>
          </p:txBody>
        </p:sp>
        <p:sp>
          <p:nvSpPr>
            <p:cNvPr id="18442" name="Rectangle 15"/>
            <p:cNvSpPr/>
            <p:nvPr/>
          </p:nvSpPr>
          <p:spPr>
            <a:xfrm>
              <a:off x="2896072" y="2239764"/>
              <a:ext cx="809922" cy="539552"/>
            </a:xfrm>
            <a:prstGeom prst="rect">
              <a:avLst/>
            </a:prstGeom>
            <a:solidFill>
              <a:srgbClr val="66CCFF"/>
            </a:solidFill>
            <a:ln w="12700" cap="flat" cmpd="sng">
              <a:solidFill>
                <a:schemeClr val="tx1"/>
              </a:solidFill>
              <a:prstDash val="solid"/>
              <a:miter/>
              <a:headEnd type="none" w="med" len="med"/>
              <a:tailEnd type="none" w="med" len="med"/>
            </a:ln>
          </p:spPr>
          <p:txBody>
            <a:bodyPr wrap="none" anchor="ctr"/>
            <a:lstStyle/>
            <a:p>
              <a:endParaRPr lang="zh-CN" altLang="en-US" b="1" dirty="0">
                <a:latin typeface="Arial" panose="020B0604020202020204" pitchFamily="34" charset="0"/>
                <a:ea typeface="宋体" panose="02010600030101010101" pitchFamily="2" charset="-122"/>
              </a:endParaRPr>
            </a:p>
          </p:txBody>
        </p:sp>
        <p:sp>
          <p:nvSpPr>
            <p:cNvPr id="18443" name="Rectangle 15"/>
            <p:cNvSpPr/>
            <p:nvPr/>
          </p:nvSpPr>
          <p:spPr>
            <a:xfrm>
              <a:off x="3705994" y="2239764"/>
              <a:ext cx="809922" cy="539552"/>
            </a:xfrm>
            <a:prstGeom prst="rect">
              <a:avLst/>
            </a:prstGeom>
            <a:solidFill>
              <a:srgbClr val="66CCFF"/>
            </a:solidFill>
            <a:ln w="12700" cap="flat" cmpd="sng">
              <a:solidFill>
                <a:schemeClr val="tx1"/>
              </a:solidFill>
              <a:prstDash val="solid"/>
              <a:miter/>
              <a:headEnd type="none" w="med" len="med"/>
              <a:tailEnd type="none" w="med" len="med"/>
            </a:ln>
          </p:spPr>
          <p:txBody>
            <a:bodyPr wrap="none" anchor="ctr"/>
            <a:lstStyle/>
            <a:p>
              <a:endParaRPr lang="zh-CN" altLang="en-US" b="1" dirty="0">
                <a:latin typeface="Arial" panose="020B0604020202020204" pitchFamily="34" charset="0"/>
                <a:ea typeface="宋体" panose="02010600030101010101" pitchFamily="2" charset="-122"/>
              </a:endParaRPr>
            </a:p>
          </p:txBody>
        </p:sp>
        <p:sp>
          <p:nvSpPr>
            <p:cNvPr id="18444" name="Rectangle 15"/>
            <p:cNvSpPr/>
            <p:nvPr/>
          </p:nvSpPr>
          <p:spPr>
            <a:xfrm>
              <a:off x="4515917" y="2239764"/>
              <a:ext cx="809922" cy="539552"/>
            </a:xfrm>
            <a:prstGeom prst="rect">
              <a:avLst/>
            </a:prstGeom>
            <a:solidFill>
              <a:srgbClr val="66CCFF"/>
            </a:solidFill>
            <a:ln w="12700" cap="flat" cmpd="sng">
              <a:solidFill>
                <a:schemeClr val="tx1"/>
              </a:solidFill>
              <a:prstDash val="solid"/>
              <a:miter/>
              <a:headEnd type="none" w="med" len="med"/>
              <a:tailEnd type="none" w="med" len="med"/>
            </a:ln>
          </p:spPr>
          <p:txBody>
            <a:bodyPr wrap="none" anchor="ctr"/>
            <a:lstStyle/>
            <a:p>
              <a:endParaRPr lang="zh-CN" altLang="en-US" b="1" dirty="0">
                <a:latin typeface="Arial" panose="020B0604020202020204" pitchFamily="34" charset="0"/>
                <a:ea typeface="宋体" panose="02010600030101010101" pitchFamily="2" charset="-122"/>
              </a:endParaRPr>
            </a:p>
          </p:txBody>
        </p:sp>
        <p:sp>
          <p:nvSpPr>
            <p:cNvPr id="18445" name="Rectangle 15"/>
            <p:cNvSpPr/>
            <p:nvPr/>
          </p:nvSpPr>
          <p:spPr>
            <a:xfrm>
              <a:off x="5324647" y="2239764"/>
              <a:ext cx="809922" cy="539552"/>
            </a:xfrm>
            <a:prstGeom prst="rect">
              <a:avLst/>
            </a:prstGeom>
            <a:solidFill>
              <a:srgbClr val="66CCFF"/>
            </a:solidFill>
            <a:ln w="12700" cap="flat" cmpd="sng">
              <a:solidFill>
                <a:schemeClr val="tx1"/>
              </a:solidFill>
              <a:prstDash val="solid"/>
              <a:miter/>
              <a:headEnd type="none" w="med" len="med"/>
              <a:tailEnd type="none" w="med" len="med"/>
            </a:ln>
          </p:spPr>
          <p:txBody>
            <a:bodyPr wrap="none" anchor="ctr"/>
            <a:lstStyle/>
            <a:p>
              <a:endParaRPr lang="zh-CN" altLang="en-US" b="1" dirty="0">
                <a:latin typeface="Arial" panose="020B0604020202020204" pitchFamily="34" charset="0"/>
                <a:ea typeface="宋体" panose="02010600030101010101" pitchFamily="2" charset="-122"/>
              </a:endParaRPr>
            </a:p>
          </p:txBody>
        </p:sp>
        <p:sp>
          <p:nvSpPr>
            <p:cNvPr id="18446" name="Rectangle 15"/>
            <p:cNvSpPr/>
            <p:nvPr/>
          </p:nvSpPr>
          <p:spPr>
            <a:xfrm>
              <a:off x="2896072" y="2779315"/>
              <a:ext cx="809922" cy="539551"/>
            </a:xfrm>
            <a:prstGeom prst="rect">
              <a:avLst/>
            </a:prstGeom>
            <a:solidFill>
              <a:srgbClr val="66CCFF"/>
            </a:solidFill>
            <a:ln w="12700" cap="flat" cmpd="sng">
              <a:solidFill>
                <a:schemeClr val="tx1"/>
              </a:solidFill>
              <a:prstDash val="solid"/>
              <a:miter/>
              <a:headEnd type="none" w="med" len="med"/>
              <a:tailEnd type="none" w="med" len="med"/>
            </a:ln>
          </p:spPr>
          <p:txBody>
            <a:bodyPr wrap="none" anchor="ctr"/>
            <a:lstStyle/>
            <a:p>
              <a:endParaRPr lang="zh-CN" altLang="en-US" b="1" dirty="0">
                <a:latin typeface="Arial" panose="020B0604020202020204" pitchFamily="34" charset="0"/>
                <a:ea typeface="宋体" panose="02010600030101010101" pitchFamily="2" charset="-122"/>
              </a:endParaRPr>
            </a:p>
          </p:txBody>
        </p:sp>
        <p:sp>
          <p:nvSpPr>
            <p:cNvPr id="18447" name="Rectangle 15"/>
            <p:cNvSpPr/>
            <p:nvPr/>
          </p:nvSpPr>
          <p:spPr>
            <a:xfrm>
              <a:off x="3705994" y="2780506"/>
              <a:ext cx="809922" cy="539552"/>
            </a:xfrm>
            <a:prstGeom prst="rect">
              <a:avLst/>
            </a:prstGeom>
            <a:solidFill>
              <a:srgbClr val="66CCFF"/>
            </a:solidFill>
            <a:ln w="12700" cap="flat" cmpd="sng">
              <a:solidFill>
                <a:schemeClr val="tx1"/>
              </a:solidFill>
              <a:prstDash val="solid"/>
              <a:miter/>
              <a:headEnd type="none" w="med" len="med"/>
              <a:tailEnd type="none" w="med" len="med"/>
            </a:ln>
          </p:spPr>
          <p:txBody>
            <a:bodyPr wrap="none" anchor="ctr"/>
            <a:lstStyle/>
            <a:p>
              <a:endParaRPr lang="zh-CN" altLang="en-US" b="1" dirty="0">
                <a:latin typeface="Arial" panose="020B0604020202020204" pitchFamily="34" charset="0"/>
                <a:ea typeface="宋体" panose="02010600030101010101" pitchFamily="2" charset="-122"/>
              </a:endParaRPr>
            </a:p>
          </p:txBody>
        </p:sp>
        <p:sp>
          <p:nvSpPr>
            <p:cNvPr id="18448" name="Rectangle 15"/>
            <p:cNvSpPr/>
            <p:nvPr/>
          </p:nvSpPr>
          <p:spPr>
            <a:xfrm>
              <a:off x="4515917" y="2780506"/>
              <a:ext cx="809922" cy="539552"/>
            </a:xfrm>
            <a:prstGeom prst="rect">
              <a:avLst/>
            </a:prstGeom>
            <a:solidFill>
              <a:srgbClr val="66CCFF"/>
            </a:solidFill>
            <a:ln w="12700" cap="flat" cmpd="sng">
              <a:solidFill>
                <a:schemeClr val="tx1"/>
              </a:solidFill>
              <a:prstDash val="solid"/>
              <a:miter/>
              <a:headEnd type="none" w="med" len="med"/>
              <a:tailEnd type="none" w="med" len="med"/>
            </a:ln>
          </p:spPr>
          <p:txBody>
            <a:bodyPr wrap="none" anchor="ctr"/>
            <a:lstStyle/>
            <a:p>
              <a:endParaRPr lang="zh-CN" altLang="en-US" b="1" dirty="0">
                <a:latin typeface="Arial" panose="020B0604020202020204" pitchFamily="34" charset="0"/>
                <a:ea typeface="宋体" panose="02010600030101010101" pitchFamily="2" charset="-122"/>
              </a:endParaRPr>
            </a:p>
          </p:txBody>
        </p:sp>
        <p:sp>
          <p:nvSpPr>
            <p:cNvPr id="18449" name="Rectangle 15"/>
            <p:cNvSpPr/>
            <p:nvPr/>
          </p:nvSpPr>
          <p:spPr>
            <a:xfrm>
              <a:off x="5325839" y="2779315"/>
              <a:ext cx="809922" cy="539551"/>
            </a:xfrm>
            <a:prstGeom prst="rect">
              <a:avLst/>
            </a:prstGeom>
            <a:solidFill>
              <a:srgbClr val="66CCFF"/>
            </a:solidFill>
            <a:ln w="12700" cap="flat" cmpd="sng">
              <a:solidFill>
                <a:schemeClr val="tx1"/>
              </a:solidFill>
              <a:prstDash val="solid"/>
              <a:miter/>
              <a:headEnd type="none" w="med" len="med"/>
              <a:tailEnd type="none" w="med" len="med"/>
            </a:ln>
          </p:spPr>
          <p:txBody>
            <a:bodyPr wrap="none" anchor="ctr"/>
            <a:lstStyle/>
            <a:p>
              <a:endParaRPr lang="zh-CN" altLang="en-US" b="1" dirty="0">
                <a:latin typeface="Arial" panose="020B0604020202020204" pitchFamily="34" charset="0"/>
                <a:ea typeface="宋体" panose="02010600030101010101" pitchFamily="2" charset="-122"/>
              </a:endParaRPr>
            </a:p>
          </p:txBody>
        </p:sp>
        <p:sp>
          <p:nvSpPr>
            <p:cNvPr id="18450" name="Rectangle 15"/>
            <p:cNvSpPr/>
            <p:nvPr/>
          </p:nvSpPr>
          <p:spPr>
            <a:xfrm>
              <a:off x="2896072" y="3318866"/>
              <a:ext cx="809922" cy="539552"/>
            </a:xfrm>
            <a:prstGeom prst="rect">
              <a:avLst/>
            </a:prstGeom>
            <a:solidFill>
              <a:srgbClr val="66CCFF"/>
            </a:solidFill>
            <a:ln w="12700" cap="flat" cmpd="sng">
              <a:solidFill>
                <a:schemeClr val="tx1"/>
              </a:solidFill>
              <a:prstDash val="solid"/>
              <a:miter/>
              <a:headEnd type="none" w="med" len="med"/>
              <a:tailEnd type="none" w="med" len="med"/>
            </a:ln>
          </p:spPr>
          <p:txBody>
            <a:bodyPr wrap="none" anchor="ctr"/>
            <a:lstStyle/>
            <a:p>
              <a:endParaRPr lang="zh-CN" altLang="en-US" b="1" dirty="0">
                <a:latin typeface="Arial" panose="020B0604020202020204" pitchFamily="34" charset="0"/>
                <a:ea typeface="宋体" panose="02010600030101010101" pitchFamily="2" charset="-122"/>
              </a:endParaRPr>
            </a:p>
          </p:txBody>
        </p:sp>
        <p:sp>
          <p:nvSpPr>
            <p:cNvPr id="18451" name="Rectangle 15"/>
            <p:cNvSpPr/>
            <p:nvPr/>
          </p:nvSpPr>
          <p:spPr>
            <a:xfrm>
              <a:off x="3705994" y="3320058"/>
              <a:ext cx="809922" cy="539551"/>
            </a:xfrm>
            <a:prstGeom prst="rect">
              <a:avLst/>
            </a:prstGeom>
            <a:solidFill>
              <a:srgbClr val="66CCFF"/>
            </a:solidFill>
            <a:ln w="12700" cap="flat" cmpd="sng">
              <a:solidFill>
                <a:schemeClr val="tx1"/>
              </a:solidFill>
              <a:prstDash val="solid"/>
              <a:miter/>
              <a:headEnd type="none" w="med" len="med"/>
              <a:tailEnd type="none" w="med" len="med"/>
            </a:ln>
          </p:spPr>
          <p:txBody>
            <a:bodyPr wrap="none" anchor="ctr"/>
            <a:lstStyle/>
            <a:p>
              <a:endParaRPr lang="zh-CN" altLang="en-US" b="1" dirty="0">
                <a:latin typeface="Arial" panose="020B0604020202020204" pitchFamily="34" charset="0"/>
                <a:ea typeface="宋体" panose="02010600030101010101" pitchFamily="2" charset="-122"/>
              </a:endParaRPr>
            </a:p>
          </p:txBody>
        </p:sp>
        <p:sp>
          <p:nvSpPr>
            <p:cNvPr id="18452" name="Rectangle 15"/>
            <p:cNvSpPr/>
            <p:nvPr/>
          </p:nvSpPr>
          <p:spPr>
            <a:xfrm>
              <a:off x="4515917" y="3320058"/>
              <a:ext cx="809922" cy="539551"/>
            </a:xfrm>
            <a:prstGeom prst="rect">
              <a:avLst/>
            </a:prstGeom>
            <a:solidFill>
              <a:srgbClr val="66CCFF"/>
            </a:solidFill>
            <a:ln w="12700" cap="flat" cmpd="sng">
              <a:solidFill>
                <a:schemeClr val="tx1"/>
              </a:solidFill>
              <a:prstDash val="solid"/>
              <a:miter/>
              <a:headEnd type="none" w="med" len="med"/>
              <a:tailEnd type="none" w="med" len="med"/>
            </a:ln>
          </p:spPr>
          <p:txBody>
            <a:bodyPr wrap="none" anchor="ctr"/>
            <a:lstStyle/>
            <a:p>
              <a:endParaRPr lang="zh-CN" altLang="en-US" b="1" dirty="0">
                <a:latin typeface="Arial" panose="020B0604020202020204" pitchFamily="34" charset="0"/>
                <a:ea typeface="宋体" panose="02010600030101010101" pitchFamily="2" charset="-122"/>
              </a:endParaRPr>
            </a:p>
          </p:txBody>
        </p:sp>
        <p:sp>
          <p:nvSpPr>
            <p:cNvPr id="18453" name="Rectangle 15"/>
            <p:cNvSpPr/>
            <p:nvPr/>
          </p:nvSpPr>
          <p:spPr>
            <a:xfrm>
              <a:off x="5325839" y="3318866"/>
              <a:ext cx="809922" cy="539552"/>
            </a:xfrm>
            <a:prstGeom prst="rect">
              <a:avLst/>
            </a:prstGeom>
            <a:solidFill>
              <a:srgbClr val="66CCFF"/>
            </a:solidFill>
            <a:ln w="12700" cap="flat" cmpd="sng">
              <a:solidFill>
                <a:schemeClr val="tx1"/>
              </a:solidFill>
              <a:prstDash val="solid"/>
              <a:miter/>
              <a:headEnd type="none" w="med" len="med"/>
              <a:tailEnd type="none" w="med" len="med"/>
            </a:ln>
          </p:spPr>
          <p:txBody>
            <a:bodyPr wrap="none" anchor="ctr"/>
            <a:lstStyle/>
            <a:p>
              <a:endParaRPr lang="zh-CN" altLang="en-US" b="1" dirty="0">
                <a:latin typeface="Arial" panose="020B0604020202020204" pitchFamily="34" charset="0"/>
                <a:ea typeface="宋体" panose="02010600030101010101" pitchFamily="2" charset="-122"/>
              </a:endParaRPr>
            </a:p>
          </p:txBody>
        </p:sp>
        <p:sp>
          <p:nvSpPr>
            <p:cNvPr id="18454" name="Rectangle 15"/>
            <p:cNvSpPr/>
            <p:nvPr/>
          </p:nvSpPr>
          <p:spPr>
            <a:xfrm>
              <a:off x="2899645" y="3858418"/>
              <a:ext cx="809922" cy="539551"/>
            </a:xfrm>
            <a:prstGeom prst="rect">
              <a:avLst/>
            </a:prstGeom>
            <a:solidFill>
              <a:srgbClr val="66CCFF"/>
            </a:solidFill>
            <a:ln w="12700" cap="flat" cmpd="sng">
              <a:solidFill>
                <a:schemeClr val="tx1"/>
              </a:solidFill>
              <a:prstDash val="solid"/>
              <a:miter/>
              <a:headEnd type="none" w="med" len="med"/>
              <a:tailEnd type="none" w="med" len="med"/>
            </a:ln>
          </p:spPr>
          <p:txBody>
            <a:bodyPr wrap="none" anchor="ctr"/>
            <a:lstStyle/>
            <a:p>
              <a:endParaRPr lang="zh-CN" altLang="en-US" b="1" dirty="0">
                <a:latin typeface="Arial" panose="020B0604020202020204" pitchFamily="34" charset="0"/>
                <a:ea typeface="宋体" panose="02010600030101010101" pitchFamily="2" charset="-122"/>
              </a:endParaRPr>
            </a:p>
          </p:txBody>
        </p:sp>
        <p:sp>
          <p:nvSpPr>
            <p:cNvPr id="18455" name="Rectangle 15"/>
            <p:cNvSpPr/>
            <p:nvPr/>
          </p:nvSpPr>
          <p:spPr>
            <a:xfrm>
              <a:off x="3709567" y="3859609"/>
              <a:ext cx="809922" cy="539552"/>
            </a:xfrm>
            <a:prstGeom prst="rect">
              <a:avLst/>
            </a:prstGeom>
            <a:solidFill>
              <a:srgbClr val="66CCFF"/>
            </a:solidFill>
            <a:ln w="12700" cap="flat" cmpd="sng">
              <a:solidFill>
                <a:schemeClr val="tx1"/>
              </a:solidFill>
              <a:prstDash val="solid"/>
              <a:miter/>
              <a:headEnd type="none" w="med" len="med"/>
              <a:tailEnd type="none" w="med" len="med"/>
            </a:ln>
          </p:spPr>
          <p:txBody>
            <a:bodyPr wrap="none" anchor="ctr"/>
            <a:lstStyle/>
            <a:p>
              <a:endParaRPr lang="zh-CN" altLang="en-US" b="1" dirty="0">
                <a:latin typeface="Arial" panose="020B0604020202020204" pitchFamily="34" charset="0"/>
                <a:ea typeface="宋体" panose="02010600030101010101" pitchFamily="2" charset="-122"/>
              </a:endParaRPr>
            </a:p>
          </p:txBody>
        </p:sp>
        <p:sp>
          <p:nvSpPr>
            <p:cNvPr id="18456" name="Rectangle 15"/>
            <p:cNvSpPr/>
            <p:nvPr/>
          </p:nvSpPr>
          <p:spPr>
            <a:xfrm>
              <a:off x="4519489" y="3859609"/>
              <a:ext cx="809922" cy="539552"/>
            </a:xfrm>
            <a:prstGeom prst="rect">
              <a:avLst/>
            </a:prstGeom>
            <a:solidFill>
              <a:srgbClr val="66CCFF"/>
            </a:solidFill>
            <a:ln w="12700" cap="flat" cmpd="sng">
              <a:solidFill>
                <a:schemeClr val="tx1"/>
              </a:solidFill>
              <a:prstDash val="solid"/>
              <a:miter/>
              <a:headEnd type="none" w="med" len="med"/>
              <a:tailEnd type="none" w="med" len="med"/>
            </a:ln>
          </p:spPr>
          <p:txBody>
            <a:bodyPr wrap="none" anchor="ctr"/>
            <a:lstStyle/>
            <a:p>
              <a:endParaRPr lang="zh-CN" altLang="en-US" b="1" dirty="0">
                <a:latin typeface="Arial" panose="020B0604020202020204" pitchFamily="34" charset="0"/>
                <a:ea typeface="宋体" panose="02010600030101010101" pitchFamily="2" charset="-122"/>
              </a:endParaRPr>
            </a:p>
          </p:txBody>
        </p:sp>
        <p:sp>
          <p:nvSpPr>
            <p:cNvPr id="18457" name="Rectangle 15"/>
            <p:cNvSpPr/>
            <p:nvPr/>
          </p:nvSpPr>
          <p:spPr>
            <a:xfrm>
              <a:off x="5329412" y="3858417"/>
              <a:ext cx="809922" cy="539551"/>
            </a:xfrm>
            <a:prstGeom prst="rect">
              <a:avLst/>
            </a:prstGeom>
            <a:solidFill>
              <a:srgbClr val="66CCFF"/>
            </a:solidFill>
            <a:ln w="12700" cap="flat" cmpd="sng">
              <a:solidFill>
                <a:schemeClr val="tx1"/>
              </a:solidFill>
              <a:prstDash val="solid"/>
              <a:miter/>
              <a:headEnd type="none" w="med" len="med"/>
              <a:tailEnd type="none" w="med" len="med"/>
            </a:ln>
          </p:spPr>
          <p:txBody>
            <a:bodyPr wrap="none" anchor="ctr"/>
            <a:lstStyle/>
            <a:p>
              <a:endParaRPr lang="zh-CN" altLang="en-US" b="1" dirty="0">
                <a:latin typeface="Arial" panose="020B0604020202020204" pitchFamily="34" charset="0"/>
                <a:ea typeface="宋体" panose="02010600030101010101" pitchFamily="2" charset="-122"/>
              </a:endParaRPr>
            </a:p>
          </p:txBody>
        </p:sp>
        <p:sp>
          <p:nvSpPr>
            <p:cNvPr id="18458" name="Rectangle 15"/>
            <p:cNvSpPr/>
            <p:nvPr/>
          </p:nvSpPr>
          <p:spPr>
            <a:xfrm>
              <a:off x="2896072" y="4397968"/>
              <a:ext cx="809922" cy="539552"/>
            </a:xfrm>
            <a:prstGeom prst="rect">
              <a:avLst/>
            </a:prstGeom>
            <a:solidFill>
              <a:srgbClr val="66CCFF"/>
            </a:solidFill>
            <a:ln w="12700" cap="flat" cmpd="sng">
              <a:solidFill>
                <a:schemeClr val="tx1"/>
              </a:solidFill>
              <a:prstDash val="solid"/>
              <a:miter/>
              <a:headEnd type="none" w="med" len="med"/>
              <a:tailEnd type="none" w="med" len="med"/>
            </a:ln>
          </p:spPr>
          <p:txBody>
            <a:bodyPr wrap="none" anchor="ctr"/>
            <a:lstStyle/>
            <a:p>
              <a:endParaRPr lang="zh-CN" altLang="en-US" b="1" dirty="0">
                <a:latin typeface="Arial" panose="020B0604020202020204" pitchFamily="34" charset="0"/>
                <a:ea typeface="宋体" panose="02010600030101010101" pitchFamily="2" charset="-122"/>
              </a:endParaRPr>
            </a:p>
          </p:txBody>
        </p:sp>
        <p:sp>
          <p:nvSpPr>
            <p:cNvPr id="18459" name="Rectangle 15"/>
            <p:cNvSpPr/>
            <p:nvPr/>
          </p:nvSpPr>
          <p:spPr>
            <a:xfrm>
              <a:off x="3705994" y="4399159"/>
              <a:ext cx="809922" cy="539551"/>
            </a:xfrm>
            <a:prstGeom prst="rect">
              <a:avLst/>
            </a:prstGeom>
            <a:solidFill>
              <a:srgbClr val="66CCFF"/>
            </a:solidFill>
            <a:ln w="12700" cap="flat" cmpd="sng">
              <a:solidFill>
                <a:schemeClr val="tx1"/>
              </a:solidFill>
              <a:prstDash val="solid"/>
              <a:miter/>
              <a:headEnd type="none" w="med" len="med"/>
              <a:tailEnd type="none" w="med" len="med"/>
            </a:ln>
          </p:spPr>
          <p:txBody>
            <a:bodyPr wrap="none" anchor="ctr"/>
            <a:lstStyle/>
            <a:p>
              <a:endParaRPr lang="zh-CN" altLang="en-US" b="1" dirty="0">
                <a:latin typeface="Arial" panose="020B0604020202020204" pitchFamily="34" charset="0"/>
                <a:ea typeface="宋体" panose="02010600030101010101" pitchFamily="2" charset="-122"/>
              </a:endParaRPr>
            </a:p>
          </p:txBody>
        </p:sp>
        <p:sp>
          <p:nvSpPr>
            <p:cNvPr id="18460" name="Rectangle 15"/>
            <p:cNvSpPr/>
            <p:nvPr/>
          </p:nvSpPr>
          <p:spPr>
            <a:xfrm>
              <a:off x="4515916" y="4399159"/>
              <a:ext cx="809922" cy="539551"/>
            </a:xfrm>
            <a:prstGeom prst="rect">
              <a:avLst/>
            </a:prstGeom>
            <a:solidFill>
              <a:srgbClr val="66CCFF"/>
            </a:solidFill>
            <a:ln w="12700" cap="flat" cmpd="sng">
              <a:solidFill>
                <a:schemeClr val="tx1"/>
              </a:solidFill>
              <a:prstDash val="solid"/>
              <a:miter/>
              <a:headEnd type="none" w="med" len="med"/>
              <a:tailEnd type="none" w="med" len="med"/>
            </a:ln>
          </p:spPr>
          <p:txBody>
            <a:bodyPr wrap="none" anchor="ctr"/>
            <a:lstStyle/>
            <a:p>
              <a:endParaRPr lang="zh-CN" altLang="en-US" b="1" dirty="0">
                <a:latin typeface="Arial" panose="020B0604020202020204" pitchFamily="34" charset="0"/>
                <a:ea typeface="宋体" panose="02010600030101010101" pitchFamily="2" charset="-122"/>
              </a:endParaRPr>
            </a:p>
          </p:txBody>
        </p:sp>
        <p:sp>
          <p:nvSpPr>
            <p:cNvPr id="18461" name="Rectangle 15"/>
            <p:cNvSpPr/>
            <p:nvPr/>
          </p:nvSpPr>
          <p:spPr>
            <a:xfrm>
              <a:off x="5324644" y="4397965"/>
              <a:ext cx="809922" cy="539552"/>
            </a:xfrm>
            <a:prstGeom prst="rect">
              <a:avLst/>
            </a:prstGeom>
            <a:solidFill>
              <a:srgbClr val="66CCFF"/>
            </a:solidFill>
            <a:ln w="12700" cap="flat" cmpd="sng">
              <a:solidFill>
                <a:schemeClr val="tx1"/>
              </a:solidFill>
              <a:prstDash val="solid"/>
              <a:miter/>
              <a:headEnd type="none" w="med" len="med"/>
              <a:tailEnd type="none" w="med" len="med"/>
            </a:ln>
          </p:spPr>
          <p:txBody>
            <a:bodyPr wrap="none" anchor="ctr"/>
            <a:lstStyle/>
            <a:p>
              <a:endParaRPr lang="zh-CN" altLang="en-US" b="1" dirty="0">
                <a:latin typeface="Arial" panose="020B0604020202020204" pitchFamily="34" charset="0"/>
                <a:ea typeface="宋体" panose="02010600030101010101" pitchFamily="2"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4"/>
                                        </p:tgtEl>
                                        <p:attrNameLst>
                                          <p:attrName>style.visibility</p:attrName>
                                        </p:attrNameLst>
                                      </p:cBhvr>
                                      <p:to>
                                        <p:strVal val="visible"/>
                                      </p:to>
                                    </p:set>
                                    <p:animEffect transition="in" filter="fade">
                                      <p:cBhvr>
                                        <p:cTn id="12" dur="500"/>
                                        <p:tgtEl>
                                          <p:spTgt spid="3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35"/>
                                        </p:tgtEl>
                                        <p:attrNameLst>
                                          <p:attrName>style.visibility</p:attrName>
                                        </p:attrNameLst>
                                      </p:cBhvr>
                                      <p:to>
                                        <p:strVal val="visible"/>
                                      </p:to>
                                    </p:set>
                                    <p:animEffect transition="in" filter="wipe(up)">
                                      <p:cBhvr>
                                        <p:cTn id="17"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srcRect/>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cstate="print"/>
          <a:stretch>
            <a:fillRect/>
          </a:stretch>
        </p:blipFill>
        <p:spPr>
          <a:xfrm>
            <a:off x="10482263" y="173038"/>
            <a:ext cx="1430337" cy="971550"/>
          </a:xfrm>
          <a:prstGeom prst="rect">
            <a:avLst/>
          </a:prstGeom>
          <a:noFill/>
          <a:ln w="9525">
            <a:noFill/>
          </a:ln>
        </p:spPr>
      </p:pic>
      <p:grpSp>
        <p:nvGrpSpPr>
          <p:cNvPr id="3" name="组合 2"/>
          <p:cNvGrpSpPr/>
          <p:nvPr/>
        </p:nvGrpSpPr>
        <p:grpSpPr>
          <a:xfrm>
            <a:off x="44450" y="81915"/>
            <a:ext cx="3251835" cy="1131570"/>
            <a:chOff x="70" y="129"/>
            <a:chExt cx="5121" cy="1782"/>
          </a:xfrm>
        </p:grpSpPr>
        <p:pic>
          <p:nvPicPr>
            <p:cNvPr id="4" name="图片 3" descr="图片8"/>
            <p:cNvPicPr>
              <a:picLocks noChangeAspect="1"/>
            </p:cNvPicPr>
            <p:nvPr/>
          </p:nvPicPr>
          <p:blipFill>
            <a:blip r:embed="rId4" cstate="print"/>
            <a:stretch>
              <a:fillRect/>
            </a:stretch>
          </p:blipFill>
          <p:spPr>
            <a:xfrm>
              <a:off x="2775" y="129"/>
              <a:ext cx="2416" cy="1783"/>
            </a:xfrm>
            <a:prstGeom prst="rect">
              <a:avLst/>
            </a:prstGeom>
          </p:spPr>
        </p:pic>
        <p:pic>
          <p:nvPicPr>
            <p:cNvPr id="5" name="图片 4" descr="xzgj"/>
            <p:cNvPicPr>
              <a:picLocks noChangeAspect="1"/>
            </p:cNvPicPr>
            <p:nvPr/>
          </p:nvPicPr>
          <p:blipFill>
            <a:blip r:embed="rId5" cstate="print">
              <a:clrChange>
                <a:clrFrom>
                  <a:srgbClr val="FFFFFE">
                    <a:alpha val="100000"/>
                  </a:srgbClr>
                </a:clrFrom>
                <a:clrTo>
                  <a:srgbClr val="FFFFFE">
                    <a:alpha val="100000"/>
                    <a:alpha val="0"/>
                  </a:srgbClr>
                </a:clrTo>
              </a:clrChange>
            </a:blip>
            <a:srcRect r="61393" b="-4384"/>
            <a:stretch>
              <a:fillRect/>
            </a:stretch>
          </p:blipFill>
          <p:spPr>
            <a:xfrm>
              <a:off x="70" y="520"/>
              <a:ext cx="3131" cy="932"/>
            </a:xfrm>
            <a:prstGeom prst="rect">
              <a:avLst/>
            </a:prstGeom>
          </p:spPr>
        </p:pic>
      </p:grpSp>
      <p:sp>
        <p:nvSpPr>
          <p:cNvPr id="6" name="矩形 5"/>
          <p:cNvSpPr/>
          <p:nvPr/>
        </p:nvSpPr>
        <p:spPr>
          <a:xfrm>
            <a:off x="888364" y="1409943"/>
            <a:ext cx="10036309" cy="646331"/>
          </a:xfrm>
          <a:prstGeom prst="rect">
            <a:avLst/>
          </a:prstGeom>
        </p:spPr>
        <p:txBody>
          <a:bodyPr wrap="square">
            <a:spAutoFit/>
          </a:bodyPr>
          <a:lstStyle/>
          <a:p>
            <a:pPr indent="228600">
              <a:spcAft>
                <a:spcPts val="0"/>
              </a:spcAft>
            </a:pPr>
            <a:r>
              <a:rPr lang="zh-CN" altLang="zh-CN" sz="360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正方形的边长还可能是几</a:t>
            </a:r>
            <a:r>
              <a:rPr lang="en-US" altLang="zh-CN" sz="360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a:t>
            </a:r>
            <a:r>
              <a:rPr lang="zh-CN" altLang="zh-CN" sz="360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你是怎样知道的</a:t>
            </a:r>
            <a:r>
              <a:rPr lang="en-US" altLang="zh-CN" sz="360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a:t>
            </a:r>
            <a:endParaRPr lang="zh-CN" altLang="zh-CN" sz="3600" dirty="0">
              <a:solidFill>
                <a:srgbClr val="000000"/>
              </a:solidFill>
              <a:effectLst/>
              <a:latin typeface="华文楷体" panose="02010600040101010101" pitchFamily="2" charset="-122"/>
              <a:ea typeface="华文楷体" panose="02010600040101010101" pitchFamily="2" charset="-122"/>
              <a:cs typeface="Times New Roman" panose="02020603050405020304" pitchFamily="18" charset="0"/>
            </a:endParaRPr>
          </a:p>
        </p:txBody>
      </p:sp>
      <p:sp>
        <p:nvSpPr>
          <p:cNvPr id="7" name="矩形 6"/>
          <p:cNvSpPr/>
          <p:nvPr/>
        </p:nvSpPr>
        <p:spPr>
          <a:xfrm>
            <a:off x="2032690" y="2523140"/>
            <a:ext cx="7008465" cy="923330"/>
          </a:xfrm>
          <a:prstGeom prst="rect">
            <a:avLst/>
          </a:prstGeom>
        </p:spPr>
        <p:txBody>
          <a:bodyPr wrap="square">
            <a:spAutoFit/>
          </a:bodyPr>
          <a:lstStyle/>
          <a:p>
            <a:pPr indent="228600">
              <a:lnSpc>
                <a:spcPct val="150000"/>
              </a:lnSpc>
              <a:spcAft>
                <a:spcPts val="0"/>
              </a:spcAft>
            </a:pPr>
            <a:r>
              <a:rPr lang="zh-CN" altLang="zh-CN" sz="4000" dirty="0">
                <a:solidFill>
                  <a:srgbClr val="FF0000"/>
                </a:solidFill>
                <a:latin typeface="华文楷体" panose="02010600040101010101" pitchFamily="2" charset="-122"/>
                <a:ea typeface="华文楷体" panose="02010600040101010101" pitchFamily="2" charset="-122"/>
                <a:cs typeface="Times New Roman" panose="02020603050405020304" pitchFamily="18" charset="0"/>
              </a:rPr>
              <a:t>还可能是</a:t>
            </a:r>
            <a:r>
              <a:rPr lang="en-US" altLang="zh-CN" sz="4000" dirty="0">
                <a:solidFill>
                  <a:srgbClr val="FF0000"/>
                </a:solidFill>
                <a:latin typeface="华文楷体" panose="02010600040101010101" pitchFamily="2" charset="-122"/>
                <a:ea typeface="华文楷体" panose="02010600040101010101" pitchFamily="2" charset="-122"/>
                <a:cs typeface="Times New Roman" panose="02020603050405020304" pitchFamily="18" charset="0"/>
              </a:rPr>
              <a:t>24 dm,30 </a:t>
            </a:r>
            <a:r>
              <a:rPr lang="en-US" altLang="zh-CN" sz="4000" dirty="0" err="1">
                <a:solidFill>
                  <a:srgbClr val="FF0000"/>
                </a:solidFill>
                <a:latin typeface="华文楷体" panose="02010600040101010101" pitchFamily="2" charset="-122"/>
                <a:ea typeface="华文楷体" panose="02010600040101010101" pitchFamily="2" charset="-122"/>
                <a:cs typeface="Times New Roman" panose="02020603050405020304" pitchFamily="18" charset="0"/>
              </a:rPr>
              <a:t>dm</a:t>
            </a:r>
            <a:r>
              <a:rPr lang="zh-CN" altLang="zh-CN" sz="4000" dirty="0" smtClean="0">
                <a:solidFill>
                  <a:srgbClr val="FF0000"/>
                </a:solidFill>
                <a:latin typeface="华文楷体" panose="02010600040101010101" pitchFamily="2" charset="-122"/>
                <a:ea typeface="华文楷体" panose="02010600040101010101" pitchFamily="2" charset="-122"/>
                <a:cs typeface="Times New Roman" panose="02020603050405020304" pitchFamily="18" charset="0"/>
              </a:rPr>
              <a:t>……</a:t>
            </a:r>
          </a:p>
        </p:txBody>
      </p:sp>
      <p:sp>
        <p:nvSpPr>
          <p:cNvPr id="8" name="矩形 7"/>
          <p:cNvSpPr/>
          <p:nvPr/>
        </p:nvSpPr>
        <p:spPr>
          <a:xfrm>
            <a:off x="2032635" y="3913505"/>
            <a:ext cx="9082405" cy="1938020"/>
          </a:xfrm>
          <a:prstGeom prst="rect">
            <a:avLst/>
          </a:prstGeom>
        </p:spPr>
        <p:txBody>
          <a:bodyPr wrap="square">
            <a:spAutoFit/>
          </a:bodyPr>
          <a:lstStyle/>
          <a:p>
            <a:pPr>
              <a:lnSpc>
                <a:spcPct val="150000"/>
              </a:lnSpc>
            </a:pPr>
            <a:r>
              <a:rPr lang="zh-CN" altLang="zh-CN" sz="4000" dirty="0">
                <a:solidFill>
                  <a:srgbClr val="7030A0"/>
                </a:solidFill>
                <a:latin typeface="华文楷体" panose="02010600040101010101" pitchFamily="2" charset="-122"/>
                <a:ea typeface="华文楷体" panose="02010600040101010101" pitchFamily="2" charset="-122"/>
                <a:cs typeface="Times New Roman" panose="02020603050405020304" pitchFamily="18" charset="0"/>
              </a:rPr>
              <a:t>先找到</a:t>
            </a:r>
            <a:r>
              <a:rPr lang="en-US" altLang="zh-CN" sz="4000" dirty="0">
                <a:solidFill>
                  <a:srgbClr val="7030A0"/>
                </a:solidFill>
                <a:latin typeface="华文楷体" panose="02010600040101010101" pitchFamily="2" charset="-122"/>
                <a:ea typeface="华文楷体" panose="02010600040101010101" pitchFamily="2" charset="-122"/>
                <a:cs typeface="Times New Roman" panose="02020603050405020304" pitchFamily="18" charset="0"/>
              </a:rPr>
              <a:t>2</a:t>
            </a:r>
            <a:r>
              <a:rPr lang="zh-CN" altLang="zh-CN" sz="4000" dirty="0">
                <a:solidFill>
                  <a:srgbClr val="7030A0"/>
                </a:solidFill>
                <a:latin typeface="华文楷体" panose="02010600040101010101" pitchFamily="2" charset="-122"/>
                <a:ea typeface="华文楷体" panose="02010600040101010101" pitchFamily="2" charset="-122"/>
                <a:cs typeface="Times New Roman" panose="02020603050405020304" pitchFamily="18" charset="0"/>
              </a:rPr>
              <a:t>和</a:t>
            </a:r>
            <a:r>
              <a:rPr lang="en-US" altLang="zh-CN" sz="4000" dirty="0">
                <a:solidFill>
                  <a:srgbClr val="7030A0"/>
                </a:solidFill>
                <a:latin typeface="华文楷体" panose="02010600040101010101" pitchFamily="2" charset="-122"/>
                <a:ea typeface="华文楷体" panose="02010600040101010101" pitchFamily="2" charset="-122"/>
                <a:cs typeface="Times New Roman" panose="02020603050405020304" pitchFamily="18" charset="0"/>
              </a:rPr>
              <a:t>3</a:t>
            </a:r>
            <a:r>
              <a:rPr lang="zh-CN" altLang="zh-CN" sz="4000" dirty="0">
                <a:solidFill>
                  <a:srgbClr val="7030A0"/>
                </a:solidFill>
                <a:latin typeface="华文楷体" panose="02010600040101010101" pitchFamily="2" charset="-122"/>
                <a:ea typeface="华文楷体" panose="02010600040101010101" pitchFamily="2" charset="-122"/>
                <a:cs typeface="Times New Roman" panose="02020603050405020304" pitchFamily="18" charset="0"/>
              </a:rPr>
              <a:t>的最小公倍数</a:t>
            </a:r>
            <a:r>
              <a:rPr lang="zh-CN" altLang="en-US" sz="4000" dirty="0">
                <a:solidFill>
                  <a:srgbClr val="7030A0"/>
                </a:solidFill>
                <a:latin typeface="华文楷体" panose="02010600040101010101" pitchFamily="2" charset="-122"/>
                <a:ea typeface="华文楷体" panose="02010600040101010101" pitchFamily="2" charset="-122"/>
                <a:cs typeface="Times New Roman" panose="02020603050405020304" pitchFamily="18" charset="0"/>
              </a:rPr>
              <a:t>，</a:t>
            </a:r>
            <a:r>
              <a:rPr lang="zh-CN" altLang="zh-CN" sz="4000" dirty="0">
                <a:solidFill>
                  <a:srgbClr val="7030A0"/>
                </a:solidFill>
                <a:latin typeface="华文楷体" panose="02010600040101010101" pitchFamily="2" charset="-122"/>
                <a:ea typeface="华文楷体" panose="02010600040101010101" pitchFamily="2" charset="-122"/>
                <a:cs typeface="Times New Roman" panose="02020603050405020304" pitchFamily="18" charset="0"/>
              </a:rPr>
              <a:t>再依次乘</a:t>
            </a:r>
            <a:r>
              <a:rPr lang="en-US" altLang="zh-CN" sz="4000" dirty="0">
                <a:solidFill>
                  <a:srgbClr val="7030A0"/>
                </a:solidFill>
                <a:latin typeface="华文楷体" panose="02010600040101010101" pitchFamily="2" charset="-122"/>
                <a:ea typeface="华文楷体" panose="02010600040101010101" pitchFamily="2" charset="-122"/>
                <a:cs typeface="Times New Roman" panose="02020603050405020304" pitchFamily="18" charset="0"/>
              </a:rPr>
              <a:t>2,3,4,5,</a:t>
            </a:r>
            <a:r>
              <a:rPr lang="zh-CN" altLang="zh-CN" sz="4000" dirty="0">
                <a:solidFill>
                  <a:srgbClr val="7030A0"/>
                </a:solidFill>
                <a:latin typeface="华文楷体" panose="02010600040101010101" pitchFamily="2" charset="-122"/>
                <a:ea typeface="华文楷体" panose="02010600040101010101" pitchFamily="2" charset="-122"/>
                <a:cs typeface="Times New Roman" panose="02020603050405020304" pitchFamily="18" charset="0"/>
              </a:rPr>
              <a:t>…</a:t>
            </a:r>
            <a:r>
              <a:rPr lang="en-US" altLang="zh-CN" sz="4000" dirty="0">
                <a:solidFill>
                  <a:srgbClr val="7030A0"/>
                </a:solidFill>
                <a:latin typeface="华文楷体" panose="02010600040101010101" pitchFamily="2" charset="-122"/>
                <a:ea typeface="华文楷体" panose="02010600040101010101" pitchFamily="2" charset="-122"/>
                <a:cs typeface="Times New Roman" panose="02020603050405020304" pitchFamily="18" charset="0"/>
              </a:rPr>
              <a:t>,</a:t>
            </a:r>
            <a:r>
              <a:rPr lang="zh-CN" altLang="zh-CN" sz="4000" dirty="0">
                <a:solidFill>
                  <a:srgbClr val="7030A0"/>
                </a:solidFill>
                <a:latin typeface="华文楷体" panose="02010600040101010101" pitchFamily="2" charset="-122"/>
                <a:ea typeface="华文楷体" panose="02010600040101010101" pitchFamily="2" charset="-122"/>
                <a:cs typeface="Times New Roman" panose="02020603050405020304" pitchFamily="18" charset="0"/>
              </a:rPr>
              <a:t>就可以找到其他的公倍数。</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left)">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srcRect/>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cstate="print"/>
          <a:stretch>
            <a:fillRect/>
          </a:stretch>
        </p:blipFill>
        <p:spPr>
          <a:xfrm>
            <a:off x="10482263" y="173038"/>
            <a:ext cx="1430337" cy="971550"/>
          </a:xfrm>
          <a:prstGeom prst="rect">
            <a:avLst/>
          </a:prstGeom>
          <a:noFill/>
          <a:ln w="9525">
            <a:noFill/>
          </a:ln>
        </p:spPr>
      </p:pic>
      <p:grpSp>
        <p:nvGrpSpPr>
          <p:cNvPr id="3" name="组合 2"/>
          <p:cNvGrpSpPr/>
          <p:nvPr/>
        </p:nvGrpSpPr>
        <p:grpSpPr>
          <a:xfrm>
            <a:off x="44450" y="81915"/>
            <a:ext cx="3251835" cy="1131570"/>
            <a:chOff x="70" y="129"/>
            <a:chExt cx="5121" cy="1782"/>
          </a:xfrm>
        </p:grpSpPr>
        <p:pic>
          <p:nvPicPr>
            <p:cNvPr id="4" name="图片 3" descr="图片8"/>
            <p:cNvPicPr>
              <a:picLocks noChangeAspect="1"/>
            </p:cNvPicPr>
            <p:nvPr/>
          </p:nvPicPr>
          <p:blipFill>
            <a:blip r:embed="rId4" cstate="print"/>
            <a:stretch>
              <a:fillRect/>
            </a:stretch>
          </p:blipFill>
          <p:spPr>
            <a:xfrm>
              <a:off x="2775" y="129"/>
              <a:ext cx="2416" cy="1783"/>
            </a:xfrm>
            <a:prstGeom prst="rect">
              <a:avLst/>
            </a:prstGeom>
          </p:spPr>
        </p:pic>
        <p:pic>
          <p:nvPicPr>
            <p:cNvPr id="5" name="图片 4" descr="xzgj"/>
            <p:cNvPicPr>
              <a:picLocks noChangeAspect="1"/>
            </p:cNvPicPr>
            <p:nvPr/>
          </p:nvPicPr>
          <p:blipFill>
            <a:blip r:embed="rId5" cstate="print">
              <a:clrChange>
                <a:clrFrom>
                  <a:srgbClr val="FFFFFE">
                    <a:alpha val="100000"/>
                  </a:srgbClr>
                </a:clrFrom>
                <a:clrTo>
                  <a:srgbClr val="FFFFFE">
                    <a:alpha val="100000"/>
                    <a:alpha val="0"/>
                  </a:srgbClr>
                </a:clrTo>
              </a:clrChange>
            </a:blip>
            <a:srcRect r="61393" b="-4384"/>
            <a:stretch>
              <a:fillRect/>
            </a:stretch>
          </p:blipFill>
          <p:spPr>
            <a:xfrm>
              <a:off x="70" y="520"/>
              <a:ext cx="3131" cy="932"/>
            </a:xfrm>
            <a:prstGeom prst="rect">
              <a:avLst/>
            </a:prstGeom>
          </p:spPr>
        </p:pic>
      </p:grpSp>
      <p:grpSp>
        <p:nvGrpSpPr>
          <p:cNvPr id="6" name="Group 2"/>
          <p:cNvGrpSpPr/>
          <p:nvPr/>
        </p:nvGrpSpPr>
        <p:grpSpPr bwMode="auto">
          <a:xfrm>
            <a:off x="3588385" y="2438400"/>
            <a:ext cx="3467100" cy="2895600"/>
            <a:chOff x="0" y="0"/>
            <a:chExt cx="1493" cy="1101"/>
          </a:xfrm>
        </p:grpSpPr>
        <p:sp>
          <p:nvSpPr>
            <p:cNvPr id="7" name="Rectangle 3"/>
            <p:cNvSpPr>
              <a:spLocks noChangeArrowheads="1"/>
            </p:cNvSpPr>
            <p:nvPr/>
          </p:nvSpPr>
          <p:spPr bwMode="auto">
            <a:xfrm>
              <a:off x="182" y="0"/>
              <a:ext cx="1128" cy="22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b="1" baseline="30000">
                  <a:solidFill>
                    <a:schemeClr val="tx1"/>
                  </a:solidFill>
                  <a:latin typeface="Times New Roman" panose="02020603050405020304" pitchFamily="18" charset="0"/>
                  <a:ea typeface="楷体_GB2312" panose="02010609030101010101" pitchFamily="49" charset="-122"/>
                </a:defRPr>
              </a:lvl1pPr>
              <a:lvl2pPr marL="742950" indent="-285750" eaLnBrk="0" hangingPunct="0">
                <a:defRPr sz="2400" b="1" baseline="30000">
                  <a:solidFill>
                    <a:schemeClr val="tx1"/>
                  </a:solidFill>
                  <a:latin typeface="Times New Roman" panose="02020603050405020304" pitchFamily="18" charset="0"/>
                  <a:ea typeface="楷体_GB2312" panose="02010609030101010101" pitchFamily="49" charset="-122"/>
                </a:defRPr>
              </a:lvl2pPr>
              <a:lvl3pPr marL="1143000" indent="-228600" eaLnBrk="0" hangingPunct="0">
                <a:defRPr sz="2400" b="1" baseline="30000">
                  <a:solidFill>
                    <a:schemeClr val="tx1"/>
                  </a:solidFill>
                  <a:latin typeface="Times New Roman" panose="02020603050405020304" pitchFamily="18" charset="0"/>
                  <a:ea typeface="楷体_GB2312" panose="02010609030101010101" pitchFamily="49" charset="-122"/>
                </a:defRPr>
              </a:lvl3pPr>
              <a:lvl4pPr marL="1600200" indent="-228600" eaLnBrk="0" hangingPunct="0">
                <a:defRPr sz="2400" b="1" baseline="30000">
                  <a:solidFill>
                    <a:schemeClr val="tx1"/>
                  </a:solidFill>
                  <a:latin typeface="Times New Roman" panose="02020603050405020304" pitchFamily="18" charset="0"/>
                  <a:ea typeface="楷体_GB2312" panose="02010609030101010101" pitchFamily="49" charset="-122"/>
                </a:defRPr>
              </a:lvl4pPr>
              <a:lvl5pPr marL="2057400" indent="-228600" eaLnBrk="0" hangingPunct="0">
                <a:defRPr sz="2400" b="1" baseline="30000">
                  <a:solidFill>
                    <a:schemeClr val="tx1"/>
                  </a:solidFill>
                  <a:latin typeface="Times New Roman" panose="02020603050405020304" pitchFamily="18" charset="0"/>
                  <a:ea typeface="楷体_GB2312" panose="02010609030101010101" pitchFamily="49" charset="-122"/>
                </a:defRPr>
              </a:lvl5pPr>
              <a:lvl6pPr marL="2514600" indent="-228600" eaLnBrk="0" fontAlgn="base" hangingPunct="0">
                <a:spcBef>
                  <a:spcPct val="0"/>
                </a:spcBef>
                <a:spcAft>
                  <a:spcPct val="0"/>
                </a:spcAft>
                <a:buFont typeface="Arial" panose="020B0604020202020204" pitchFamily="34" charset="0"/>
                <a:defRPr sz="2400" b="1" baseline="30000">
                  <a:solidFill>
                    <a:schemeClr val="tx1"/>
                  </a:solidFill>
                  <a:latin typeface="Times New Roman" panose="02020603050405020304" pitchFamily="18" charset="0"/>
                  <a:ea typeface="楷体_GB2312" panose="02010609030101010101" pitchFamily="49" charset="-122"/>
                </a:defRPr>
              </a:lvl6pPr>
              <a:lvl7pPr marL="2971800" indent="-228600" eaLnBrk="0" fontAlgn="base" hangingPunct="0">
                <a:spcBef>
                  <a:spcPct val="0"/>
                </a:spcBef>
                <a:spcAft>
                  <a:spcPct val="0"/>
                </a:spcAft>
                <a:buFont typeface="Arial" panose="020B0604020202020204" pitchFamily="34" charset="0"/>
                <a:defRPr sz="2400" b="1" baseline="30000">
                  <a:solidFill>
                    <a:schemeClr val="tx1"/>
                  </a:solidFill>
                  <a:latin typeface="Times New Roman" panose="02020603050405020304" pitchFamily="18" charset="0"/>
                  <a:ea typeface="楷体_GB2312" panose="02010609030101010101" pitchFamily="49" charset="-122"/>
                </a:defRPr>
              </a:lvl7pPr>
              <a:lvl8pPr marL="3429000" indent="-228600" eaLnBrk="0" fontAlgn="base" hangingPunct="0">
                <a:spcBef>
                  <a:spcPct val="0"/>
                </a:spcBef>
                <a:spcAft>
                  <a:spcPct val="0"/>
                </a:spcAft>
                <a:buFont typeface="Arial" panose="020B0604020202020204" pitchFamily="34" charset="0"/>
                <a:defRPr sz="2400" b="1" baseline="30000">
                  <a:solidFill>
                    <a:schemeClr val="tx1"/>
                  </a:solidFill>
                  <a:latin typeface="Times New Roman" panose="02020603050405020304" pitchFamily="18" charset="0"/>
                  <a:ea typeface="楷体_GB2312" panose="02010609030101010101" pitchFamily="49" charset="-122"/>
                </a:defRPr>
              </a:lvl8pPr>
              <a:lvl9pPr marL="3886200" indent="-228600" eaLnBrk="0" fontAlgn="base" hangingPunct="0">
                <a:spcBef>
                  <a:spcPct val="0"/>
                </a:spcBef>
                <a:spcAft>
                  <a:spcPct val="0"/>
                </a:spcAft>
                <a:buFont typeface="Arial" panose="020B0604020202020204" pitchFamily="34" charset="0"/>
                <a:defRPr sz="2400" b="1" baseline="30000">
                  <a:solidFill>
                    <a:schemeClr val="tx1"/>
                  </a:solidFill>
                  <a:latin typeface="Times New Roman" panose="02020603050405020304" pitchFamily="18" charset="0"/>
                  <a:ea typeface="楷体_GB2312" panose="02010609030101010101" pitchFamily="49" charset="-122"/>
                </a:defRPr>
              </a:lvl9pPr>
            </a:lstStyle>
            <a:p>
              <a:pPr algn="ctr" eaLnBrk="1" hangingPunct="1"/>
              <a:r>
                <a:rPr lang="en-US" sz="3200" baseline="0" dirty="0"/>
                <a:t>3 </a:t>
              </a:r>
              <a:r>
                <a:rPr lang="zh-CN" altLang="en-US" sz="3200" baseline="0" dirty="0"/>
                <a:t>的倍数</a:t>
              </a:r>
              <a:endParaRPr lang="zh-CN" altLang="en-US" sz="3200" baseline="0" dirty="0">
                <a:solidFill>
                  <a:srgbClr val="0000FF"/>
                </a:solidFill>
              </a:endParaRPr>
            </a:p>
          </p:txBody>
        </p:sp>
        <p:sp>
          <p:nvSpPr>
            <p:cNvPr id="8" name="Oval 4"/>
            <p:cNvSpPr>
              <a:spLocks noChangeArrowheads="1"/>
            </p:cNvSpPr>
            <p:nvPr/>
          </p:nvSpPr>
          <p:spPr bwMode="auto">
            <a:xfrm>
              <a:off x="0" y="327"/>
              <a:ext cx="1493" cy="774"/>
            </a:xfrm>
            <a:prstGeom prst="ellipse">
              <a:avLst/>
            </a:prstGeom>
            <a:solidFill>
              <a:schemeClr val="bg1"/>
            </a:solidFill>
            <a:ln w="19050" cmpd="sng">
              <a:solidFill>
                <a:srgbClr val="008000"/>
              </a:solidFill>
              <a:round/>
            </a:ln>
          </p:spPr>
          <p:txBody>
            <a:bodyPr wrap="none" lIns="90000" tIns="46800" rIns="90000" bIns="46800" anchor="ctr"/>
            <a:lstStyle>
              <a:lvl1pPr eaLnBrk="0" hangingPunct="0">
                <a:defRPr sz="2400" b="1" baseline="30000">
                  <a:solidFill>
                    <a:schemeClr val="tx1"/>
                  </a:solidFill>
                  <a:latin typeface="Times New Roman" panose="02020603050405020304" pitchFamily="18" charset="0"/>
                  <a:ea typeface="楷体_GB2312" panose="02010609030101010101" pitchFamily="49" charset="-122"/>
                </a:defRPr>
              </a:lvl1pPr>
              <a:lvl2pPr marL="742950" indent="-285750" eaLnBrk="0" hangingPunct="0">
                <a:defRPr sz="2400" b="1" baseline="30000">
                  <a:solidFill>
                    <a:schemeClr val="tx1"/>
                  </a:solidFill>
                  <a:latin typeface="Times New Roman" panose="02020603050405020304" pitchFamily="18" charset="0"/>
                  <a:ea typeface="楷体_GB2312" panose="02010609030101010101" pitchFamily="49" charset="-122"/>
                </a:defRPr>
              </a:lvl2pPr>
              <a:lvl3pPr marL="1143000" indent="-228600" eaLnBrk="0" hangingPunct="0">
                <a:defRPr sz="2400" b="1" baseline="30000">
                  <a:solidFill>
                    <a:schemeClr val="tx1"/>
                  </a:solidFill>
                  <a:latin typeface="Times New Roman" panose="02020603050405020304" pitchFamily="18" charset="0"/>
                  <a:ea typeface="楷体_GB2312" panose="02010609030101010101" pitchFamily="49" charset="-122"/>
                </a:defRPr>
              </a:lvl3pPr>
              <a:lvl4pPr marL="1600200" indent="-228600" eaLnBrk="0" hangingPunct="0">
                <a:defRPr sz="2400" b="1" baseline="30000">
                  <a:solidFill>
                    <a:schemeClr val="tx1"/>
                  </a:solidFill>
                  <a:latin typeface="Times New Roman" panose="02020603050405020304" pitchFamily="18" charset="0"/>
                  <a:ea typeface="楷体_GB2312" panose="02010609030101010101" pitchFamily="49" charset="-122"/>
                </a:defRPr>
              </a:lvl4pPr>
              <a:lvl5pPr marL="2057400" indent="-228600" eaLnBrk="0" hangingPunct="0">
                <a:defRPr sz="2400" b="1" baseline="30000">
                  <a:solidFill>
                    <a:schemeClr val="tx1"/>
                  </a:solidFill>
                  <a:latin typeface="Times New Roman" panose="02020603050405020304" pitchFamily="18" charset="0"/>
                  <a:ea typeface="楷体_GB2312" panose="02010609030101010101" pitchFamily="49" charset="-122"/>
                </a:defRPr>
              </a:lvl5pPr>
              <a:lvl6pPr marL="2514600" indent="-228600" eaLnBrk="0" fontAlgn="base" hangingPunct="0">
                <a:spcBef>
                  <a:spcPct val="0"/>
                </a:spcBef>
                <a:spcAft>
                  <a:spcPct val="0"/>
                </a:spcAft>
                <a:buFont typeface="Arial" panose="020B0604020202020204" pitchFamily="34" charset="0"/>
                <a:defRPr sz="2400" b="1" baseline="30000">
                  <a:solidFill>
                    <a:schemeClr val="tx1"/>
                  </a:solidFill>
                  <a:latin typeface="Times New Roman" panose="02020603050405020304" pitchFamily="18" charset="0"/>
                  <a:ea typeface="楷体_GB2312" panose="02010609030101010101" pitchFamily="49" charset="-122"/>
                </a:defRPr>
              </a:lvl6pPr>
              <a:lvl7pPr marL="2971800" indent="-228600" eaLnBrk="0" fontAlgn="base" hangingPunct="0">
                <a:spcBef>
                  <a:spcPct val="0"/>
                </a:spcBef>
                <a:spcAft>
                  <a:spcPct val="0"/>
                </a:spcAft>
                <a:buFont typeface="Arial" panose="020B0604020202020204" pitchFamily="34" charset="0"/>
                <a:defRPr sz="2400" b="1" baseline="30000">
                  <a:solidFill>
                    <a:schemeClr val="tx1"/>
                  </a:solidFill>
                  <a:latin typeface="Times New Roman" panose="02020603050405020304" pitchFamily="18" charset="0"/>
                  <a:ea typeface="楷体_GB2312" panose="02010609030101010101" pitchFamily="49" charset="-122"/>
                </a:defRPr>
              </a:lvl7pPr>
              <a:lvl8pPr marL="3429000" indent="-228600" eaLnBrk="0" fontAlgn="base" hangingPunct="0">
                <a:spcBef>
                  <a:spcPct val="0"/>
                </a:spcBef>
                <a:spcAft>
                  <a:spcPct val="0"/>
                </a:spcAft>
                <a:buFont typeface="Arial" panose="020B0604020202020204" pitchFamily="34" charset="0"/>
                <a:defRPr sz="2400" b="1" baseline="30000">
                  <a:solidFill>
                    <a:schemeClr val="tx1"/>
                  </a:solidFill>
                  <a:latin typeface="Times New Roman" panose="02020603050405020304" pitchFamily="18" charset="0"/>
                  <a:ea typeface="楷体_GB2312" panose="02010609030101010101" pitchFamily="49" charset="-122"/>
                </a:defRPr>
              </a:lvl8pPr>
              <a:lvl9pPr marL="3886200" indent="-228600" eaLnBrk="0" fontAlgn="base" hangingPunct="0">
                <a:spcBef>
                  <a:spcPct val="0"/>
                </a:spcBef>
                <a:spcAft>
                  <a:spcPct val="0"/>
                </a:spcAft>
                <a:buFont typeface="Arial" panose="020B0604020202020204" pitchFamily="34" charset="0"/>
                <a:defRPr sz="2400" b="1" baseline="30000">
                  <a:solidFill>
                    <a:schemeClr val="tx1"/>
                  </a:solidFill>
                  <a:latin typeface="Times New Roman" panose="02020603050405020304" pitchFamily="18" charset="0"/>
                  <a:ea typeface="楷体_GB2312" panose="02010609030101010101" pitchFamily="49" charset="-122"/>
                </a:defRPr>
              </a:lvl9pPr>
            </a:lstStyle>
            <a:p>
              <a:pPr eaLnBrk="1" hangingPunct="1"/>
              <a:endParaRPr lang="zh-CN" altLang="en-US" sz="3200"/>
            </a:p>
          </p:txBody>
        </p:sp>
      </p:grpSp>
      <p:grpSp>
        <p:nvGrpSpPr>
          <p:cNvPr id="9" name="Group 5"/>
          <p:cNvGrpSpPr/>
          <p:nvPr/>
        </p:nvGrpSpPr>
        <p:grpSpPr bwMode="auto">
          <a:xfrm>
            <a:off x="7393940" y="2438400"/>
            <a:ext cx="3467100" cy="2905125"/>
            <a:chOff x="0" y="0"/>
            <a:chExt cx="1493" cy="1101"/>
          </a:xfrm>
        </p:grpSpPr>
        <p:sp>
          <p:nvSpPr>
            <p:cNvPr id="10" name="Oval 6"/>
            <p:cNvSpPr>
              <a:spLocks noChangeArrowheads="1"/>
            </p:cNvSpPr>
            <p:nvPr/>
          </p:nvSpPr>
          <p:spPr bwMode="auto">
            <a:xfrm>
              <a:off x="0" y="327"/>
              <a:ext cx="1493" cy="774"/>
            </a:xfrm>
            <a:prstGeom prst="ellipse">
              <a:avLst/>
            </a:prstGeom>
            <a:solidFill>
              <a:schemeClr val="bg1"/>
            </a:solidFill>
            <a:ln w="19050" cmpd="sng">
              <a:solidFill>
                <a:srgbClr val="CC0066"/>
              </a:solidFill>
              <a:round/>
            </a:ln>
          </p:spPr>
          <p:txBody>
            <a:bodyPr wrap="none" lIns="90000" tIns="46800" rIns="90000" bIns="46800" anchor="ctr"/>
            <a:lstStyle>
              <a:lvl1pPr eaLnBrk="0" hangingPunct="0">
                <a:defRPr sz="2400" b="1" baseline="30000">
                  <a:solidFill>
                    <a:schemeClr val="tx1"/>
                  </a:solidFill>
                  <a:latin typeface="Times New Roman" panose="02020603050405020304" pitchFamily="18" charset="0"/>
                  <a:ea typeface="楷体_GB2312" panose="02010609030101010101" pitchFamily="49" charset="-122"/>
                </a:defRPr>
              </a:lvl1pPr>
              <a:lvl2pPr marL="742950" indent="-285750" eaLnBrk="0" hangingPunct="0">
                <a:defRPr sz="2400" b="1" baseline="30000">
                  <a:solidFill>
                    <a:schemeClr val="tx1"/>
                  </a:solidFill>
                  <a:latin typeface="Times New Roman" panose="02020603050405020304" pitchFamily="18" charset="0"/>
                  <a:ea typeface="楷体_GB2312" panose="02010609030101010101" pitchFamily="49" charset="-122"/>
                </a:defRPr>
              </a:lvl2pPr>
              <a:lvl3pPr marL="1143000" indent="-228600" eaLnBrk="0" hangingPunct="0">
                <a:defRPr sz="2400" b="1" baseline="30000">
                  <a:solidFill>
                    <a:schemeClr val="tx1"/>
                  </a:solidFill>
                  <a:latin typeface="Times New Roman" panose="02020603050405020304" pitchFamily="18" charset="0"/>
                  <a:ea typeface="楷体_GB2312" panose="02010609030101010101" pitchFamily="49" charset="-122"/>
                </a:defRPr>
              </a:lvl3pPr>
              <a:lvl4pPr marL="1600200" indent="-228600" eaLnBrk="0" hangingPunct="0">
                <a:defRPr sz="2400" b="1" baseline="30000">
                  <a:solidFill>
                    <a:schemeClr val="tx1"/>
                  </a:solidFill>
                  <a:latin typeface="Times New Roman" panose="02020603050405020304" pitchFamily="18" charset="0"/>
                  <a:ea typeface="楷体_GB2312" panose="02010609030101010101" pitchFamily="49" charset="-122"/>
                </a:defRPr>
              </a:lvl4pPr>
              <a:lvl5pPr marL="2057400" indent="-228600" eaLnBrk="0" hangingPunct="0">
                <a:defRPr sz="2400" b="1" baseline="30000">
                  <a:solidFill>
                    <a:schemeClr val="tx1"/>
                  </a:solidFill>
                  <a:latin typeface="Times New Roman" panose="02020603050405020304" pitchFamily="18" charset="0"/>
                  <a:ea typeface="楷体_GB2312" panose="02010609030101010101" pitchFamily="49" charset="-122"/>
                </a:defRPr>
              </a:lvl5pPr>
              <a:lvl6pPr marL="2514600" indent="-228600" eaLnBrk="0" fontAlgn="base" hangingPunct="0">
                <a:spcBef>
                  <a:spcPct val="0"/>
                </a:spcBef>
                <a:spcAft>
                  <a:spcPct val="0"/>
                </a:spcAft>
                <a:buFont typeface="Arial" panose="020B0604020202020204" pitchFamily="34" charset="0"/>
                <a:defRPr sz="2400" b="1" baseline="30000">
                  <a:solidFill>
                    <a:schemeClr val="tx1"/>
                  </a:solidFill>
                  <a:latin typeface="Times New Roman" panose="02020603050405020304" pitchFamily="18" charset="0"/>
                  <a:ea typeface="楷体_GB2312" panose="02010609030101010101" pitchFamily="49" charset="-122"/>
                </a:defRPr>
              </a:lvl6pPr>
              <a:lvl7pPr marL="2971800" indent="-228600" eaLnBrk="0" fontAlgn="base" hangingPunct="0">
                <a:spcBef>
                  <a:spcPct val="0"/>
                </a:spcBef>
                <a:spcAft>
                  <a:spcPct val="0"/>
                </a:spcAft>
                <a:buFont typeface="Arial" panose="020B0604020202020204" pitchFamily="34" charset="0"/>
                <a:defRPr sz="2400" b="1" baseline="30000">
                  <a:solidFill>
                    <a:schemeClr val="tx1"/>
                  </a:solidFill>
                  <a:latin typeface="Times New Roman" panose="02020603050405020304" pitchFamily="18" charset="0"/>
                  <a:ea typeface="楷体_GB2312" panose="02010609030101010101" pitchFamily="49" charset="-122"/>
                </a:defRPr>
              </a:lvl7pPr>
              <a:lvl8pPr marL="3429000" indent="-228600" eaLnBrk="0" fontAlgn="base" hangingPunct="0">
                <a:spcBef>
                  <a:spcPct val="0"/>
                </a:spcBef>
                <a:spcAft>
                  <a:spcPct val="0"/>
                </a:spcAft>
                <a:buFont typeface="Arial" panose="020B0604020202020204" pitchFamily="34" charset="0"/>
                <a:defRPr sz="2400" b="1" baseline="30000">
                  <a:solidFill>
                    <a:schemeClr val="tx1"/>
                  </a:solidFill>
                  <a:latin typeface="Times New Roman" panose="02020603050405020304" pitchFamily="18" charset="0"/>
                  <a:ea typeface="楷体_GB2312" panose="02010609030101010101" pitchFamily="49" charset="-122"/>
                </a:defRPr>
              </a:lvl8pPr>
              <a:lvl9pPr marL="3886200" indent="-228600" eaLnBrk="0" fontAlgn="base" hangingPunct="0">
                <a:spcBef>
                  <a:spcPct val="0"/>
                </a:spcBef>
                <a:spcAft>
                  <a:spcPct val="0"/>
                </a:spcAft>
                <a:buFont typeface="Arial" panose="020B0604020202020204" pitchFamily="34" charset="0"/>
                <a:defRPr sz="2400" b="1" baseline="30000">
                  <a:solidFill>
                    <a:schemeClr val="tx1"/>
                  </a:solidFill>
                  <a:latin typeface="Times New Roman" panose="02020603050405020304" pitchFamily="18" charset="0"/>
                  <a:ea typeface="楷体_GB2312" panose="02010609030101010101" pitchFamily="49" charset="-122"/>
                </a:defRPr>
              </a:lvl9pPr>
            </a:lstStyle>
            <a:p>
              <a:pPr eaLnBrk="1" hangingPunct="1"/>
              <a:endParaRPr lang="zh-CN" altLang="en-US" sz="3200"/>
            </a:p>
          </p:txBody>
        </p:sp>
        <p:sp>
          <p:nvSpPr>
            <p:cNvPr id="11" name="Rectangle 7"/>
            <p:cNvSpPr>
              <a:spLocks noChangeArrowheads="1"/>
            </p:cNvSpPr>
            <p:nvPr/>
          </p:nvSpPr>
          <p:spPr bwMode="auto">
            <a:xfrm>
              <a:off x="182" y="0"/>
              <a:ext cx="1128" cy="2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b="1" baseline="30000">
                  <a:solidFill>
                    <a:schemeClr val="tx1"/>
                  </a:solidFill>
                  <a:latin typeface="Times New Roman" panose="02020603050405020304" pitchFamily="18" charset="0"/>
                  <a:ea typeface="楷体_GB2312" panose="02010609030101010101" pitchFamily="49" charset="-122"/>
                </a:defRPr>
              </a:lvl1pPr>
              <a:lvl2pPr marL="742950" indent="-285750" eaLnBrk="0" hangingPunct="0">
                <a:defRPr sz="2400" b="1" baseline="30000">
                  <a:solidFill>
                    <a:schemeClr val="tx1"/>
                  </a:solidFill>
                  <a:latin typeface="Times New Roman" panose="02020603050405020304" pitchFamily="18" charset="0"/>
                  <a:ea typeface="楷体_GB2312" panose="02010609030101010101" pitchFamily="49" charset="-122"/>
                </a:defRPr>
              </a:lvl2pPr>
              <a:lvl3pPr marL="1143000" indent="-228600" eaLnBrk="0" hangingPunct="0">
                <a:defRPr sz="2400" b="1" baseline="30000">
                  <a:solidFill>
                    <a:schemeClr val="tx1"/>
                  </a:solidFill>
                  <a:latin typeface="Times New Roman" panose="02020603050405020304" pitchFamily="18" charset="0"/>
                  <a:ea typeface="楷体_GB2312" panose="02010609030101010101" pitchFamily="49" charset="-122"/>
                </a:defRPr>
              </a:lvl3pPr>
              <a:lvl4pPr marL="1600200" indent="-228600" eaLnBrk="0" hangingPunct="0">
                <a:defRPr sz="2400" b="1" baseline="30000">
                  <a:solidFill>
                    <a:schemeClr val="tx1"/>
                  </a:solidFill>
                  <a:latin typeface="Times New Roman" panose="02020603050405020304" pitchFamily="18" charset="0"/>
                  <a:ea typeface="楷体_GB2312" panose="02010609030101010101" pitchFamily="49" charset="-122"/>
                </a:defRPr>
              </a:lvl4pPr>
              <a:lvl5pPr marL="2057400" indent="-228600" eaLnBrk="0" hangingPunct="0">
                <a:defRPr sz="2400" b="1" baseline="30000">
                  <a:solidFill>
                    <a:schemeClr val="tx1"/>
                  </a:solidFill>
                  <a:latin typeface="Times New Roman" panose="02020603050405020304" pitchFamily="18" charset="0"/>
                  <a:ea typeface="楷体_GB2312" panose="02010609030101010101" pitchFamily="49" charset="-122"/>
                </a:defRPr>
              </a:lvl5pPr>
              <a:lvl6pPr marL="2514600" indent="-228600" eaLnBrk="0" fontAlgn="base" hangingPunct="0">
                <a:spcBef>
                  <a:spcPct val="0"/>
                </a:spcBef>
                <a:spcAft>
                  <a:spcPct val="0"/>
                </a:spcAft>
                <a:buFont typeface="Arial" panose="020B0604020202020204" pitchFamily="34" charset="0"/>
                <a:defRPr sz="2400" b="1" baseline="30000">
                  <a:solidFill>
                    <a:schemeClr val="tx1"/>
                  </a:solidFill>
                  <a:latin typeface="Times New Roman" panose="02020603050405020304" pitchFamily="18" charset="0"/>
                  <a:ea typeface="楷体_GB2312" panose="02010609030101010101" pitchFamily="49" charset="-122"/>
                </a:defRPr>
              </a:lvl6pPr>
              <a:lvl7pPr marL="2971800" indent="-228600" eaLnBrk="0" fontAlgn="base" hangingPunct="0">
                <a:spcBef>
                  <a:spcPct val="0"/>
                </a:spcBef>
                <a:spcAft>
                  <a:spcPct val="0"/>
                </a:spcAft>
                <a:buFont typeface="Arial" panose="020B0604020202020204" pitchFamily="34" charset="0"/>
                <a:defRPr sz="2400" b="1" baseline="30000">
                  <a:solidFill>
                    <a:schemeClr val="tx1"/>
                  </a:solidFill>
                  <a:latin typeface="Times New Roman" panose="02020603050405020304" pitchFamily="18" charset="0"/>
                  <a:ea typeface="楷体_GB2312" panose="02010609030101010101" pitchFamily="49" charset="-122"/>
                </a:defRPr>
              </a:lvl7pPr>
              <a:lvl8pPr marL="3429000" indent="-228600" eaLnBrk="0" fontAlgn="base" hangingPunct="0">
                <a:spcBef>
                  <a:spcPct val="0"/>
                </a:spcBef>
                <a:spcAft>
                  <a:spcPct val="0"/>
                </a:spcAft>
                <a:buFont typeface="Arial" panose="020B0604020202020204" pitchFamily="34" charset="0"/>
                <a:defRPr sz="2400" b="1" baseline="30000">
                  <a:solidFill>
                    <a:schemeClr val="tx1"/>
                  </a:solidFill>
                  <a:latin typeface="Times New Roman" panose="02020603050405020304" pitchFamily="18" charset="0"/>
                  <a:ea typeface="楷体_GB2312" panose="02010609030101010101" pitchFamily="49" charset="-122"/>
                </a:defRPr>
              </a:lvl8pPr>
              <a:lvl9pPr marL="3886200" indent="-228600" eaLnBrk="0" fontAlgn="base" hangingPunct="0">
                <a:spcBef>
                  <a:spcPct val="0"/>
                </a:spcBef>
                <a:spcAft>
                  <a:spcPct val="0"/>
                </a:spcAft>
                <a:buFont typeface="Arial" panose="020B0604020202020204" pitchFamily="34" charset="0"/>
                <a:defRPr sz="2400" b="1" baseline="30000">
                  <a:solidFill>
                    <a:schemeClr val="tx1"/>
                  </a:solidFill>
                  <a:latin typeface="Times New Roman" panose="02020603050405020304" pitchFamily="18" charset="0"/>
                  <a:ea typeface="楷体_GB2312" panose="02010609030101010101" pitchFamily="49" charset="-122"/>
                </a:defRPr>
              </a:lvl9pPr>
            </a:lstStyle>
            <a:p>
              <a:pPr algn="ctr" eaLnBrk="1" hangingPunct="1"/>
              <a:r>
                <a:rPr lang="en-US" sz="3200" baseline="0"/>
                <a:t>2 </a:t>
              </a:r>
              <a:r>
                <a:rPr lang="zh-CN" altLang="en-US" sz="3200" baseline="0"/>
                <a:t>的倍数</a:t>
              </a:r>
            </a:p>
          </p:txBody>
        </p:sp>
      </p:grpSp>
      <p:sp>
        <p:nvSpPr>
          <p:cNvPr id="12" name="Rectangle 8"/>
          <p:cNvSpPr>
            <a:spLocks noChangeArrowheads="1"/>
          </p:cNvSpPr>
          <p:nvPr/>
        </p:nvSpPr>
        <p:spPr bwMode="auto">
          <a:xfrm>
            <a:off x="7360795" y="3468916"/>
            <a:ext cx="3240088" cy="186512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b="1" baseline="30000">
                <a:solidFill>
                  <a:schemeClr val="tx1"/>
                </a:solidFill>
                <a:latin typeface="Times New Roman" panose="02020603050405020304" pitchFamily="18" charset="0"/>
                <a:ea typeface="楷体_GB2312" panose="02010609030101010101" pitchFamily="49" charset="-122"/>
              </a:defRPr>
            </a:lvl1pPr>
            <a:lvl2pPr marL="742950" indent="-285750" eaLnBrk="0" hangingPunct="0">
              <a:defRPr sz="2400" b="1" baseline="30000">
                <a:solidFill>
                  <a:schemeClr val="tx1"/>
                </a:solidFill>
                <a:latin typeface="Times New Roman" panose="02020603050405020304" pitchFamily="18" charset="0"/>
                <a:ea typeface="楷体_GB2312" panose="02010609030101010101" pitchFamily="49" charset="-122"/>
              </a:defRPr>
            </a:lvl2pPr>
            <a:lvl3pPr marL="1143000" indent="-228600" eaLnBrk="0" hangingPunct="0">
              <a:defRPr sz="2400" b="1" baseline="30000">
                <a:solidFill>
                  <a:schemeClr val="tx1"/>
                </a:solidFill>
                <a:latin typeface="Times New Roman" panose="02020603050405020304" pitchFamily="18" charset="0"/>
                <a:ea typeface="楷体_GB2312" panose="02010609030101010101" pitchFamily="49" charset="-122"/>
              </a:defRPr>
            </a:lvl3pPr>
            <a:lvl4pPr marL="1600200" indent="-228600" eaLnBrk="0" hangingPunct="0">
              <a:defRPr sz="2400" b="1" baseline="30000">
                <a:solidFill>
                  <a:schemeClr val="tx1"/>
                </a:solidFill>
                <a:latin typeface="Times New Roman" panose="02020603050405020304" pitchFamily="18" charset="0"/>
                <a:ea typeface="楷体_GB2312" panose="02010609030101010101" pitchFamily="49" charset="-122"/>
              </a:defRPr>
            </a:lvl4pPr>
            <a:lvl5pPr marL="2057400" indent="-228600" eaLnBrk="0" hangingPunct="0">
              <a:defRPr sz="2400" b="1" baseline="30000">
                <a:solidFill>
                  <a:schemeClr val="tx1"/>
                </a:solidFill>
                <a:latin typeface="Times New Roman" panose="02020603050405020304" pitchFamily="18" charset="0"/>
                <a:ea typeface="楷体_GB2312" panose="02010609030101010101" pitchFamily="49" charset="-122"/>
              </a:defRPr>
            </a:lvl5pPr>
            <a:lvl6pPr marL="2514600" indent="-228600" eaLnBrk="0" fontAlgn="base" hangingPunct="0">
              <a:spcBef>
                <a:spcPct val="0"/>
              </a:spcBef>
              <a:spcAft>
                <a:spcPct val="0"/>
              </a:spcAft>
              <a:buFont typeface="Arial" panose="020B0604020202020204" pitchFamily="34" charset="0"/>
              <a:defRPr sz="2400" b="1" baseline="30000">
                <a:solidFill>
                  <a:schemeClr val="tx1"/>
                </a:solidFill>
                <a:latin typeface="Times New Roman" panose="02020603050405020304" pitchFamily="18" charset="0"/>
                <a:ea typeface="楷体_GB2312" panose="02010609030101010101" pitchFamily="49" charset="-122"/>
              </a:defRPr>
            </a:lvl6pPr>
            <a:lvl7pPr marL="2971800" indent="-228600" eaLnBrk="0" fontAlgn="base" hangingPunct="0">
              <a:spcBef>
                <a:spcPct val="0"/>
              </a:spcBef>
              <a:spcAft>
                <a:spcPct val="0"/>
              </a:spcAft>
              <a:buFont typeface="Arial" panose="020B0604020202020204" pitchFamily="34" charset="0"/>
              <a:defRPr sz="2400" b="1" baseline="30000">
                <a:solidFill>
                  <a:schemeClr val="tx1"/>
                </a:solidFill>
                <a:latin typeface="Times New Roman" panose="02020603050405020304" pitchFamily="18" charset="0"/>
                <a:ea typeface="楷体_GB2312" panose="02010609030101010101" pitchFamily="49" charset="-122"/>
              </a:defRPr>
            </a:lvl7pPr>
            <a:lvl8pPr marL="3429000" indent="-228600" eaLnBrk="0" fontAlgn="base" hangingPunct="0">
              <a:spcBef>
                <a:spcPct val="0"/>
              </a:spcBef>
              <a:spcAft>
                <a:spcPct val="0"/>
              </a:spcAft>
              <a:buFont typeface="Arial" panose="020B0604020202020204" pitchFamily="34" charset="0"/>
              <a:defRPr sz="2400" b="1" baseline="30000">
                <a:solidFill>
                  <a:schemeClr val="tx1"/>
                </a:solidFill>
                <a:latin typeface="Times New Roman" panose="02020603050405020304" pitchFamily="18" charset="0"/>
                <a:ea typeface="楷体_GB2312" panose="02010609030101010101" pitchFamily="49" charset="-122"/>
              </a:defRPr>
            </a:lvl8pPr>
            <a:lvl9pPr marL="3886200" indent="-228600" eaLnBrk="0" fontAlgn="base" hangingPunct="0">
              <a:spcBef>
                <a:spcPct val="0"/>
              </a:spcBef>
              <a:spcAft>
                <a:spcPct val="0"/>
              </a:spcAft>
              <a:buFont typeface="Arial" panose="020B0604020202020204" pitchFamily="34" charset="0"/>
              <a:defRPr sz="2400" b="1" baseline="30000">
                <a:solidFill>
                  <a:schemeClr val="tx1"/>
                </a:solidFill>
                <a:latin typeface="Times New Roman" panose="02020603050405020304" pitchFamily="18" charset="0"/>
                <a:ea typeface="楷体_GB2312" panose="02010609030101010101" pitchFamily="49" charset="-122"/>
              </a:defRPr>
            </a:lvl9pPr>
          </a:lstStyle>
          <a:p>
            <a:pPr algn="ctr" eaLnBrk="1" hangingPunct="1">
              <a:lnSpc>
                <a:spcPct val="120000"/>
              </a:lnSpc>
            </a:pPr>
            <a:r>
              <a:rPr lang="en-US" sz="3200" baseline="0" dirty="0">
                <a:solidFill>
                  <a:srgbClr val="0000FF"/>
                </a:solidFill>
              </a:rPr>
              <a:t>  </a:t>
            </a:r>
            <a:r>
              <a:rPr lang="en-US" sz="3200" baseline="0" dirty="0"/>
              <a:t>2</a:t>
            </a:r>
            <a:r>
              <a:rPr lang="en-US" sz="3200" baseline="0" dirty="0">
                <a:latin typeface="宋体" panose="02010600030101010101" pitchFamily="2" charset="-122"/>
                <a:ea typeface="宋体" panose="02010600030101010101" pitchFamily="2" charset="-122"/>
              </a:rPr>
              <a:t>,</a:t>
            </a:r>
            <a:r>
              <a:rPr lang="en-US" sz="3200" baseline="0" dirty="0"/>
              <a:t> 4</a:t>
            </a:r>
            <a:r>
              <a:rPr lang="en-US" sz="3200" baseline="0" dirty="0">
                <a:latin typeface="宋体" panose="02010600030101010101" pitchFamily="2" charset="-122"/>
                <a:ea typeface="宋体" panose="02010600030101010101" pitchFamily="2" charset="-122"/>
              </a:rPr>
              <a:t>,</a:t>
            </a:r>
            <a:r>
              <a:rPr lang="en-US" sz="3200" baseline="0" dirty="0"/>
              <a:t> 6</a:t>
            </a:r>
            <a:r>
              <a:rPr lang="en-US" sz="3200" baseline="0" dirty="0">
                <a:latin typeface="宋体" panose="02010600030101010101" pitchFamily="2" charset="-122"/>
                <a:ea typeface="宋体" panose="02010600030101010101" pitchFamily="2" charset="-122"/>
              </a:rPr>
              <a:t>,</a:t>
            </a:r>
            <a:r>
              <a:rPr lang="en-US" sz="3200" baseline="0" dirty="0"/>
              <a:t> 8</a:t>
            </a:r>
            <a:r>
              <a:rPr lang="en-US" sz="3200" baseline="0" dirty="0">
                <a:latin typeface="宋体" panose="02010600030101010101" pitchFamily="2" charset="-122"/>
                <a:ea typeface="宋体" panose="02010600030101010101" pitchFamily="2" charset="-122"/>
              </a:rPr>
              <a:t>,</a:t>
            </a:r>
            <a:r>
              <a:rPr lang="en-US" sz="3200" baseline="0" dirty="0"/>
              <a:t> 10</a:t>
            </a:r>
            <a:r>
              <a:rPr lang="en-US" sz="3200" baseline="0" dirty="0">
                <a:latin typeface="宋体" panose="02010600030101010101" pitchFamily="2" charset="-122"/>
                <a:ea typeface="宋体" panose="02010600030101010101" pitchFamily="2" charset="-122"/>
              </a:rPr>
              <a:t>,</a:t>
            </a:r>
            <a:r>
              <a:rPr lang="en-US" sz="3200" baseline="0" dirty="0"/>
              <a:t> 12</a:t>
            </a:r>
            <a:r>
              <a:rPr lang="en-US" sz="3200" baseline="0" dirty="0">
                <a:latin typeface="宋体" panose="02010600030101010101" pitchFamily="2" charset="-122"/>
                <a:ea typeface="宋体" panose="02010600030101010101" pitchFamily="2" charset="-122"/>
              </a:rPr>
              <a:t>,</a:t>
            </a:r>
            <a:r>
              <a:rPr lang="en-US" sz="3200" baseline="0" dirty="0"/>
              <a:t> 14</a:t>
            </a:r>
            <a:r>
              <a:rPr lang="en-US" sz="3200" baseline="0" dirty="0">
                <a:latin typeface="宋体" panose="02010600030101010101" pitchFamily="2" charset="-122"/>
                <a:ea typeface="宋体" panose="02010600030101010101" pitchFamily="2" charset="-122"/>
              </a:rPr>
              <a:t>,</a:t>
            </a:r>
            <a:r>
              <a:rPr lang="en-US" sz="3200" baseline="0" dirty="0"/>
              <a:t> 16</a:t>
            </a:r>
            <a:r>
              <a:rPr lang="en-US" sz="3200" baseline="0" dirty="0">
                <a:latin typeface="宋体" panose="02010600030101010101" pitchFamily="2" charset="-122"/>
                <a:ea typeface="宋体" panose="02010600030101010101" pitchFamily="2" charset="-122"/>
              </a:rPr>
              <a:t>,</a:t>
            </a:r>
            <a:r>
              <a:rPr lang="en-US" sz="3200" baseline="0" dirty="0"/>
              <a:t> 18</a:t>
            </a:r>
            <a:r>
              <a:rPr lang="en-US" sz="3200" baseline="0" dirty="0">
                <a:latin typeface="宋体" panose="02010600030101010101" pitchFamily="2" charset="-122"/>
                <a:ea typeface="宋体" panose="02010600030101010101" pitchFamily="2" charset="-122"/>
              </a:rPr>
              <a:t>,</a:t>
            </a:r>
            <a:r>
              <a:rPr lang="en-US" sz="3200" baseline="0" dirty="0"/>
              <a:t> ···</a:t>
            </a:r>
          </a:p>
        </p:txBody>
      </p:sp>
      <p:sp>
        <p:nvSpPr>
          <p:cNvPr id="13" name="Rectangle 9"/>
          <p:cNvSpPr>
            <a:spLocks noChangeArrowheads="1"/>
          </p:cNvSpPr>
          <p:nvPr/>
        </p:nvSpPr>
        <p:spPr bwMode="auto">
          <a:xfrm>
            <a:off x="3872587" y="3398752"/>
            <a:ext cx="2733675" cy="121764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b="1" baseline="30000">
                <a:solidFill>
                  <a:schemeClr val="tx1"/>
                </a:solidFill>
                <a:latin typeface="Times New Roman" panose="02020603050405020304" pitchFamily="18" charset="0"/>
                <a:ea typeface="楷体_GB2312" panose="02010609030101010101" pitchFamily="49" charset="-122"/>
              </a:defRPr>
            </a:lvl1pPr>
            <a:lvl2pPr marL="742950" indent="-285750" eaLnBrk="0" hangingPunct="0">
              <a:defRPr sz="2400" b="1" baseline="30000">
                <a:solidFill>
                  <a:schemeClr val="tx1"/>
                </a:solidFill>
                <a:latin typeface="Times New Roman" panose="02020603050405020304" pitchFamily="18" charset="0"/>
                <a:ea typeface="楷体_GB2312" panose="02010609030101010101" pitchFamily="49" charset="-122"/>
              </a:defRPr>
            </a:lvl2pPr>
            <a:lvl3pPr marL="1143000" indent="-228600" eaLnBrk="0" hangingPunct="0">
              <a:defRPr sz="2400" b="1" baseline="30000">
                <a:solidFill>
                  <a:schemeClr val="tx1"/>
                </a:solidFill>
                <a:latin typeface="Times New Roman" panose="02020603050405020304" pitchFamily="18" charset="0"/>
                <a:ea typeface="楷体_GB2312" panose="02010609030101010101" pitchFamily="49" charset="-122"/>
              </a:defRPr>
            </a:lvl3pPr>
            <a:lvl4pPr marL="1600200" indent="-228600" eaLnBrk="0" hangingPunct="0">
              <a:defRPr sz="2400" b="1" baseline="30000">
                <a:solidFill>
                  <a:schemeClr val="tx1"/>
                </a:solidFill>
                <a:latin typeface="Times New Roman" panose="02020603050405020304" pitchFamily="18" charset="0"/>
                <a:ea typeface="楷体_GB2312" panose="02010609030101010101" pitchFamily="49" charset="-122"/>
              </a:defRPr>
            </a:lvl4pPr>
            <a:lvl5pPr marL="2057400" indent="-228600" eaLnBrk="0" hangingPunct="0">
              <a:defRPr sz="2400" b="1" baseline="30000">
                <a:solidFill>
                  <a:schemeClr val="tx1"/>
                </a:solidFill>
                <a:latin typeface="Times New Roman" panose="02020603050405020304" pitchFamily="18" charset="0"/>
                <a:ea typeface="楷体_GB2312" panose="02010609030101010101" pitchFamily="49" charset="-122"/>
              </a:defRPr>
            </a:lvl5pPr>
            <a:lvl6pPr marL="2514600" indent="-228600" eaLnBrk="0" fontAlgn="base" hangingPunct="0">
              <a:spcBef>
                <a:spcPct val="0"/>
              </a:spcBef>
              <a:spcAft>
                <a:spcPct val="0"/>
              </a:spcAft>
              <a:buFont typeface="Arial" panose="020B0604020202020204" pitchFamily="34" charset="0"/>
              <a:defRPr sz="2400" b="1" baseline="30000">
                <a:solidFill>
                  <a:schemeClr val="tx1"/>
                </a:solidFill>
                <a:latin typeface="Times New Roman" panose="02020603050405020304" pitchFamily="18" charset="0"/>
                <a:ea typeface="楷体_GB2312" panose="02010609030101010101" pitchFamily="49" charset="-122"/>
              </a:defRPr>
            </a:lvl6pPr>
            <a:lvl7pPr marL="2971800" indent="-228600" eaLnBrk="0" fontAlgn="base" hangingPunct="0">
              <a:spcBef>
                <a:spcPct val="0"/>
              </a:spcBef>
              <a:spcAft>
                <a:spcPct val="0"/>
              </a:spcAft>
              <a:buFont typeface="Arial" panose="020B0604020202020204" pitchFamily="34" charset="0"/>
              <a:defRPr sz="2400" b="1" baseline="30000">
                <a:solidFill>
                  <a:schemeClr val="tx1"/>
                </a:solidFill>
                <a:latin typeface="Times New Roman" panose="02020603050405020304" pitchFamily="18" charset="0"/>
                <a:ea typeface="楷体_GB2312" panose="02010609030101010101" pitchFamily="49" charset="-122"/>
              </a:defRPr>
            </a:lvl7pPr>
            <a:lvl8pPr marL="3429000" indent="-228600" eaLnBrk="0" fontAlgn="base" hangingPunct="0">
              <a:spcBef>
                <a:spcPct val="0"/>
              </a:spcBef>
              <a:spcAft>
                <a:spcPct val="0"/>
              </a:spcAft>
              <a:buFont typeface="Arial" panose="020B0604020202020204" pitchFamily="34" charset="0"/>
              <a:defRPr sz="2400" b="1" baseline="30000">
                <a:solidFill>
                  <a:schemeClr val="tx1"/>
                </a:solidFill>
                <a:latin typeface="Times New Roman" panose="02020603050405020304" pitchFamily="18" charset="0"/>
                <a:ea typeface="楷体_GB2312" panose="02010609030101010101" pitchFamily="49" charset="-122"/>
              </a:defRPr>
            </a:lvl8pPr>
            <a:lvl9pPr marL="3886200" indent="-228600" eaLnBrk="0" fontAlgn="base" hangingPunct="0">
              <a:spcBef>
                <a:spcPct val="0"/>
              </a:spcBef>
              <a:spcAft>
                <a:spcPct val="0"/>
              </a:spcAft>
              <a:buFont typeface="Arial" panose="020B0604020202020204" pitchFamily="34" charset="0"/>
              <a:defRPr sz="2400" b="1" baseline="30000">
                <a:solidFill>
                  <a:schemeClr val="tx1"/>
                </a:solidFill>
                <a:latin typeface="Times New Roman" panose="02020603050405020304" pitchFamily="18" charset="0"/>
                <a:ea typeface="楷体_GB2312" panose="02010609030101010101" pitchFamily="49" charset="-122"/>
              </a:defRPr>
            </a:lvl9pPr>
          </a:lstStyle>
          <a:p>
            <a:pPr algn="ctr" eaLnBrk="1" hangingPunct="1">
              <a:lnSpc>
                <a:spcPct val="120000"/>
              </a:lnSpc>
            </a:pPr>
            <a:r>
              <a:rPr lang="en-US" sz="3200" baseline="0" dirty="0">
                <a:solidFill>
                  <a:srgbClr val="0000FF"/>
                </a:solidFill>
              </a:rPr>
              <a:t>  </a:t>
            </a:r>
            <a:r>
              <a:rPr lang="en-US" sz="3200" baseline="0" dirty="0"/>
              <a:t>3</a:t>
            </a:r>
            <a:r>
              <a:rPr lang="zh-CN" altLang="en-US" sz="3200" baseline="0" dirty="0"/>
              <a:t>，</a:t>
            </a:r>
            <a:r>
              <a:rPr lang="en-US" sz="3200" baseline="0" dirty="0"/>
              <a:t>6</a:t>
            </a:r>
            <a:r>
              <a:rPr lang="zh-CN" altLang="en-US" sz="3200" baseline="0" dirty="0"/>
              <a:t>，</a:t>
            </a:r>
            <a:r>
              <a:rPr lang="en-US" sz="3200" baseline="0" dirty="0"/>
              <a:t>9</a:t>
            </a:r>
            <a:r>
              <a:rPr lang="zh-CN" altLang="en-US" sz="3200" baseline="0" dirty="0"/>
              <a:t>，</a:t>
            </a:r>
            <a:r>
              <a:rPr lang="en-US" sz="3200" baseline="0" dirty="0"/>
              <a:t>12</a:t>
            </a:r>
            <a:r>
              <a:rPr lang="zh-CN" altLang="en-US" sz="3200" baseline="0" dirty="0"/>
              <a:t>，</a:t>
            </a:r>
            <a:r>
              <a:rPr lang="en-US" sz="3200" baseline="0" dirty="0"/>
              <a:t>15</a:t>
            </a:r>
            <a:r>
              <a:rPr lang="zh-CN" altLang="en-US" sz="3200" baseline="0" dirty="0"/>
              <a:t>，</a:t>
            </a:r>
            <a:r>
              <a:rPr lang="en-US" sz="3200" baseline="0" dirty="0"/>
              <a:t>18</a:t>
            </a:r>
            <a:r>
              <a:rPr lang="zh-CN" altLang="en-US" sz="3200" baseline="0" dirty="0"/>
              <a:t>，</a:t>
            </a:r>
            <a:r>
              <a:rPr lang="en-US" sz="3200" baseline="0" dirty="0"/>
              <a:t>···</a:t>
            </a:r>
          </a:p>
        </p:txBody>
      </p:sp>
      <p:grpSp>
        <p:nvGrpSpPr>
          <p:cNvPr id="14" name="Group 10"/>
          <p:cNvGrpSpPr/>
          <p:nvPr/>
        </p:nvGrpSpPr>
        <p:grpSpPr bwMode="auto">
          <a:xfrm>
            <a:off x="4385945" y="1106716"/>
            <a:ext cx="4746625" cy="1244600"/>
            <a:chOff x="0" y="0"/>
            <a:chExt cx="2990" cy="784"/>
          </a:xfrm>
        </p:grpSpPr>
        <p:pic>
          <p:nvPicPr>
            <p:cNvPr id="15" name="Picture 11" descr="气泡-21"/>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0" y="55"/>
              <a:ext cx="2845" cy="7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6" name="Rectangle 12"/>
            <p:cNvSpPr>
              <a:spLocks noChangeArrowheads="1"/>
            </p:cNvSpPr>
            <p:nvPr/>
          </p:nvSpPr>
          <p:spPr bwMode="auto">
            <a:xfrm>
              <a:off x="138" y="0"/>
              <a:ext cx="2852" cy="78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0000" tIns="46800" rIns="90000" bIns="46800">
              <a:spAutoFit/>
            </a:bodyPr>
            <a:lstStyle>
              <a:lvl1pPr eaLnBrk="0" hangingPunct="0">
                <a:defRPr sz="2400" b="1" baseline="30000">
                  <a:solidFill>
                    <a:schemeClr val="tx1"/>
                  </a:solidFill>
                  <a:latin typeface="Times New Roman" panose="02020603050405020304" pitchFamily="18" charset="0"/>
                  <a:ea typeface="楷体_GB2312" panose="02010609030101010101" pitchFamily="49" charset="-122"/>
                </a:defRPr>
              </a:lvl1pPr>
              <a:lvl2pPr marL="742950" indent="-285750" eaLnBrk="0" hangingPunct="0">
                <a:defRPr sz="2400" b="1" baseline="30000">
                  <a:solidFill>
                    <a:schemeClr val="tx1"/>
                  </a:solidFill>
                  <a:latin typeface="Times New Roman" panose="02020603050405020304" pitchFamily="18" charset="0"/>
                  <a:ea typeface="楷体_GB2312" panose="02010609030101010101" pitchFamily="49" charset="-122"/>
                </a:defRPr>
              </a:lvl2pPr>
              <a:lvl3pPr marL="1143000" indent="-228600" eaLnBrk="0" hangingPunct="0">
                <a:defRPr sz="2400" b="1" baseline="30000">
                  <a:solidFill>
                    <a:schemeClr val="tx1"/>
                  </a:solidFill>
                  <a:latin typeface="Times New Roman" panose="02020603050405020304" pitchFamily="18" charset="0"/>
                  <a:ea typeface="楷体_GB2312" panose="02010609030101010101" pitchFamily="49" charset="-122"/>
                </a:defRPr>
              </a:lvl3pPr>
              <a:lvl4pPr marL="1600200" indent="-228600" eaLnBrk="0" hangingPunct="0">
                <a:defRPr sz="2400" b="1" baseline="30000">
                  <a:solidFill>
                    <a:schemeClr val="tx1"/>
                  </a:solidFill>
                  <a:latin typeface="Times New Roman" panose="02020603050405020304" pitchFamily="18" charset="0"/>
                  <a:ea typeface="楷体_GB2312" panose="02010609030101010101" pitchFamily="49" charset="-122"/>
                </a:defRPr>
              </a:lvl4pPr>
              <a:lvl5pPr marL="2057400" indent="-228600" eaLnBrk="0" hangingPunct="0">
                <a:defRPr sz="2400" b="1" baseline="30000">
                  <a:solidFill>
                    <a:schemeClr val="tx1"/>
                  </a:solidFill>
                  <a:latin typeface="Times New Roman" panose="02020603050405020304" pitchFamily="18" charset="0"/>
                  <a:ea typeface="楷体_GB2312" panose="02010609030101010101" pitchFamily="49" charset="-122"/>
                </a:defRPr>
              </a:lvl5pPr>
              <a:lvl6pPr marL="2514600" indent="-228600" eaLnBrk="0" fontAlgn="base" hangingPunct="0">
                <a:spcBef>
                  <a:spcPct val="0"/>
                </a:spcBef>
                <a:spcAft>
                  <a:spcPct val="0"/>
                </a:spcAft>
                <a:buFont typeface="Arial" panose="020B0604020202020204" pitchFamily="34" charset="0"/>
                <a:defRPr sz="2400" b="1" baseline="30000">
                  <a:solidFill>
                    <a:schemeClr val="tx1"/>
                  </a:solidFill>
                  <a:latin typeface="Times New Roman" panose="02020603050405020304" pitchFamily="18" charset="0"/>
                  <a:ea typeface="楷体_GB2312" panose="02010609030101010101" pitchFamily="49" charset="-122"/>
                </a:defRPr>
              </a:lvl6pPr>
              <a:lvl7pPr marL="2971800" indent="-228600" eaLnBrk="0" fontAlgn="base" hangingPunct="0">
                <a:spcBef>
                  <a:spcPct val="0"/>
                </a:spcBef>
                <a:spcAft>
                  <a:spcPct val="0"/>
                </a:spcAft>
                <a:buFont typeface="Arial" panose="020B0604020202020204" pitchFamily="34" charset="0"/>
                <a:defRPr sz="2400" b="1" baseline="30000">
                  <a:solidFill>
                    <a:schemeClr val="tx1"/>
                  </a:solidFill>
                  <a:latin typeface="Times New Roman" panose="02020603050405020304" pitchFamily="18" charset="0"/>
                  <a:ea typeface="楷体_GB2312" panose="02010609030101010101" pitchFamily="49" charset="-122"/>
                </a:defRPr>
              </a:lvl7pPr>
              <a:lvl8pPr marL="3429000" indent="-228600" eaLnBrk="0" fontAlgn="base" hangingPunct="0">
                <a:spcBef>
                  <a:spcPct val="0"/>
                </a:spcBef>
                <a:spcAft>
                  <a:spcPct val="0"/>
                </a:spcAft>
                <a:buFont typeface="Arial" panose="020B0604020202020204" pitchFamily="34" charset="0"/>
                <a:defRPr sz="2400" b="1" baseline="30000">
                  <a:solidFill>
                    <a:schemeClr val="tx1"/>
                  </a:solidFill>
                  <a:latin typeface="Times New Roman" panose="02020603050405020304" pitchFamily="18" charset="0"/>
                  <a:ea typeface="楷体_GB2312" panose="02010609030101010101" pitchFamily="49" charset="-122"/>
                </a:defRPr>
              </a:lvl8pPr>
              <a:lvl9pPr marL="3886200" indent="-228600" eaLnBrk="0" fontAlgn="base" hangingPunct="0">
                <a:spcBef>
                  <a:spcPct val="0"/>
                </a:spcBef>
                <a:spcAft>
                  <a:spcPct val="0"/>
                </a:spcAft>
                <a:buFont typeface="Arial" panose="020B0604020202020204" pitchFamily="34" charset="0"/>
                <a:defRPr sz="2400" b="1" baseline="30000">
                  <a:solidFill>
                    <a:schemeClr val="tx1"/>
                  </a:solidFill>
                  <a:latin typeface="Times New Roman" panose="02020603050405020304" pitchFamily="18" charset="0"/>
                  <a:ea typeface="楷体_GB2312" panose="02010609030101010101" pitchFamily="49" charset="-122"/>
                </a:defRPr>
              </a:lvl9pPr>
            </a:lstStyle>
            <a:p>
              <a:pPr eaLnBrk="1" hangingPunct="1">
                <a:lnSpc>
                  <a:spcPct val="140000"/>
                </a:lnSpc>
              </a:pPr>
              <a:r>
                <a:rPr lang="zh-CN" altLang="en-US" sz="2700" baseline="0" dirty="0"/>
                <a:t>这个正方形的边长必须既是 </a:t>
              </a:r>
              <a:r>
                <a:rPr lang="en-US" sz="2700" baseline="0" dirty="0"/>
                <a:t>3 </a:t>
              </a:r>
              <a:r>
                <a:rPr lang="zh-CN" altLang="en-US" sz="2700" baseline="0" dirty="0"/>
                <a:t>的倍数，又是 </a:t>
              </a:r>
              <a:r>
                <a:rPr lang="en-US" sz="2700" baseline="0" dirty="0"/>
                <a:t>2 </a:t>
              </a:r>
              <a:r>
                <a:rPr lang="zh-CN" altLang="en-US" sz="2700" baseline="0" dirty="0"/>
                <a:t>的倍数。</a:t>
              </a:r>
            </a:p>
          </p:txBody>
        </p:sp>
      </p:grpSp>
      <p:sp>
        <p:nvSpPr>
          <p:cNvPr id="17" name="Rectangle 13"/>
          <p:cNvSpPr>
            <a:spLocks noChangeArrowheads="1"/>
          </p:cNvSpPr>
          <p:nvPr/>
        </p:nvSpPr>
        <p:spPr bwMode="auto">
          <a:xfrm>
            <a:off x="2148265" y="5117163"/>
            <a:ext cx="8784976" cy="157184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0000" tIns="46800" rIns="90000" bIns="46800">
            <a:spAutoFit/>
          </a:bodyPr>
          <a:lstStyle>
            <a:lvl1pPr eaLnBrk="0" hangingPunct="0">
              <a:defRPr sz="2400" b="1" baseline="30000">
                <a:solidFill>
                  <a:schemeClr val="tx1"/>
                </a:solidFill>
                <a:latin typeface="Times New Roman" panose="02020603050405020304" pitchFamily="18" charset="0"/>
                <a:ea typeface="楷体_GB2312" panose="02010609030101010101" pitchFamily="49" charset="-122"/>
              </a:defRPr>
            </a:lvl1pPr>
            <a:lvl2pPr marL="742950" indent="-285750" eaLnBrk="0" hangingPunct="0">
              <a:defRPr sz="2400" b="1" baseline="30000">
                <a:solidFill>
                  <a:schemeClr val="tx1"/>
                </a:solidFill>
                <a:latin typeface="Times New Roman" panose="02020603050405020304" pitchFamily="18" charset="0"/>
                <a:ea typeface="楷体_GB2312" panose="02010609030101010101" pitchFamily="49" charset="-122"/>
              </a:defRPr>
            </a:lvl2pPr>
            <a:lvl3pPr marL="1143000" indent="-228600" eaLnBrk="0" hangingPunct="0">
              <a:defRPr sz="2400" b="1" baseline="30000">
                <a:solidFill>
                  <a:schemeClr val="tx1"/>
                </a:solidFill>
                <a:latin typeface="Times New Roman" panose="02020603050405020304" pitchFamily="18" charset="0"/>
                <a:ea typeface="楷体_GB2312" panose="02010609030101010101" pitchFamily="49" charset="-122"/>
              </a:defRPr>
            </a:lvl3pPr>
            <a:lvl4pPr marL="1600200" indent="-228600" eaLnBrk="0" hangingPunct="0">
              <a:defRPr sz="2400" b="1" baseline="30000">
                <a:solidFill>
                  <a:schemeClr val="tx1"/>
                </a:solidFill>
                <a:latin typeface="Times New Roman" panose="02020603050405020304" pitchFamily="18" charset="0"/>
                <a:ea typeface="楷体_GB2312" panose="02010609030101010101" pitchFamily="49" charset="-122"/>
              </a:defRPr>
            </a:lvl4pPr>
            <a:lvl5pPr marL="2057400" indent="-228600" eaLnBrk="0" hangingPunct="0">
              <a:defRPr sz="2400" b="1" baseline="30000">
                <a:solidFill>
                  <a:schemeClr val="tx1"/>
                </a:solidFill>
                <a:latin typeface="Times New Roman" panose="02020603050405020304" pitchFamily="18" charset="0"/>
                <a:ea typeface="楷体_GB2312" panose="02010609030101010101" pitchFamily="49" charset="-122"/>
              </a:defRPr>
            </a:lvl5pPr>
            <a:lvl6pPr marL="2514600" indent="-228600" eaLnBrk="0" fontAlgn="base" hangingPunct="0">
              <a:spcBef>
                <a:spcPct val="0"/>
              </a:spcBef>
              <a:spcAft>
                <a:spcPct val="0"/>
              </a:spcAft>
              <a:buFont typeface="Arial" panose="020B0604020202020204" pitchFamily="34" charset="0"/>
              <a:defRPr sz="2400" b="1" baseline="30000">
                <a:solidFill>
                  <a:schemeClr val="tx1"/>
                </a:solidFill>
                <a:latin typeface="Times New Roman" panose="02020603050405020304" pitchFamily="18" charset="0"/>
                <a:ea typeface="楷体_GB2312" panose="02010609030101010101" pitchFamily="49" charset="-122"/>
              </a:defRPr>
            </a:lvl6pPr>
            <a:lvl7pPr marL="2971800" indent="-228600" eaLnBrk="0" fontAlgn="base" hangingPunct="0">
              <a:spcBef>
                <a:spcPct val="0"/>
              </a:spcBef>
              <a:spcAft>
                <a:spcPct val="0"/>
              </a:spcAft>
              <a:buFont typeface="Arial" panose="020B0604020202020204" pitchFamily="34" charset="0"/>
              <a:defRPr sz="2400" b="1" baseline="30000">
                <a:solidFill>
                  <a:schemeClr val="tx1"/>
                </a:solidFill>
                <a:latin typeface="Times New Roman" panose="02020603050405020304" pitchFamily="18" charset="0"/>
                <a:ea typeface="楷体_GB2312" panose="02010609030101010101" pitchFamily="49" charset="-122"/>
              </a:defRPr>
            </a:lvl7pPr>
            <a:lvl8pPr marL="3429000" indent="-228600" eaLnBrk="0" fontAlgn="base" hangingPunct="0">
              <a:spcBef>
                <a:spcPct val="0"/>
              </a:spcBef>
              <a:spcAft>
                <a:spcPct val="0"/>
              </a:spcAft>
              <a:buFont typeface="Arial" panose="020B0604020202020204" pitchFamily="34" charset="0"/>
              <a:defRPr sz="2400" b="1" baseline="30000">
                <a:solidFill>
                  <a:schemeClr val="tx1"/>
                </a:solidFill>
                <a:latin typeface="Times New Roman" panose="02020603050405020304" pitchFamily="18" charset="0"/>
                <a:ea typeface="楷体_GB2312" panose="02010609030101010101" pitchFamily="49" charset="-122"/>
              </a:defRPr>
            </a:lvl8pPr>
            <a:lvl9pPr marL="3886200" indent="-228600" eaLnBrk="0" fontAlgn="base" hangingPunct="0">
              <a:spcBef>
                <a:spcPct val="0"/>
              </a:spcBef>
              <a:spcAft>
                <a:spcPct val="0"/>
              </a:spcAft>
              <a:buFont typeface="Arial" panose="020B0604020202020204" pitchFamily="34" charset="0"/>
              <a:defRPr sz="2400" b="1" baseline="30000">
                <a:solidFill>
                  <a:schemeClr val="tx1"/>
                </a:solidFill>
                <a:latin typeface="Times New Roman" panose="02020603050405020304" pitchFamily="18" charset="0"/>
                <a:ea typeface="楷体_GB2312" panose="02010609030101010101" pitchFamily="49" charset="-122"/>
              </a:defRPr>
            </a:lvl9pPr>
          </a:lstStyle>
          <a:p>
            <a:pPr eaLnBrk="1" hangingPunct="1">
              <a:lnSpc>
                <a:spcPct val="150000"/>
              </a:lnSpc>
            </a:pPr>
            <a:r>
              <a:rPr lang="en-US" sz="3200" baseline="0" dirty="0"/>
              <a:t>        </a:t>
            </a:r>
            <a:r>
              <a:rPr lang="zh-CN" altLang="en-US" sz="3200" baseline="0" dirty="0"/>
              <a:t>可以铺出边长是 </a:t>
            </a:r>
            <a:r>
              <a:rPr lang="en-US" sz="3200" baseline="0" dirty="0"/>
              <a:t>6 </a:t>
            </a:r>
            <a:r>
              <a:rPr lang="en-US" sz="3200" baseline="0" dirty="0" err="1"/>
              <a:t>dm</a:t>
            </a:r>
            <a:r>
              <a:rPr lang="zh-CN" altLang="en-US" sz="3200" baseline="0" dirty="0"/>
              <a:t>，</a:t>
            </a:r>
            <a:r>
              <a:rPr lang="en-US" sz="3200" baseline="0" dirty="0"/>
              <a:t>12 </a:t>
            </a:r>
            <a:r>
              <a:rPr lang="en-US" sz="3200" baseline="0" dirty="0" err="1"/>
              <a:t>dm</a:t>
            </a:r>
            <a:r>
              <a:rPr lang="zh-CN" altLang="en-US" sz="3200" baseline="0" dirty="0"/>
              <a:t>，</a:t>
            </a:r>
            <a:r>
              <a:rPr lang="en-US" sz="3200" baseline="0" dirty="0"/>
              <a:t>18 </a:t>
            </a:r>
            <a:r>
              <a:rPr lang="en-US" sz="3200" baseline="0" dirty="0" err="1"/>
              <a:t>dm</a:t>
            </a:r>
            <a:r>
              <a:rPr lang="zh-CN" altLang="en-US" sz="3200" baseline="0" dirty="0"/>
              <a:t>，</a:t>
            </a:r>
            <a:r>
              <a:rPr lang="en-US" sz="3200" baseline="0" dirty="0"/>
              <a:t>··· </a:t>
            </a:r>
          </a:p>
          <a:p>
            <a:pPr eaLnBrk="1" hangingPunct="1">
              <a:lnSpc>
                <a:spcPct val="150000"/>
              </a:lnSpc>
            </a:pPr>
            <a:r>
              <a:rPr lang="zh-CN" altLang="en-US" sz="3200" baseline="0" dirty="0"/>
              <a:t>的正方形，最小的正方形边长是 </a:t>
            </a:r>
            <a:r>
              <a:rPr lang="en-US" sz="3200" baseline="0" dirty="0"/>
              <a:t>6 </a:t>
            </a:r>
            <a:r>
              <a:rPr lang="en-US" sz="3200" baseline="0" dirty="0" err="1"/>
              <a:t>dm</a:t>
            </a:r>
            <a:r>
              <a:rPr lang="zh-CN" altLang="en-US" sz="3200" baseline="0" dirty="0"/>
              <a:t>。</a:t>
            </a:r>
          </a:p>
        </p:txBody>
      </p:sp>
      <p:sp>
        <p:nvSpPr>
          <p:cNvPr id="21" name="Rectangle 9"/>
          <p:cNvSpPr>
            <a:spLocks noChangeArrowheads="1"/>
          </p:cNvSpPr>
          <p:nvPr/>
        </p:nvSpPr>
        <p:spPr bwMode="auto">
          <a:xfrm>
            <a:off x="3872586" y="3394857"/>
            <a:ext cx="2733675" cy="127419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b="1" baseline="30000">
                <a:solidFill>
                  <a:schemeClr val="tx1"/>
                </a:solidFill>
                <a:latin typeface="Times New Roman" panose="02020603050405020304" pitchFamily="18" charset="0"/>
                <a:ea typeface="楷体_GB2312" panose="02010609030101010101" pitchFamily="49" charset="-122"/>
              </a:defRPr>
            </a:lvl1pPr>
            <a:lvl2pPr marL="742950" indent="-285750" eaLnBrk="0" hangingPunct="0">
              <a:defRPr sz="2400" b="1" baseline="30000">
                <a:solidFill>
                  <a:schemeClr val="tx1"/>
                </a:solidFill>
                <a:latin typeface="Times New Roman" panose="02020603050405020304" pitchFamily="18" charset="0"/>
                <a:ea typeface="楷体_GB2312" panose="02010609030101010101" pitchFamily="49" charset="-122"/>
              </a:defRPr>
            </a:lvl2pPr>
            <a:lvl3pPr marL="1143000" indent="-228600" eaLnBrk="0" hangingPunct="0">
              <a:defRPr sz="2400" b="1" baseline="30000">
                <a:solidFill>
                  <a:schemeClr val="tx1"/>
                </a:solidFill>
                <a:latin typeface="Times New Roman" panose="02020603050405020304" pitchFamily="18" charset="0"/>
                <a:ea typeface="楷体_GB2312" panose="02010609030101010101" pitchFamily="49" charset="-122"/>
              </a:defRPr>
            </a:lvl3pPr>
            <a:lvl4pPr marL="1600200" indent="-228600" eaLnBrk="0" hangingPunct="0">
              <a:defRPr sz="2400" b="1" baseline="30000">
                <a:solidFill>
                  <a:schemeClr val="tx1"/>
                </a:solidFill>
                <a:latin typeface="Times New Roman" panose="02020603050405020304" pitchFamily="18" charset="0"/>
                <a:ea typeface="楷体_GB2312" panose="02010609030101010101" pitchFamily="49" charset="-122"/>
              </a:defRPr>
            </a:lvl4pPr>
            <a:lvl5pPr marL="2057400" indent="-228600" eaLnBrk="0" hangingPunct="0">
              <a:defRPr sz="2400" b="1" baseline="30000">
                <a:solidFill>
                  <a:schemeClr val="tx1"/>
                </a:solidFill>
                <a:latin typeface="Times New Roman" panose="02020603050405020304" pitchFamily="18" charset="0"/>
                <a:ea typeface="楷体_GB2312" panose="02010609030101010101" pitchFamily="49" charset="-122"/>
              </a:defRPr>
            </a:lvl5pPr>
            <a:lvl6pPr marL="2514600" indent="-228600" eaLnBrk="0" fontAlgn="base" hangingPunct="0">
              <a:spcBef>
                <a:spcPct val="0"/>
              </a:spcBef>
              <a:spcAft>
                <a:spcPct val="0"/>
              </a:spcAft>
              <a:buFont typeface="Arial" panose="020B0604020202020204" pitchFamily="34" charset="0"/>
              <a:defRPr sz="2400" b="1" baseline="30000">
                <a:solidFill>
                  <a:schemeClr val="tx1"/>
                </a:solidFill>
                <a:latin typeface="Times New Roman" panose="02020603050405020304" pitchFamily="18" charset="0"/>
                <a:ea typeface="楷体_GB2312" panose="02010609030101010101" pitchFamily="49" charset="-122"/>
              </a:defRPr>
            </a:lvl6pPr>
            <a:lvl7pPr marL="2971800" indent="-228600" eaLnBrk="0" fontAlgn="base" hangingPunct="0">
              <a:spcBef>
                <a:spcPct val="0"/>
              </a:spcBef>
              <a:spcAft>
                <a:spcPct val="0"/>
              </a:spcAft>
              <a:buFont typeface="Arial" panose="020B0604020202020204" pitchFamily="34" charset="0"/>
              <a:defRPr sz="2400" b="1" baseline="30000">
                <a:solidFill>
                  <a:schemeClr val="tx1"/>
                </a:solidFill>
                <a:latin typeface="Times New Roman" panose="02020603050405020304" pitchFamily="18" charset="0"/>
                <a:ea typeface="楷体_GB2312" panose="02010609030101010101" pitchFamily="49" charset="-122"/>
              </a:defRPr>
            </a:lvl7pPr>
            <a:lvl8pPr marL="3429000" indent="-228600" eaLnBrk="0" fontAlgn="base" hangingPunct="0">
              <a:spcBef>
                <a:spcPct val="0"/>
              </a:spcBef>
              <a:spcAft>
                <a:spcPct val="0"/>
              </a:spcAft>
              <a:buFont typeface="Arial" panose="020B0604020202020204" pitchFamily="34" charset="0"/>
              <a:defRPr sz="2400" b="1" baseline="30000">
                <a:solidFill>
                  <a:schemeClr val="tx1"/>
                </a:solidFill>
                <a:latin typeface="Times New Roman" panose="02020603050405020304" pitchFamily="18" charset="0"/>
                <a:ea typeface="楷体_GB2312" panose="02010609030101010101" pitchFamily="49" charset="-122"/>
              </a:defRPr>
            </a:lvl8pPr>
            <a:lvl9pPr marL="3886200" indent="-228600" eaLnBrk="0" fontAlgn="base" hangingPunct="0">
              <a:spcBef>
                <a:spcPct val="0"/>
              </a:spcBef>
              <a:spcAft>
                <a:spcPct val="0"/>
              </a:spcAft>
              <a:buFont typeface="Arial" panose="020B0604020202020204" pitchFamily="34" charset="0"/>
              <a:defRPr sz="2400" b="1" baseline="30000">
                <a:solidFill>
                  <a:schemeClr val="tx1"/>
                </a:solidFill>
                <a:latin typeface="Times New Roman" panose="02020603050405020304" pitchFamily="18" charset="0"/>
                <a:ea typeface="楷体_GB2312" panose="02010609030101010101" pitchFamily="49" charset="-122"/>
              </a:defRPr>
            </a:lvl9pPr>
          </a:lstStyle>
          <a:p>
            <a:pPr algn="ctr" eaLnBrk="1" hangingPunct="1">
              <a:lnSpc>
                <a:spcPct val="120000"/>
              </a:lnSpc>
            </a:pPr>
            <a:r>
              <a:rPr lang="en-US" sz="3200" baseline="0" dirty="0">
                <a:solidFill>
                  <a:srgbClr val="0000FF"/>
                </a:solidFill>
              </a:rPr>
              <a:t> </a:t>
            </a:r>
            <a:r>
              <a:rPr lang="en-US" sz="3200" baseline="0" dirty="0"/>
              <a:t> 3</a:t>
            </a:r>
            <a:r>
              <a:rPr lang="zh-CN" altLang="en-US" sz="3200" baseline="0" dirty="0"/>
              <a:t>，</a:t>
            </a:r>
            <a:r>
              <a:rPr lang="en-US" sz="3200" baseline="0" dirty="0">
                <a:solidFill>
                  <a:srgbClr val="CC0099"/>
                </a:solidFill>
              </a:rPr>
              <a:t>6</a:t>
            </a:r>
            <a:r>
              <a:rPr lang="zh-CN" altLang="en-US" sz="3200" baseline="0" dirty="0"/>
              <a:t>，</a:t>
            </a:r>
            <a:r>
              <a:rPr lang="en-US" sz="3200" baseline="0" dirty="0"/>
              <a:t>9</a:t>
            </a:r>
            <a:r>
              <a:rPr lang="zh-CN" altLang="en-US" sz="3200" baseline="0" dirty="0"/>
              <a:t>，</a:t>
            </a:r>
            <a:r>
              <a:rPr lang="en-US" sz="3200" baseline="0" dirty="0">
                <a:solidFill>
                  <a:srgbClr val="CC0099"/>
                </a:solidFill>
              </a:rPr>
              <a:t>12</a:t>
            </a:r>
            <a:r>
              <a:rPr lang="zh-CN" altLang="en-US" sz="3200" baseline="0" dirty="0"/>
              <a:t>，</a:t>
            </a:r>
            <a:r>
              <a:rPr lang="en-US" sz="3200" baseline="0" dirty="0"/>
              <a:t>15</a:t>
            </a:r>
            <a:r>
              <a:rPr lang="zh-CN" altLang="en-US" sz="3200" baseline="0" dirty="0"/>
              <a:t>，</a:t>
            </a:r>
            <a:r>
              <a:rPr lang="en-US" sz="3200" baseline="0" dirty="0">
                <a:solidFill>
                  <a:srgbClr val="CC0099"/>
                </a:solidFill>
              </a:rPr>
              <a:t>18</a:t>
            </a:r>
            <a:r>
              <a:rPr lang="zh-CN" altLang="en-US" sz="3200" baseline="0" dirty="0"/>
              <a:t>，</a:t>
            </a:r>
            <a:r>
              <a:rPr lang="en-US" sz="3200" baseline="0" dirty="0"/>
              <a:t>···</a:t>
            </a:r>
          </a:p>
        </p:txBody>
      </p:sp>
      <p:sp>
        <p:nvSpPr>
          <p:cNvPr id="22" name="Rectangle 8"/>
          <p:cNvSpPr>
            <a:spLocks noChangeArrowheads="1"/>
          </p:cNvSpPr>
          <p:nvPr/>
        </p:nvSpPr>
        <p:spPr bwMode="auto">
          <a:xfrm>
            <a:off x="7360795" y="3462824"/>
            <a:ext cx="3240088" cy="186512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b="1" baseline="30000">
                <a:solidFill>
                  <a:schemeClr val="tx1"/>
                </a:solidFill>
                <a:latin typeface="Times New Roman" panose="02020603050405020304" pitchFamily="18" charset="0"/>
                <a:ea typeface="楷体_GB2312" panose="02010609030101010101" pitchFamily="49" charset="-122"/>
              </a:defRPr>
            </a:lvl1pPr>
            <a:lvl2pPr marL="742950" indent="-285750" eaLnBrk="0" hangingPunct="0">
              <a:defRPr sz="2400" b="1" baseline="30000">
                <a:solidFill>
                  <a:schemeClr val="tx1"/>
                </a:solidFill>
                <a:latin typeface="Times New Roman" panose="02020603050405020304" pitchFamily="18" charset="0"/>
                <a:ea typeface="楷体_GB2312" panose="02010609030101010101" pitchFamily="49" charset="-122"/>
              </a:defRPr>
            </a:lvl2pPr>
            <a:lvl3pPr marL="1143000" indent="-228600" eaLnBrk="0" hangingPunct="0">
              <a:defRPr sz="2400" b="1" baseline="30000">
                <a:solidFill>
                  <a:schemeClr val="tx1"/>
                </a:solidFill>
                <a:latin typeface="Times New Roman" panose="02020603050405020304" pitchFamily="18" charset="0"/>
                <a:ea typeface="楷体_GB2312" panose="02010609030101010101" pitchFamily="49" charset="-122"/>
              </a:defRPr>
            </a:lvl3pPr>
            <a:lvl4pPr marL="1600200" indent="-228600" eaLnBrk="0" hangingPunct="0">
              <a:defRPr sz="2400" b="1" baseline="30000">
                <a:solidFill>
                  <a:schemeClr val="tx1"/>
                </a:solidFill>
                <a:latin typeface="Times New Roman" panose="02020603050405020304" pitchFamily="18" charset="0"/>
                <a:ea typeface="楷体_GB2312" panose="02010609030101010101" pitchFamily="49" charset="-122"/>
              </a:defRPr>
            </a:lvl4pPr>
            <a:lvl5pPr marL="2057400" indent="-228600" eaLnBrk="0" hangingPunct="0">
              <a:defRPr sz="2400" b="1" baseline="30000">
                <a:solidFill>
                  <a:schemeClr val="tx1"/>
                </a:solidFill>
                <a:latin typeface="Times New Roman" panose="02020603050405020304" pitchFamily="18" charset="0"/>
                <a:ea typeface="楷体_GB2312" panose="02010609030101010101" pitchFamily="49" charset="-122"/>
              </a:defRPr>
            </a:lvl5pPr>
            <a:lvl6pPr marL="2514600" indent="-228600" eaLnBrk="0" fontAlgn="base" hangingPunct="0">
              <a:spcBef>
                <a:spcPct val="0"/>
              </a:spcBef>
              <a:spcAft>
                <a:spcPct val="0"/>
              </a:spcAft>
              <a:buFont typeface="Arial" panose="020B0604020202020204" pitchFamily="34" charset="0"/>
              <a:defRPr sz="2400" b="1" baseline="30000">
                <a:solidFill>
                  <a:schemeClr val="tx1"/>
                </a:solidFill>
                <a:latin typeface="Times New Roman" panose="02020603050405020304" pitchFamily="18" charset="0"/>
                <a:ea typeface="楷体_GB2312" panose="02010609030101010101" pitchFamily="49" charset="-122"/>
              </a:defRPr>
            </a:lvl6pPr>
            <a:lvl7pPr marL="2971800" indent="-228600" eaLnBrk="0" fontAlgn="base" hangingPunct="0">
              <a:spcBef>
                <a:spcPct val="0"/>
              </a:spcBef>
              <a:spcAft>
                <a:spcPct val="0"/>
              </a:spcAft>
              <a:buFont typeface="Arial" panose="020B0604020202020204" pitchFamily="34" charset="0"/>
              <a:defRPr sz="2400" b="1" baseline="30000">
                <a:solidFill>
                  <a:schemeClr val="tx1"/>
                </a:solidFill>
                <a:latin typeface="Times New Roman" panose="02020603050405020304" pitchFamily="18" charset="0"/>
                <a:ea typeface="楷体_GB2312" panose="02010609030101010101" pitchFamily="49" charset="-122"/>
              </a:defRPr>
            </a:lvl7pPr>
            <a:lvl8pPr marL="3429000" indent="-228600" eaLnBrk="0" fontAlgn="base" hangingPunct="0">
              <a:spcBef>
                <a:spcPct val="0"/>
              </a:spcBef>
              <a:spcAft>
                <a:spcPct val="0"/>
              </a:spcAft>
              <a:buFont typeface="Arial" panose="020B0604020202020204" pitchFamily="34" charset="0"/>
              <a:defRPr sz="2400" b="1" baseline="30000">
                <a:solidFill>
                  <a:schemeClr val="tx1"/>
                </a:solidFill>
                <a:latin typeface="Times New Roman" panose="02020603050405020304" pitchFamily="18" charset="0"/>
                <a:ea typeface="楷体_GB2312" panose="02010609030101010101" pitchFamily="49" charset="-122"/>
              </a:defRPr>
            </a:lvl8pPr>
            <a:lvl9pPr marL="3886200" indent="-228600" eaLnBrk="0" fontAlgn="base" hangingPunct="0">
              <a:spcBef>
                <a:spcPct val="0"/>
              </a:spcBef>
              <a:spcAft>
                <a:spcPct val="0"/>
              </a:spcAft>
              <a:buFont typeface="Arial" panose="020B0604020202020204" pitchFamily="34" charset="0"/>
              <a:defRPr sz="2400" b="1" baseline="30000">
                <a:solidFill>
                  <a:schemeClr val="tx1"/>
                </a:solidFill>
                <a:latin typeface="Times New Roman" panose="02020603050405020304" pitchFamily="18" charset="0"/>
                <a:ea typeface="楷体_GB2312" panose="02010609030101010101" pitchFamily="49" charset="-122"/>
              </a:defRPr>
            </a:lvl9pPr>
          </a:lstStyle>
          <a:p>
            <a:pPr algn="ctr" eaLnBrk="1" hangingPunct="1">
              <a:lnSpc>
                <a:spcPct val="120000"/>
              </a:lnSpc>
            </a:pPr>
            <a:r>
              <a:rPr lang="en-US" sz="3200" baseline="0" dirty="0">
                <a:solidFill>
                  <a:srgbClr val="0000FF"/>
                </a:solidFill>
              </a:rPr>
              <a:t>  </a:t>
            </a:r>
            <a:r>
              <a:rPr lang="en-US" sz="3200" baseline="0" dirty="0"/>
              <a:t>2</a:t>
            </a:r>
            <a:r>
              <a:rPr lang="en-US" sz="3200" baseline="0" dirty="0">
                <a:latin typeface="宋体" panose="02010600030101010101" pitchFamily="2" charset="-122"/>
                <a:ea typeface="宋体" panose="02010600030101010101" pitchFamily="2" charset="-122"/>
              </a:rPr>
              <a:t>,</a:t>
            </a:r>
            <a:r>
              <a:rPr lang="en-US" sz="3200" baseline="0" dirty="0"/>
              <a:t> 4</a:t>
            </a:r>
            <a:r>
              <a:rPr lang="en-US" sz="3200" baseline="0" dirty="0">
                <a:latin typeface="宋体" panose="02010600030101010101" pitchFamily="2" charset="-122"/>
                <a:ea typeface="宋体" panose="02010600030101010101" pitchFamily="2" charset="-122"/>
              </a:rPr>
              <a:t>,</a:t>
            </a:r>
            <a:r>
              <a:rPr lang="en-US" sz="3200" baseline="0" dirty="0"/>
              <a:t> </a:t>
            </a:r>
            <a:r>
              <a:rPr lang="en-US" sz="3200" baseline="0" dirty="0">
                <a:solidFill>
                  <a:srgbClr val="CC0099"/>
                </a:solidFill>
              </a:rPr>
              <a:t>6</a:t>
            </a:r>
            <a:r>
              <a:rPr lang="en-US" sz="3200" baseline="0" dirty="0">
                <a:latin typeface="宋体" panose="02010600030101010101" pitchFamily="2" charset="-122"/>
                <a:ea typeface="宋体" panose="02010600030101010101" pitchFamily="2" charset="-122"/>
              </a:rPr>
              <a:t>,</a:t>
            </a:r>
            <a:r>
              <a:rPr lang="en-US" sz="3200" baseline="0" dirty="0"/>
              <a:t> 8</a:t>
            </a:r>
            <a:r>
              <a:rPr lang="en-US" sz="3200" baseline="0" dirty="0">
                <a:latin typeface="宋体" panose="02010600030101010101" pitchFamily="2" charset="-122"/>
                <a:ea typeface="宋体" panose="02010600030101010101" pitchFamily="2" charset="-122"/>
              </a:rPr>
              <a:t>,</a:t>
            </a:r>
            <a:r>
              <a:rPr lang="en-US" sz="3200" baseline="0" dirty="0"/>
              <a:t> 10</a:t>
            </a:r>
            <a:r>
              <a:rPr lang="en-US" sz="3200" baseline="0" dirty="0">
                <a:latin typeface="宋体" panose="02010600030101010101" pitchFamily="2" charset="-122"/>
                <a:ea typeface="宋体" panose="02010600030101010101" pitchFamily="2" charset="-122"/>
              </a:rPr>
              <a:t>,</a:t>
            </a:r>
            <a:r>
              <a:rPr lang="en-US" sz="3200" baseline="0" dirty="0"/>
              <a:t> </a:t>
            </a:r>
            <a:r>
              <a:rPr lang="en-US" sz="3200" baseline="0" dirty="0">
                <a:solidFill>
                  <a:srgbClr val="CC0099"/>
                </a:solidFill>
              </a:rPr>
              <a:t>12</a:t>
            </a:r>
            <a:r>
              <a:rPr lang="en-US" sz="3200" baseline="0" dirty="0">
                <a:latin typeface="宋体" panose="02010600030101010101" pitchFamily="2" charset="-122"/>
                <a:ea typeface="宋体" panose="02010600030101010101" pitchFamily="2" charset="-122"/>
              </a:rPr>
              <a:t>,</a:t>
            </a:r>
            <a:r>
              <a:rPr lang="en-US" sz="3200" baseline="0" dirty="0"/>
              <a:t> 14</a:t>
            </a:r>
            <a:r>
              <a:rPr lang="en-US" sz="3200" baseline="0" dirty="0">
                <a:latin typeface="宋体" panose="02010600030101010101" pitchFamily="2" charset="-122"/>
                <a:ea typeface="宋体" panose="02010600030101010101" pitchFamily="2" charset="-122"/>
              </a:rPr>
              <a:t>,</a:t>
            </a:r>
            <a:r>
              <a:rPr lang="en-US" sz="3200" baseline="0" dirty="0"/>
              <a:t> 16</a:t>
            </a:r>
            <a:r>
              <a:rPr lang="en-US" sz="3200" baseline="0" dirty="0">
                <a:latin typeface="宋体" panose="02010600030101010101" pitchFamily="2" charset="-122"/>
                <a:ea typeface="宋体" panose="02010600030101010101" pitchFamily="2" charset="-122"/>
              </a:rPr>
              <a:t>,</a:t>
            </a:r>
            <a:r>
              <a:rPr lang="en-US" sz="3200" baseline="0" dirty="0"/>
              <a:t> </a:t>
            </a:r>
            <a:r>
              <a:rPr lang="en-US" sz="3200" baseline="0" dirty="0">
                <a:solidFill>
                  <a:srgbClr val="CC0099"/>
                </a:solidFill>
              </a:rPr>
              <a:t>18</a:t>
            </a:r>
            <a:r>
              <a:rPr lang="en-US" sz="3200" baseline="0" dirty="0">
                <a:latin typeface="宋体" panose="02010600030101010101" pitchFamily="2" charset="-122"/>
                <a:ea typeface="宋体" panose="02010600030101010101" pitchFamily="2" charset="-122"/>
              </a:rPr>
              <a:t>,</a:t>
            </a:r>
            <a:r>
              <a:rPr lang="en-US" sz="3200" baseline="0" dirty="0"/>
              <a:t> ···</a:t>
            </a:r>
          </a:p>
        </p:txBody>
      </p:sp>
      <p:pic>
        <p:nvPicPr>
          <p:cNvPr id="23" name="Picture 2"/>
          <p:cNvPicPr>
            <a:picLocks noChangeAspect="1" noChangeArrowheads="1"/>
          </p:cNvPicPr>
          <p:nvPr/>
        </p:nvPicPr>
        <p:blipFill>
          <a:blip r:embed="rId7"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flipH="1">
            <a:off x="2759710" y="751840"/>
            <a:ext cx="1626235" cy="1953895"/>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randombar(horizontal)">
                                      <p:cBhvr>
                                        <p:cTn id="7" dur="500"/>
                                        <p:tgtEl>
                                          <p:spTgt spid="23"/>
                                        </p:tgtEl>
                                      </p:cBhvr>
                                    </p:animEffect>
                                  </p:childTnLst>
                                </p:cTn>
                              </p:par>
                              <p:par>
                                <p:cTn id="8" presetID="22" presetClass="entr" presetSubtype="4" fill="hold"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wipe(down)">
                                      <p:cBhvr>
                                        <p:cTn id="10" dur="500"/>
                                        <p:tgtEl>
                                          <p:spTgt spid="14"/>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down)">
                                      <p:cBhvr>
                                        <p:cTn id="15" dur="500"/>
                                        <p:tgtEl>
                                          <p:spTgt spid="6"/>
                                        </p:tgtEl>
                                      </p:cBhvr>
                                    </p:animEffect>
                                  </p:childTnLst>
                                </p:cTn>
                              </p:par>
                            </p:childTnLst>
                          </p:cTn>
                        </p:par>
                      </p:childTnLst>
                    </p:cTn>
                  </p:par>
                  <p:par>
                    <p:cTn id="16" fill="hold">
                      <p:stCondLst>
                        <p:cond delay="indefinite"/>
                      </p:stCondLst>
                      <p:childTnLst>
                        <p:par>
                          <p:cTn id="17" fill="hold">
                            <p:stCondLst>
                              <p:cond delay="0"/>
                            </p:stCondLst>
                            <p:childTnLst>
                              <p:par>
                                <p:cTn id="18" presetID="9" presetClass="entr" presetSubtype="0" fill="hold" grpId="0" nodeType="click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dissolve">
                                      <p:cBhvr>
                                        <p:cTn id="20" dur="5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nodeType="click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wipe(down)">
                                      <p:cBhvr>
                                        <p:cTn id="25" dur="500"/>
                                        <p:tgtEl>
                                          <p:spTgt spid="9"/>
                                        </p:tgtEl>
                                      </p:cBhvr>
                                    </p:animEffect>
                                  </p:childTnLst>
                                </p:cTn>
                              </p:par>
                            </p:childTnLst>
                          </p:cTn>
                        </p:par>
                      </p:childTnLst>
                    </p:cTn>
                  </p:par>
                  <p:par>
                    <p:cTn id="26" fill="hold">
                      <p:stCondLst>
                        <p:cond delay="indefinite"/>
                      </p:stCondLst>
                      <p:childTnLst>
                        <p:par>
                          <p:cTn id="27" fill="hold">
                            <p:stCondLst>
                              <p:cond delay="0"/>
                            </p:stCondLst>
                            <p:childTnLst>
                              <p:par>
                                <p:cTn id="28" presetID="9" presetClass="entr" presetSubtype="0" fill="hold" grpId="0" nodeType="click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dissolve">
                                      <p:cBhvr>
                                        <p:cTn id="30" dur="500"/>
                                        <p:tgtEl>
                                          <p:spTgt spid="12"/>
                                        </p:tgtEl>
                                      </p:cBhvr>
                                    </p:animEffect>
                                  </p:childTnLst>
                                </p:cTn>
                              </p:par>
                            </p:childTnLst>
                          </p:cTn>
                        </p:par>
                      </p:childTnLst>
                    </p:cTn>
                  </p:par>
                  <p:par>
                    <p:cTn id="31" fill="hold">
                      <p:stCondLst>
                        <p:cond delay="indefinite"/>
                      </p:stCondLst>
                      <p:childTnLst>
                        <p:par>
                          <p:cTn id="32" fill="hold">
                            <p:stCondLst>
                              <p:cond delay="0"/>
                            </p:stCondLst>
                            <p:childTnLst>
                              <p:par>
                                <p:cTn id="33" presetID="9" presetClass="entr" presetSubtype="0" fill="hold" grpId="0" nodeType="clickEffect">
                                  <p:stCondLst>
                                    <p:cond delay="0"/>
                                  </p:stCondLst>
                                  <p:childTnLst>
                                    <p:set>
                                      <p:cBhvr>
                                        <p:cTn id="34" dur="1" fill="hold">
                                          <p:stCondLst>
                                            <p:cond delay="0"/>
                                          </p:stCondLst>
                                        </p:cTn>
                                        <p:tgtEl>
                                          <p:spTgt spid="21"/>
                                        </p:tgtEl>
                                        <p:attrNameLst>
                                          <p:attrName>style.visibility</p:attrName>
                                        </p:attrNameLst>
                                      </p:cBhvr>
                                      <p:to>
                                        <p:strVal val="visible"/>
                                      </p:to>
                                    </p:set>
                                    <p:animEffect transition="in" filter="dissolve">
                                      <p:cBhvr>
                                        <p:cTn id="35" dur="500"/>
                                        <p:tgtEl>
                                          <p:spTgt spid="21"/>
                                        </p:tgtEl>
                                      </p:cBhvr>
                                    </p:animEffect>
                                  </p:childTnLst>
                                </p:cTn>
                              </p:par>
                              <p:par>
                                <p:cTn id="36" presetID="9" presetClass="entr" presetSubtype="0" fill="hold" grpId="0" nodeType="withEffect">
                                  <p:stCondLst>
                                    <p:cond delay="0"/>
                                  </p:stCondLst>
                                  <p:childTnLst>
                                    <p:set>
                                      <p:cBhvr>
                                        <p:cTn id="37" dur="1" fill="hold">
                                          <p:stCondLst>
                                            <p:cond delay="0"/>
                                          </p:stCondLst>
                                        </p:cTn>
                                        <p:tgtEl>
                                          <p:spTgt spid="22"/>
                                        </p:tgtEl>
                                        <p:attrNameLst>
                                          <p:attrName>style.visibility</p:attrName>
                                        </p:attrNameLst>
                                      </p:cBhvr>
                                      <p:to>
                                        <p:strVal val="visible"/>
                                      </p:to>
                                    </p:set>
                                    <p:animEffect transition="in" filter="dissolve">
                                      <p:cBhvr>
                                        <p:cTn id="38" dur="500"/>
                                        <p:tgtEl>
                                          <p:spTgt spid="22"/>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grpId="0" nodeType="click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wipe(left)">
                                      <p:cBhvr>
                                        <p:cTn id="43"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utoUpdateAnimBg="0"/>
      <p:bldP spid="13" grpId="0" autoUpdateAnimBg="0"/>
      <p:bldP spid="17" grpId="0" autoUpdateAnimBg="0"/>
      <p:bldP spid="21" grpId="0" autoUpdateAnimBg="0"/>
      <p:bldP spid="22" grpId="0" autoUpdateAnimBg="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srcRect/>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cstate="print"/>
          <a:stretch>
            <a:fillRect/>
          </a:stretch>
        </p:blipFill>
        <p:spPr>
          <a:xfrm>
            <a:off x="10482263" y="173038"/>
            <a:ext cx="1430337" cy="971550"/>
          </a:xfrm>
          <a:prstGeom prst="rect">
            <a:avLst/>
          </a:prstGeom>
          <a:noFill/>
          <a:ln w="9525">
            <a:noFill/>
          </a:ln>
        </p:spPr>
      </p:pic>
      <p:grpSp>
        <p:nvGrpSpPr>
          <p:cNvPr id="3" name="组合 2"/>
          <p:cNvGrpSpPr/>
          <p:nvPr/>
        </p:nvGrpSpPr>
        <p:grpSpPr>
          <a:xfrm>
            <a:off x="44450" y="81915"/>
            <a:ext cx="3251835" cy="1131570"/>
            <a:chOff x="70" y="129"/>
            <a:chExt cx="5121" cy="1782"/>
          </a:xfrm>
        </p:grpSpPr>
        <p:pic>
          <p:nvPicPr>
            <p:cNvPr id="4" name="图片 3" descr="图片8"/>
            <p:cNvPicPr>
              <a:picLocks noChangeAspect="1"/>
            </p:cNvPicPr>
            <p:nvPr/>
          </p:nvPicPr>
          <p:blipFill>
            <a:blip r:embed="rId4" cstate="print"/>
            <a:stretch>
              <a:fillRect/>
            </a:stretch>
          </p:blipFill>
          <p:spPr>
            <a:xfrm>
              <a:off x="2775" y="129"/>
              <a:ext cx="2416" cy="1783"/>
            </a:xfrm>
            <a:prstGeom prst="rect">
              <a:avLst/>
            </a:prstGeom>
          </p:spPr>
        </p:pic>
        <p:pic>
          <p:nvPicPr>
            <p:cNvPr id="5" name="图片 4" descr="xzgj"/>
            <p:cNvPicPr>
              <a:picLocks noChangeAspect="1"/>
            </p:cNvPicPr>
            <p:nvPr/>
          </p:nvPicPr>
          <p:blipFill>
            <a:blip r:embed="rId5" cstate="print">
              <a:clrChange>
                <a:clrFrom>
                  <a:srgbClr val="FFFFFE">
                    <a:alpha val="100000"/>
                  </a:srgbClr>
                </a:clrFrom>
                <a:clrTo>
                  <a:srgbClr val="FFFFFE">
                    <a:alpha val="100000"/>
                    <a:alpha val="0"/>
                  </a:srgbClr>
                </a:clrTo>
              </a:clrChange>
            </a:blip>
            <a:srcRect r="61393" b="-4384"/>
            <a:stretch>
              <a:fillRect/>
            </a:stretch>
          </p:blipFill>
          <p:spPr>
            <a:xfrm>
              <a:off x="70" y="520"/>
              <a:ext cx="3131" cy="932"/>
            </a:xfrm>
            <a:prstGeom prst="rect">
              <a:avLst/>
            </a:prstGeom>
          </p:spPr>
        </p:pic>
      </p:grpSp>
      <p:sp>
        <p:nvSpPr>
          <p:cNvPr id="6" name="流程图: 可选过程 5"/>
          <p:cNvSpPr/>
          <p:nvPr/>
        </p:nvSpPr>
        <p:spPr>
          <a:xfrm>
            <a:off x="1884680" y="1373505"/>
            <a:ext cx="3228340" cy="634365"/>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a:solidFill>
                  <a:srgbClr val="FF0000"/>
                </a:solidFill>
                <a:latin typeface="华文楷体" panose="02010600040101010101" pitchFamily="2" charset="-122"/>
                <a:ea typeface="华文楷体" panose="02010600040101010101" pitchFamily="2" charset="-122"/>
              </a:rPr>
              <a:t>回顾与反思</a:t>
            </a:r>
          </a:p>
        </p:txBody>
      </p:sp>
      <p:sp>
        <p:nvSpPr>
          <p:cNvPr id="9" name="AutoShape 27"/>
          <p:cNvSpPr>
            <a:spLocks noChangeArrowheads="1"/>
          </p:cNvSpPr>
          <p:nvPr/>
        </p:nvSpPr>
        <p:spPr bwMode="auto">
          <a:xfrm>
            <a:off x="3399155" y="3696335"/>
            <a:ext cx="5674995" cy="1290955"/>
          </a:xfrm>
          <a:prstGeom prst="wedgeRoundRectCallout">
            <a:avLst>
              <a:gd name="adj1" fmla="val -58282"/>
              <a:gd name="adj2" fmla="val -11940"/>
              <a:gd name="adj3" fmla="val 16667"/>
            </a:avLst>
          </a:prstGeom>
          <a:solidFill>
            <a:srgbClr val="FFFFFF"/>
          </a:solidFill>
          <a:ln w="19050">
            <a:solidFill>
              <a:srgbClr val="3399FF"/>
            </a:solidFill>
            <a:miter lim="800000"/>
          </a:ln>
        </p:spPr>
        <p:txBody>
          <a:bodyPr/>
          <a:lstStyle/>
          <a:p>
            <a:pPr marL="0" marR="0" lvl="0" indent="0" algn="l" defTabSz="914400" rtl="0" eaLnBrk="1" fontAlgn="base" latinLnBrk="0" hangingPunct="1">
              <a:lnSpc>
                <a:spcPct val="120000"/>
              </a:lnSpc>
              <a:spcBef>
                <a:spcPct val="0"/>
              </a:spcBef>
              <a:spcAft>
                <a:spcPct val="0"/>
              </a:spcAft>
              <a:buClrTx/>
              <a:buSzTx/>
              <a:buFont typeface="Arial" panose="020B0604020202020204" pitchFamily="34" charset="0"/>
              <a:buNone/>
              <a:defRPr/>
            </a:pPr>
            <a:r>
              <a:rPr kumimoji="0" lang="zh-CN" altLang="en-US" sz="2800" b="0" i="0" u="none" strike="noStrike" kern="1200" cap="none" spc="0" normalizeH="0" baseline="0" noProof="0" dirty="0">
                <a:ln>
                  <a:noFill/>
                </a:ln>
                <a:solidFill>
                  <a:schemeClr val="tx1"/>
                </a:solidFill>
                <a:effectLst/>
                <a:uLnTx/>
                <a:uFillTx/>
                <a:latin typeface="华文楷体" panose="02010600040101010101" pitchFamily="2" charset="-122"/>
                <a:ea typeface="华文楷体" panose="02010600040101010101" pitchFamily="2" charset="-122"/>
                <a:cs typeface="+mn-cs"/>
              </a:rPr>
              <a:t>解决这个问题的关键是把铺砖问题转化成求公倍数的问题。</a:t>
            </a:r>
          </a:p>
        </p:txBody>
      </p:sp>
      <p:sp>
        <p:nvSpPr>
          <p:cNvPr id="11" name="AutoShape 27"/>
          <p:cNvSpPr>
            <a:spLocks noChangeArrowheads="1"/>
          </p:cNvSpPr>
          <p:nvPr/>
        </p:nvSpPr>
        <p:spPr bwMode="auto">
          <a:xfrm>
            <a:off x="4335780" y="2128520"/>
            <a:ext cx="4578350" cy="1300480"/>
          </a:xfrm>
          <a:prstGeom prst="wedgeRoundRectCallout">
            <a:avLst>
              <a:gd name="adj1" fmla="val 59067"/>
              <a:gd name="adj2" fmla="val -8196"/>
              <a:gd name="adj3" fmla="val 16667"/>
            </a:avLst>
          </a:prstGeom>
          <a:solidFill>
            <a:srgbClr val="FFFFFF"/>
          </a:solidFill>
          <a:ln w="19050">
            <a:solidFill>
              <a:srgbClr val="3399FF"/>
            </a:solidFill>
            <a:miter lim="800000"/>
          </a:ln>
        </p:spPr>
        <p:txBody>
          <a:bodyPr/>
          <a:lstStyle/>
          <a:p>
            <a:pPr marL="0" marR="0" lvl="0" indent="0" algn="l" defTabSz="914400" rtl="0" eaLnBrk="1" fontAlgn="base" latinLnBrk="0" hangingPunct="1">
              <a:lnSpc>
                <a:spcPct val="120000"/>
              </a:lnSpc>
              <a:spcBef>
                <a:spcPct val="0"/>
              </a:spcBef>
              <a:spcAft>
                <a:spcPct val="0"/>
              </a:spcAft>
              <a:buClrTx/>
              <a:buSzTx/>
              <a:buFont typeface="Arial" panose="020B0604020202020204" pitchFamily="34" charset="0"/>
              <a:buNone/>
              <a:defRPr/>
            </a:pPr>
            <a:r>
              <a:rPr kumimoji="0" lang="zh-CN" altLang="en-US" sz="2800" b="0" i="0" u="none" strike="noStrike" kern="1200" cap="none" spc="0" normalizeH="0" baseline="0" noProof="0" dirty="0">
                <a:ln>
                  <a:noFill/>
                </a:ln>
                <a:solidFill>
                  <a:schemeClr val="tx1"/>
                </a:solidFill>
                <a:effectLst/>
                <a:uLnTx/>
                <a:uFillTx/>
                <a:latin typeface="华文楷体" panose="02010600040101010101" pitchFamily="2" charset="-122"/>
                <a:ea typeface="华文楷体" panose="02010600040101010101" pitchFamily="2" charset="-122"/>
                <a:cs typeface="华文楷体" panose="02010600040101010101" pitchFamily="2" charset="-122"/>
              </a:rPr>
              <a:t>在边长是</a:t>
            </a:r>
            <a:r>
              <a:rPr kumimoji="0" lang="en-US" altLang="zh-CN" sz="2800" b="0" i="0" u="none" strike="noStrike" kern="1200" cap="none" spc="0" normalizeH="0" baseline="0" noProof="0" dirty="0">
                <a:ln>
                  <a:noFill/>
                </a:ln>
                <a:solidFill>
                  <a:schemeClr val="tx1"/>
                </a:solidFill>
                <a:effectLst/>
                <a:uLnTx/>
                <a:uFillTx/>
                <a:latin typeface="华文楷体" panose="02010600040101010101" pitchFamily="2" charset="-122"/>
                <a:ea typeface="华文楷体" panose="02010600040101010101" pitchFamily="2" charset="-122"/>
                <a:cs typeface="华文楷体" panose="02010600040101010101" pitchFamily="2" charset="-122"/>
              </a:rPr>
              <a:t>6 dm</a:t>
            </a:r>
            <a:r>
              <a:rPr kumimoji="0" lang="zh-CN" altLang="en-US" sz="2800" b="0" i="0" u="none" strike="noStrike" kern="1200" cap="none" spc="0" normalizeH="0" baseline="0" noProof="0" dirty="0">
                <a:ln>
                  <a:noFill/>
                </a:ln>
                <a:solidFill>
                  <a:schemeClr val="tx1"/>
                </a:solidFill>
                <a:effectLst/>
                <a:uLnTx/>
                <a:uFillTx/>
                <a:latin typeface="华文楷体" panose="02010600040101010101" pitchFamily="2" charset="-122"/>
                <a:ea typeface="华文楷体" panose="02010600040101010101" pitchFamily="2" charset="-122"/>
                <a:cs typeface="华文楷体" panose="02010600040101010101" pitchFamily="2" charset="-122"/>
              </a:rPr>
              <a:t>的正方形上画一画，看我找得对不对。</a:t>
            </a:r>
          </a:p>
        </p:txBody>
      </p:sp>
      <p:grpSp>
        <p:nvGrpSpPr>
          <p:cNvPr id="12" name="组合 11"/>
          <p:cNvGrpSpPr/>
          <p:nvPr/>
        </p:nvGrpSpPr>
        <p:grpSpPr>
          <a:xfrm>
            <a:off x="2817813" y="5291138"/>
            <a:ext cx="7856537" cy="1272540"/>
            <a:chOff x="231354" y="3825698"/>
            <a:chExt cx="7855121" cy="1271796"/>
          </a:xfrm>
        </p:grpSpPr>
        <p:sp>
          <p:nvSpPr>
            <p:cNvPr id="13" name="Text Box 7"/>
            <p:cNvSpPr txBox="1">
              <a:spLocks noChangeArrowheads="1"/>
            </p:cNvSpPr>
            <p:nvPr/>
          </p:nvSpPr>
          <p:spPr bwMode="auto">
            <a:xfrm>
              <a:off x="231354" y="3825698"/>
              <a:ext cx="7855121" cy="127179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a:spAutoFit/>
            </a:bodyPr>
            <a:lstStyle>
              <a:lvl1pPr>
                <a:defRPr sz="2400" b="1">
                  <a:solidFill>
                    <a:schemeClr val="tx1"/>
                  </a:solidFill>
                  <a:latin typeface="Arial" panose="020B0604020202020204" pitchFamily="34" charset="0"/>
                  <a:ea typeface="宋体" panose="02010600030101010101" pitchFamily="2" charset="-122"/>
                </a:defRPr>
              </a:lvl1pPr>
              <a:lvl2pPr>
                <a:defRPr sz="2800">
                  <a:solidFill>
                    <a:schemeClr val="tx1"/>
                  </a:solidFill>
                  <a:latin typeface="Arial" panose="020B0604020202020204" pitchFamily="34" charset="0"/>
                  <a:ea typeface="宋体" panose="02010600030101010101" pitchFamily="2" charset="-122"/>
                </a:defRPr>
              </a:lvl2pPr>
              <a:lvl3pPr>
                <a:defRPr sz="2400">
                  <a:solidFill>
                    <a:schemeClr val="tx1"/>
                  </a:solidFill>
                  <a:latin typeface="Arial" panose="020B0604020202020204" pitchFamily="34" charset="0"/>
                  <a:ea typeface="宋体" panose="02010600030101010101" pitchFamily="2" charset="-122"/>
                </a:defRPr>
              </a:lvl3pPr>
              <a:lvl4pPr>
                <a:defRPr sz="2000">
                  <a:solidFill>
                    <a:schemeClr val="tx1"/>
                  </a:solidFill>
                  <a:latin typeface="Arial" panose="020B0604020202020204" pitchFamily="34" charset="0"/>
                  <a:ea typeface="宋体" panose="02010600030101010101" pitchFamily="2" charset="-122"/>
                </a:defRPr>
              </a:lvl4pPr>
              <a:lvl5pPr>
                <a:defRPr sz="2000">
                  <a:solidFill>
                    <a:schemeClr val="tx1"/>
                  </a:solidFill>
                  <a:latin typeface="Arial" panose="020B0604020202020204" pitchFamily="34" charset="0"/>
                  <a:ea typeface="宋体" panose="02010600030101010101" pitchFamily="2" charset="-122"/>
                </a:defRPr>
              </a:lvl5pPr>
              <a:lvl6pPr eaLnBrk="0" fontAlgn="base" hangingPunct="0">
                <a:spcAft>
                  <a:spcPct val="0"/>
                </a:spcAft>
                <a:buChar char="»"/>
                <a:defRPr sz="2000">
                  <a:solidFill>
                    <a:schemeClr val="tx1"/>
                  </a:solidFill>
                  <a:latin typeface="Arial" panose="020B0604020202020204" pitchFamily="34" charset="0"/>
                  <a:ea typeface="宋体" panose="02010600030101010101" pitchFamily="2" charset="-122"/>
                </a:defRPr>
              </a:lvl6pPr>
              <a:lvl7pPr eaLnBrk="0" fontAlgn="base" hangingPunct="0">
                <a:spcAft>
                  <a:spcPct val="0"/>
                </a:spcAft>
                <a:buChar char="»"/>
                <a:defRPr sz="2000">
                  <a:solidFill>
                    <a:schemeClr val="tx1"/>
                  </a:solidFill>
                  <a:latin typeface="Arial" panose="020B0604020202020204" pitchFamily="34" charset="0"/>
                  <a:ea typeface="宋体" panose="02010600030101010101" pitchFamily="2" charset="-122"/>
                </a:defRPr>
              </a:lvl7pPr>
              <a:lvl8pPr eaLnBrk="0" fontAlgn="base" hangingPunct="0">
                <a:spcAft>
                  <a:spcPct val="0"/>
                </a:spcAft>
                <a:buChar char="»"/>
                <a:defRPr sz="2000">
                  <a:solidFill>
                    <a:schemeClr val="tx1"/>
                  </a:solidFill>
                  <a:latin typeface="Arial" panose="020B0604020202020204" pitchFamily="34" charset="0"/>
                  <a:ea typeface="宋体" panose="02010600030101010101" pitchFamily="2" charset="-122"/>
                </a:defRPr>
              </a:lvl8pPr>
              <a:lvl9pPr eaLnBrk="0" fontAlgn="base" hangingPunct="0">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20000"/>
                </a:lnSpc>
                <a:spcBef>
                  <a:spcPct val="0"/>
                </a:spcBef>
                <a:spcAft>
                  <a:spcPct val="0"/>
                </a:spcAft>
                <a:buClrTx/>
                <a:buSzTx/>
                <a:buFont typeface="Arial" panose="020B0604020202020204" pitchFamily="34" charset="0"/>
                <a:buNone/>
                <a:defRPr/>
              </a:pPr>
              <a:r>
                <a:rPr kumimoji="0" lang="zh-CN" altLang="en-US" sz="3200" b="0" i="0" u="none" strike="noStrike" kern="1200" cap="none" spc="0" normalizeH="0" baseline="0" noProof="0" dirty="0" smtClean="0">
                  <a:ln>
                    <a:noFill/>
                  </a:ln>
                  <a:solidFill>
                    <a:schemeClr val="tx1"/>
                  </a:solidFill>
                  <a:effectLst/>
                  <a:uLnTx/>
                  <a:uFillTx/>
                  <a:latin typeface="方正启体简体" panose="03000509000000000000" charset="-122"/>
                  <a:ea typeface="方正启体简体" panose="03000509000000000000" charset="-122"/>
                  <a:cs typeface="方正启体简体" panose="03000509000000000000" charset="-122"/>
                </a:rPr>
                <a:t>答：</a:t>
              </a:r>
              <a:r>
                <a:rPr kumimoji="0" lang="en-US" altLang="zh-CN" sz="3200" b="0" i="0" u="none" strike="noStrike" kern="1200" cap="none" spc="0" normalizeH="0" baseline="0" noProof="0" dirty="0" smtClean="0">
                  <a:ln>
                    <a:noFill/>
                  </a:ln>
                  <a:solidFill>
                    <a:schemeClr val="tx1"/>
                  </a:solidFill>
                  <a:effectLst/>
                  <a:uLnTx/>
                  <a:uFillTx/>
                  <a:latin typeface="方正启体简体" panose="03000509000000000000" charset="-122"/>
                  <a:ea typeface="方正启体简体" panose="03000509000000000000" charset="-122"/>
                  <a:cs typeface="方正启体简体" panose="03000509000000000000" charset="-122"/>
                </a:rPr>
                <a:t>______________________________</a:t>
              </a:r>
            </a:p>
            <a:p>
              <a:pPr marL="0" marR="0" lvl="0" indent="0" algn="l" defTabSz="914400" rtl="0" eaLnBrk="1" fontAlgn="base" latinLnBrk="0" hangingPunct="1">
                <a:lnSpc>
                  <a:spcPct val="120000"/>
                </a:lnSpc>
                <a:spcBef>
                  <a:spcPct val="0"/>
                </a:spcBef>
                <a:spcAft>
                  <a:spcPct val="0"/>
                </a:spcAft>
                <a:buClrTx/>
                <a:buSzTx/>
                <a:buFont typeface="Arial" panose="020B0604020202020204" pitchFamily="34" charset="0"/>
                <a:buNone/>
                <a:defRPr/>
              </a:pPr>
              <a:r>
                <a:rPr kumimoji="0" lang="en-US" altLang="zh-CN" sz="3200" b="0" i="0" u="none" strike="noStrike" kern="1200" cap="none" spc="0" normalizeH="0" baseline="0" noProof="0" dirty="0" smtClean="0">
                  <a:ln>
                    <a:noFill/>
                  </a:ln>
                  <a:solidFill>
                    <a:schemeClr val="tx1"/>
                  </a:solidFill>
                  <a:effectLst/>
                  <a:uLnTx/>
                  <a:uFillTx/>
                  <a:latin typeface="方正启体简体" panose="03000509000000000000" charset="-122"/>
                  <a:ea typeface="方正启体简体" panose="03000509000000000000" charset="-122"/>
                  <a:cs typeface="方正启体简体" panose="03000509000000000000" charset="-122"/>
                </a:rPr>
                <a:t>    _____________________________</a:t>
              </a:r>
              <a:r>
                <a:rPr kumimoji="0" lang="zh-CN" altLang="en-US" sz="3200" b="1" i="0" u="none" strike="noStrike" kern="1200" cap="none" spc="0" normalizeH="0" baseline="0" noProof="0" dirty="0" smtClean="0">
                  <a:ln>
                    <a:noFill/>
                  </a:ln>
                  <a:solidFill>
                    <a:schemeClr val="tx1"/>
                  </a:solidFill>
                  <a:effectLst/>
                  <a:uLnTx/>
                  <a:uFillTx/>
                  <a:latin typeface="+mj-lt"/>
                  <a:ea typeface="+mj-ea"/>
                  <a:cs typeface="+mn-cs"/>
                </a:rPr>
                <a:t>。</a:t>
              </a:r>
            </a:p>
          </p:txBody>
        </p:sp>
        <p:sp>
          <p:nvSpPr>
            <p:cNvPr id="14" name="矩形 13"/>
            <p:cNvSpPr>
              <a:spLocks noChangeArrowheads="1"/>
            </p:cNvSpPr>
            <p:nvPr/>
          </p:nvSpPr>
          <p:spPr bwMode="auto">
            <a:xfrm>
              <a:off x="1181460" y="3825698"/>
              <a:ext cx="6482181" cy="112392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marL="0" marR="0" lvl="0" indent="0" algn="l" defTabSz="914400" rtl="0" eaLnBrk="1" fontAlgn="base" latinLnBrk="0" hangingPunct="1">
                <a:lnSpc>
                  <a:spcPct val="120000"/>
                </a:lnSpc>
                <a:spcBef>
                  <a:spcPct val="0"/>
                </a:spcBef>
                <a:spcAft>
                  <a:spcPct val="0"/>
                </a:spcAft>
                <a:buClrTx/>
                <a:buSzTx/>
                <a:buFont typeface="Arial" panose="020B0604020202020204" pitchFamily="34" charset="0"/>
                <a:buNone/>
                <a:defRPr/>
              </a:pPr>
              <a:r>
                <a:rPr kumimoji="0" lang="zh-CN" altLang="en-US" sz="2800" b="0" i="0" u="none" strike="noStrike" kern="1200" cap="none" spc="0" normalizeH="0" baseline="0" noProof="0" dirty="0">
                  <a:ln>
                    <a:noFill/>
                  </a:ln>
                  <a:solidFill>
                    <a:srgbClr val="FF0000"/>
                  </a:solidFill>
                  <a:effectLst/>
                  <a:uLnTx/>
                  <a:uFillTx/>
                  <a:latin typeface="方正启体简体" panose="03000509000000000000" charset="-122"/>
                  <a:ea typeface="方正启体简体" panose="03000509000000000000" charset="-122"/>
                  <a:cs typeface="方正启体简体" panose="03000509000000000000" charset="-122"/>
                </a:rPr>
                <a:t>正方形的边长可以是</a:t>
              </a:r>
              <a:r>
                <a:rPr kumimoji="0" lang="en-US" altLang="zh-CN" sz="2800" b="0" i="0" u="none" strike="noStrike" kern="1200" cap="none" spc="0" normalizeH="0" baseline="0" noProof="0" dirty="0">
                  <a:ln>
                    <a:noFill/>
                  </a:ln>
                  <a:solidFill>
                    <a:srgbClr val="FF0000"/>
                  </a:solidFill>
                  <a:effectLst/>
                  <a:uLnTx/>
                  <a:uFillTx/>
                  <a:latin typeface="方正启体简体" panose="03000509000000000000" charset="-122"/>
                  <a:ea typeface="方正启体简体" panose="03000509000000000000" charset="-122"/>
                  <a:cs typeface="方正启体简体" panose="03000509000000000000" charset="-122"/>
                </a:rPr>
                <a:t>6</a:t>
              </a:r>
              <a:r>
                <a:rPr kumimoji="0" lang="zh-CN" altLang="en-US" sz="2800" b="0" i="0" u="none" strike="noStrike" kern="1200" cap="none" spc="0" normalizeH="0" baseline="0" noProof="0" dirty="0">
                  <a:ln>
                    <a:noFill/>
                  </a:ln>
                  <a:solidFill>
                    <a:srgbClr val="FF0000"/>
                  </a:solidFill>
                  <a:effectLst/>
                  <a:uLnTx/>
                  <a:uFillTx/>
                  <a:latin typeface="方正启体简体" panose="03000509000000000000" charset="-122"/>
                  <a:ea typeface="方正启体简体" panose="03000509000000000000" charset="-122"/>
                  <a:cs typeface="方正启体简体" panose="03000509000000000000" charset="-122"/>
                </a:rPr>
                <a:t>分米、</a:t>
              </a:r>
              <a:r>
                <a:rPr kumimoji="0" lang="en-US" altLang="zh-CN" sz="2800" b="0" i="0" u="none" strike="noStrike" kern="1200" cap="none" spc="0" normalizeH="0" baseline="0" noProof="0" dirty="0">
                  <a:ln>
                    <a:noFill/>
                  </a:ln>
                  <a:solidFill>
                    <a:srgbClr val="FF0000"/>
                  </a:solidFill>
                  <a:effectLst/>
                  <a:uLnTx/>
                  <a:uFillTx/>
                  <a:latin typeface="方正启体简体" panose="03000509000000000000" charset="-122"/>
                  <a:ea typeface="方正启体简体" panose="03000509000000000000" charset="-122"/>
                  <a:cs typeface="方正启体简体" panose="03000509000000000000" charset="-122"/>
                </a:rPr>
                <a:t>12</a:t>
              </a:r>
              <a:r>
                <a:rPr kumimoji="0" lang="zh-CN" altLang="en-US" sz="2800" b="0" i="0" u="none" strike="noStrike" kern="1200" cap="none" spc="0" normalizeH="0" baseline="0" noProof="0" dirty="0">
                  <a:ln>
                    <a:noFill/>
                  </a:ln>
                  <a:solidFill>
                    <a:srgbClr val="FF0000"/>
                  </a:solidFill>
                  <a:effectLst/>
                  <a:uLnTx/>
                  <a:uFillTx/>
                  <a:latin typeface="方正启体简体" panose="03000509000000000000" charset="-122"/>
                  <a:ea typeface="方正启体简体" panose="03000509000000000000" charset="-122"/>
                  <a:cs typeface="方正启体简体" panose="03000509000000000000" charset="-122"/>
                </a:rPr>
                <a:t>分米、</a:t>
              </a:r>
            </a:p>
            <a:p>
              <a:pPr marL="0" marR="0" lvl="0" indent="0" algn="l" defTabSz="914400" rtl="0" eaLnBrk="1" fontAlgn="base" latinLnBrk="0" hangingPunct="1">
                <a:lnSpc>
                  <a:spcPct val="120000"/>
                </a:lnSpc>
                <a:spcBef>
                  <a:spcPct val="0"/>
                </a:spcBef>
                <a:spcAft>
                  <a:spcPct val="0"/>
                </a:spcAft>
                <a:buClrTx/>
                <a:buSzTx/>
                <a:buFont typeface="Arial" panose="020B0604020202020204" pitchFamily="34" charset="0"/>
                <a:buNone/>
                <a:defRPr/>
              </a:pPr>
              <a:r>
                <a:rPr kumimoji="0" lang="en-US" altLang="zh-CN" sz="2800" b="0" i="0" u="none" strike="noStrike" kern="1200" cap="none" spc="0" normalizeH="0" baseline="0" noProof="0" dirty="0">
                  <a:ln>
                    <a:noFill/>
                  </a:ln>
                  <a:solidFill>
                    <a:srgbClr val="FF0000"/>
                  </a:solidFill>
                  <a:effectLst/>
                  <a:uLnTx/>
                  <a:uFillTx/>
                  <a:latin typeface="方正启体简体" panose="03000509000000000000" charset="-122"/>
                  <a:ea typeface="方正启体简体" panose="03000509000000000000" charset="-122"/>
                  <a:cs typeface="方正启体简体" panose="03000509000000000000" charset="-122"/>
                </a:rPr>
                <a:t>18</a:t>
              </a:r>
              <a:r>
                <a:rPr kumimoji="0" lang="zh-CN" altLang="en-US" sz="2800" b="0" i="0" u="none" strike="noStrike" kern="1200" cap="none" spc="0" normalizeH="0" baseline="0" noProof="0" dirty="0">
                  <a:ln>
                    <a:noFill/>
                  </a:ln>
                  <a:solidFill>
                    <a:srgbClr val="FF0000"/>
                  </a:solidFill>
                  <a:effectLst/>
                  <a:uLnTx/>
                  <a:uFillTx/>
                  <a:latin typeface="方正启体简体" panose="03000509000000000000" charset="-122"/>
                  <a:ea typeface="方正启体简体" panose="03000509000000000000" charset="-122"/>
                  <a:cs typeface="方正启体简体" panose="03000509000000000000" charset="-122"/>
                </a:rPr>
                <a:t>分米、</a:t>
              </a:r>
              <a:r>
                <a:rPr kumimoji="0" lang="en-US" altLang="zh-CN" sz="2800" b="0" i="0" u="none" strike="noStrike" kern="1200" cap="none" spc="0" normalizeH="0" baseline="0" noProof="0" dirty="0">
                  <a:ln>
                    <a:noFill/>
                  </a:ln>
                  <a:solidFill>
                    <a:srgbClr val="FF0000"/>
                  </a:solidFill>
                  <a:effectLst/>
                  <a:uLnTx/>
                  <a:uFillTx/>
                  <a:latin typeface="方正启体简体" panose="03000509000000000000" charset="-122"/>
                  <a:ea typeface="方正启体简体" panose="03000509000000000000" charset="-122"/>
                  <a:cs typeface="方正启体简体" panose="03000509000000000000" charset="-122"/>
                </a:rPr>
                <a:t>…</a:t>
              </a:r>
              <a:r>
                <a:rPr kumimoji="0" lang="zh-CN" altLang="en-US" sz="2800" b="0" i="0" u="none" strike="noStrike" kern="1200" cap="none" spc="0" normalizeH="0" baseline="0" noProof="0" dirty="0">
                  <a:ln>
                    <a:noFill/>
                  </a:ln>
                  <a:solidFill>
                    <a:srgbClr val="FF0000"/>
                  </a:solidFill>
                  <a:effectLst/>
                  <a:uLnTx/>
                  <a:uFillTx/>
                  <a:latin typeface="方正启体简体" panose="03000509000000000000" charset="-122"/>
                  <a:ea typeface="方正启体简体" panose="03000509000000000000" charset="-122"/>
                  <a:cs typeface="方正启体简体" panose="03000509000000000000" charset="-122"/>
                </a:rPr>
                <a:t>；最小是</a:t>
              </a:r>
              <a:r>
                <a:rPr kumimoji="0" lang="en-US" altLang="zh-CN" sz="2800" b="0" i="0" u="none" strike="noStrike" kern="1200" cap="none" spc="0" normalizeH="0" baseline="0" noProof="0" dirty="0">
                  <a:ln>
                    <a:noFill/>
                  </a:ln>
                  <a:solidFill>
                    <a:srgbClr val="FF0000"/>
                  </a:solidFill>
                  <a:effectLst/>
                  <a:uLnTx/>
                  <a:uFillTx/>
                  <a:latin typeface="方正启体简体" panose="03000509000000000000" charset="-122"/>
                  <a:ea typeface="方正启体简体" panose="03000509000000000000" charset="-122"/>
                  <a:cs typeface="方正启体简体" panose="03000509000000000000" charset="-122"/>
                </a:rPr>
                <a:t>6</a:t>
              </a:r>
              <a:r>
                <a:rPr kumimoji="0" lang="zh-CN" altLang="en-US" sz="2800" b="0" i="0" u="none" strike="noStrike" kern="1200" cap="none" spc="0" normalizeH="0" baseline="0" noProof="0" dirty="0">
                  <a:ln>
                    <a:noFill/>
                  </a:ln>
                  <a:solidFill>
                    <a:srgbClr val="FF0000"/>
                  </a:solidFill>
                  <a:effectLst/>
                  <a:uLnTx/>
                  <a:uFillTx/>
                  <a:latin typeface="方正启体简体" panose="03000509000000000000" charset="-122"/>
                  <a:ea typeface="方正启体简体" panose="03000509000000000000" charset="-122"/>
                  <a:cs typeface="方正启体简体" panose="03000509000000000000" charset="-122"/>
                </a:rPr>
                <a:t>分米</a:t>
              </a:r>
            </a:p>
          </p:txBody>
        </p:sp>
      </p:grpSp>
      <p:pic>
        <p:nvPicPr>
          <p:cNvPr id="15" name="图片 14"/>
          <p:cNvPicPr>
            <a:picLocks noChangeAspect="1"/>
          </p:cNvPicPr>
          <p:nvPr/>
        </p:nvPicPr>
        <p:blipFill>
          <a:blip r:embed="rId6" cstate="print">
            <a:clrChange>
              <a:clrFrom>
                <a:srgbClr val="FFFEFD">
                  <a:alpha val="100000"/>
                </a:srgbClr>
              </a:clrFrom>
              <a:clrTo>
                <a:srgbClr val="FFFEFD">
                  <a:alpha val="100000"/>
                  <a:alpha val="0"/>
                </a:srgbClr>
              </a:clrTo>
            </a:clrChange>
          </a:blip>
          <a:srcRect l="50147" r="36992"/>
          <a:stretch>
            <a:fillRect/>
          </a:stretch>
        </p:blipFill>
        <p:spPr>
          <a:xfrm>
            <a:off x="9478010" y="1373505"/>
            <a:ext cx="1196340" cy="2723515"/>
          </a:xfrm>
          <a:prstGeom prst="rect">
            <a:avLst/>
          </a:prstGeom>
        </p:spPr>
      </p:pic>
      <p:pic>
        <p:nvPicPr>
          <p:cNvPr id="16" name="图片 15"/>
          <p:cNvPicPr>
            <a:picLocks noChangeAspect="1"/>
          </p:cNvPicPr>
          <p:nvPr/>
        </p:nvPicPr>
        <p:blipFill>
          <a:blip r:embed="rId6" cstate="print">
            <a:clrChange>
              <a:clrFrom>
                <a:srgbClr val="FFFEFD">
                  <a:alpha val="100000"/>
                </a:srgbClr>
              </a:clrFrom>
              <a:clrTo>
                <a:srgbClr val="FFFEFD">
                  <a:alpha val="100000"/>
                  <a:alpha val="0"/>
                </a:srgbClr>
              </a:clrTo>
            </a:clrChange>
          </a:blip>
          <a:srcRect l="35211" r="52283"/>
          <a:stretch>
            <a:fillRect/>
          </a:stretch>
        </p:blipFill>
        <p:spPr>
          <a:xfrm>
            <a:off x="1762125" y="2567940"/>
            <a:ext cx="1163320" cy="272351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145">
                                          <p:stCondLst>
                                            <p:cond delay="0"/>
                                          </p:stCondLst>
                                        </p:cTn>
                                        <p:tgtEl>
                                          <p:spTgt spid="6"/>
                                        </p:tgtEl>
                                      </p:cBhvr>
                                    </p:animEffect>
                                    <p:anim calcmode="lin" valueType="num">
                                      <p:cBhvr>
                                        <p:cTn id="8" dur="456"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9" dur="166"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10" dur="166" tmFilter="0, 0; 0.125,0.2665; 0.25,0.4; 0.375,0.465; 0.5,0.5;  0.625,0.535; 0.75,0.6; 0.875,0.7335; 1,1">
                                          <p:stCondLst>
                                            <p:cond delay="166"/>
                                          </p:stCondLst>
                                        </p:cTn>
                                        <p:tgtEl>
                                          <p:spTgt spid="6"/>
                                        </p:tgtEl>
                                        <p:attrNameLst>
                                          <p:attrName>ppt_y</p:attrName>
                                        </p:attrNameLst>
                                      </p:cBhvr>
                                      <p:tavLst>
                                        <p:tav tm="0" fmla="#ppt_y-sin(pi*$)/9">
                                          <p:val>
                                            <p:fltVal val="0"/>
                                          </p:val>
                                        </p:tav>
                                        <p:tav tm="100000">
                                          <p:val>
                                            <p:fltVal val="1"/>
                                          </p:val>
                                        </p:tav>
                                      </p:tavLst>
                                    </p:anim>
                                    <p:anim calcmode="lin" valueType="num">
                                      <p:cBhvr>
                                        <p:cTn id="11" dur="83" tmFilter="0, 0; 0.125,0.2665; 0.25,0.4; 0.375,0.465; 0.5,0.5;  0.625,0.535; 0.75,0.6; 0.875,0.7335; 1,1">
                                          <p:stCondLst>
                                            <p:cond delay="331"/>
                                          </p:stCondLst>
                                        </p:cTn>
                                        <p:tgtEl>
                                          <p:spTgt spid="6"/>
                                        </p:tgtEl>
                                        <p:attrNameLst>
                                          <p:attrName>ppt_y</p:attrName>
                                        </p:attrNameLst>
                                      </p:cBhvr>
                                      <p:tavLst>
                                        <p:tav tm="0" fmla="#ppt_y-sin(pi*$)/27">
                                          <p:val>
                                            <p:fltVal val="0"/>
                                          </p:val>
                                        </p:tav>
                                        <p:tav tm="100000">
                                          <p:val>
                                            <p:fltVal val="1"/>
                                          </p:val>
                                        </p:tav>
                                      </p:tavLst>
                                    </p:anim>
                                    <p:anim calcmode="lin" valueType="num">
                                      <p:cBhvr>
                                        <p:cTn id="12" dur="41" tmFilter="0, 0; 0.125,0.2665; 0.25,0.4; 0.375,0.465; 0.5,0.5;  0.625,0.535; 0.75,0.6; 0.875,0.7335; 1,1">
                                          <p:stCondLst>
                                            <p:cond delay="414"/>
                                          </p:stCondLst>
                                        </p:cTn>
                                        <p:tgtEl>
                                          <p:spTgt spid="6"/>
                                        </p:tgtEl>
                                        <p:attrNameLst>
                                          <p:attrName>ppt_y</p:attrName>
                                        </p:attrNameLst>
                                      </p:cBhvr>
                                      <p:tavLst>
                                        <p:tav tm="0" fmla="#ppt_y-sin(pi*$)/81">
                                          <p:val>
                                            <p:fltVal val="0"/>
                                          </p:val>
                                        </p:tav>
                                        <p:tav tm="100000">
                                          <p:val>
                                            <p:fltVal val="1"/>
                                          </p:val>
                                        </p:tav>
                                      </p:tavLst>
                                    </p:anim>
                                    <p:animScale>
                                      <p:cBhvr>
                                        <p:cTn id="13" dur="7">
                                          <p:stCondLst>
                                            <p:cond delay="162"/>
                                          </p:stCondLst>
                                        </p:cTn>
                                        <p:tgtEl>
                                          <p:spTgt spid="6"/>
                                        </p:tgtEl>
                                      </p:cBhvr>
                                      <p:to x="100000" y="60000"/>
                                    </p:animScale>
                                    <p:animScale>
                                      <p:cBhvr>
                                        <p:cTn id="14" dur="41" decel="50000">
                                          <p:stCondLst>
                                            <p:cond delay="169"/>
                                          </p:stCondLst>
                                        </p:cTn>
                                        <p:tgtEl>
                                          <p:spTgt spid="6"/>
                                        </p:tgtEl>
                                      </p:cBhvr>
                                      <p:to x="100000" y="100000"/>
                                    </p:animScale>
                                    <p:animScale>
                                      <p:cBhvr>
                                        <p:cTn id="15" dur="7">
                                          <p:stCondLst>
                                            <p:cond delay="328"/>
                                          </p:stCondLst>
                                        </p:cTn>
                                        <p:tgtEl>
                                          <p:spTgt spid="6"/>
                                        </p:tgtEl>
                                      </p:cBhvr>
                                      <p:to x="100000" y="80000"/>
                                    </p:animScale>
                                    <p:animScale>
                                      <p:cBhvr>
                                        <p:cTn id="16" dur="41" decel="50000">
                                          <p:stCondLst>
                                            <p:cond delay="335"/>
                                          </p:stCondLst>
                                        </p:cTn>
                                        <p:tgtEl>
                                          <p:spTgt spid="6"/>
                                        </p:tgtEl>
                                      </p:cBhvr>
                                      <p:to x="100000" y="100000"/>
                                    </p:animScale>
                                    <p:animScale>
                                      <p:cBhvr>
                                        <p:cTn id="17" dur="7">
                                          <p:stCondLst>
                                            <p:cond delay="410"/>
                                          </p:stCondLst>
                                        </p:cTn>
                                        <p:tgtEl>
                                          <p:spTgt spid="6"/>
                                        </p:tgtEl>
                                      </p:cBhvr>
                                      <p:to x="100000" y="90000"/>
                                    </p:animScale>
                                    <p:animScale>
                                      <p:cBhvr>
                                        <p:cTn id="18" dur="41" decel="50000">
                                          <p:stCondLst>
                                            <p:cond delay="417"/>
                                          </p:stCondLst>
                                        </p:cTn>
                                        <p:tgtEl>
                                          <p:spTgt spid="6"/>
                                        </p:tgtEl>
                                      </p:cBhvr>
                                      <p:to x="100000" y="100000"/>
                                    </p:animScale>
                                    <p:animScale>
                                      <p:cBhvr>
                                        <p:cTn id="19" dur="7">
                                          <p:stCondLst>
                                            <p:cond delay="452"/>
                                          </p:stCondLst>
                                        </p:cTn>
                                        <p:tgtEl>
                                          <p:spTgt spid="6"/>
                                        </p:tgtEl>
                                      </p:cBhvr>
                                      <p:to x="100000" y="95000"/>
                                    </p:animScale>
                                    <p:animScale>
                                      <p:cBhvr>
                                        <p:cTn id="20" dur="41" decel="50000">
                                          <p:stCondLst>
                                            <p:cond delay="458"/>
                                          </p:stCondLst>
                                        </p:cTn>
                                        <p:tgtEl>
                                          <p:spTgt spid="6"/>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500" fill="hold"/>
                                        <p:tgtEl>
                                          <p:spTgt spid="11"/>
                                        </p:tgtEl>
                                        <p:attrNameLst>
                                          <p:attrName>ppt_x</p:attrName>
                                        </p:attrNameLst>
                                      </p:cBhvr>
                                      <p:tavLst>
                                        <p:tav tm="0">
                                          <p:val>
                                            <p:strVal val="#ppt_x"/>
                                          </p:val>
                                        </p:tav>
                                        <p:tav tm="100000">
                                          <p:val>
                                            <p:strVal val="#ppt_x"/>
                                          </p:val>
                                        </p:tav>
                                      </p:tavLst>
                                    </p:anim>
                                    <p:anim calcmode="lin" valueType="num">
                                      <p:cBhvr additive="base">
                                        <p:cTn id="26" dur="500" fill="hold"/>
                                        <p:tgtEl>
                                          <p:spTgt spid="11"/>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15"/>
                                        </p:tgtEl>
                                        <p:attrNameLst>
                                          <p:attrName>style.visibility</p:attrName>
                                        </p:attrNameLst>
                                      </p:cBhvr>
                                      <p:to>
                                        <p:strVal val="visible"/>
                                      </p:to>
                                    </p:set>
                                    <p:anim calcmode="lin" valueType="num">
                                      <p:cBhvr additive="base">
                                        <p:cTn id="29" dur="500" fill="hold"/>
                                        <p:tgtEl>
                                          <p:spTgt spid="15"/>
                                        </p:tgtEl>
                                        <p:attrNameLst>
                                          <p:attrName>ppt_x</p:attrName>
                                        </p:attrNameLst>
                                      </p:cBhvr>
                                      <p:tavLst>
                                        <p:tav tm="0">
                                          <p:val>
                                            <p:strVal val="#ppt_x"/>
                                          </p:val>
                                        </p:tav>
                                        <p:tav tm="100000">
                                          <p:val>
                                            <p:strVal val="#ppt_x"/>
                                          </p:val>
                                        </p:tav>
                                      </p:tavLst>
                                    </p:anim>
                                    <p:anim calcmode="lin" valueType="num">
                                      <p:cBhvr additive="base">
                                        <p:cTn id="30"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nodeType="clickEffect">
                                  <p:stCondLst>
                                    <p:cond delay="0"/>
                                  </p:stCondLst>
                                  <p:childTnLst>
                                    <p:set>
                                      <p:cBhvr>
                                        <p:cTn id="34" dur="1" fill="hold">
                                          <p:stCondLst>
                                            <p:cond delay="0"/>
                                          </p:stCondLst>
                                        </p:cTn>
                                        <p:tgtEl>
                                          <p:spTgt spid="16"/>
                                        </p:tgtEl>
                                        <p:attrNameLst>
                                          <p:attrName>style.visibility</p:attrName>
                                        </p:attrNameLst>
                                      </p:cBhvr>
                                      <p:to>
                                        <p:strVal val="visible"/>
                                      </p:to>
                                    </p:set>
                                    <p:anim calcmode="lin" valueType="num">
                                      <p:cBhvr additive="base">
                                        <p:cTn id="35" dur="500" fill="hold"/>
                                        <p:tgtEl>
                                          <p:spTgt spid="16"/>
                                        </p:tgtEl>
                                        <p:attrNameLst>
                                          <p:attrName>ppt_x</p:attrName>
                                        </p:attrNameLst>
                                      </p:cBhvr>
                                      <p:tavLst>
                                        <p:tav tm="0">
                                          <p:val>
                                            <p:strVal val="#ppt_x"/>
                                          </p:val>
                                        </p:tav>
                                        <p:tav tm="100000">
                                          <p:val>
                                            <p:strVal val="#ppt_x"/>
                                          </p:val>
                                        </p:tav>
                                      </p:tavLst>
                                    </p:anim>
                                    <p:anim calcmode="lin" valueType="num">
                                      <p:cBhvr additive="base">
                                        <p:cTn id="36" dur="500" fill="hold"/>
                                        <p:tgtEl>
                                          <p:spTgt spid="16"/>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9"/>
                                        </p:tgtEl>
                                        <p:attrNameLst>
                                          <p:attrName>style.visibility</p:attrName>
                                        </p:attrNameLst>
                                      </p:cBhvr>
                                      <p:to>
                                        <p:strVal val="visible"/>
                                      </p:to>
                                    </p:set>
                                    <p:anim calcmode="lin" valueType="num">
                                      <p:cBhvr additive="base">
                                        <p:cTn id="39" dur="500" fill="hold"/>
                                        <p:tgtEl>
                                          <p:spTgt spid="9"/>
                                        </p:tgtEl>
                                        <p:attrNameLst>
                                          <p:attrName>ppt_x</p:attrName>
                                        </p:attrNameLst>
                                      </p:cBhvr>
                                      <p:tavLst>
                                        <p:tav tm="0">
                                          <p:val>
                                            <p:strVal val="#ppt_x"/>
                                          </p:val>
                                        </p:tav>
                                        <p:tav tm="100000">
                                          <p:val>
                                            <p:strVal val="#ppt_x"/>
                                          </p:val>
                                        </p:tav>
                                      </p:tavLst>
                                    </p:anim>
                                    <p:anim calcmode="lin" valueType="num">
                                      <p:cBhvr additive="base">
                                        <p:cTn id="4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14" presetClass="entr" presetSubtype="10" fill="hold" nodeType="click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randombar(horizontal)">
                                      <p:cBhvr>
                                        <p:cTn id="45"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9" grpId="0" animBg="1"/>
      <p:bldP spid="9" grpId="1" animBg="1"/>
      <p:bldP spid="11" grpId="0" animBg="1"/>
      <p:bldP spid="11" grpId="1" animBg="1"/>
    </p:bld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5" cstate="print"/>
          <a:srcRect/>
          <a:stretch>
            <a:fillRect/>
          </a:stretch>
        </a:blip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a:blip r:embed="rId6" cstate="print"/>
          <a:stretch>
            <a:fillRect/>
          </a:stretch>
        </p:blipFill>
        <p:spPr>
          <a:xfrm>
            <a:off x="10482263" y="173038"/>
            <a:ext cx="1430337" cy="971550"/>
          </a:xfrm>
          <a:prstGeom prst="rect">
            <a:avLst/>
          </a:prstGeom>
          <a:noFill/>
          <a:ln w="9525">
            <a:noFill/>
          </a:ln>
        </p:spPr>
      </p:pic>
      <p:pic>
        <p:nvPicPr>
          <p:cNvPr id="4" name="Picture 2"/>
          <p:cNvPicPr>
            <a:picLocks noChangeAspect="1"/>
          </p:cNvPicPr>
          <p:nvPr/>
        </p:nvPicPr>
        <p:blipFill>
          <a:blip r:embed="rId6" cstate="print"/>
          <a:stretch>
            <a:fillRect/>
          </a:stretch>
        </p:blipFill>
        <p:spPr>
          <a:xfrm>
            <a:off x="10482263" y="173038"/>
            <a:ext cx="1430337" cy="971550"/>
          </a:xfrm>
          <a:prstGeom prst="rect">
            <a:avLst/>
          </a:prstGeom>
          <a:noFill/>
          <a:ln w="9525">
            <a:noFill/>
          </a:ln>
        </p:spPr>
      </p:pic>
      <p:grpSp>
        <p:nvGrpSpPr>
          <p:cNvPr id="5" name="组合 4"/>
          <p:cNvGrpSpPr/>
          <p:nvPr/>
        </p:nvGrpSpPr>
        <p:grpSpPr>
          <a:xfrm>
            <a:off x="44450" y="81915"/>
            <a:ext cx="3251835" cy="1131570"/>
            <a:chOff x="70" y="129"/>
            <a:chExt cx="5121" cy="1782"/>
          </a:xfrm>
        </p:grpSpPr>
        <p:pic>
          <p:nvPicPr>
            <p:cNvPr id="6" name="图片 5" descr="图片8"/>
            <p:cNvPicPr>
              <a:picLocks noChangeAspect="1"/>
            </p:cNvPicPr>
            <p:nvPr/>
          </p:nvPicPr>
          <p:blipFill>
            <a:blip r:embed="rId7" cstate="print"/>
            <a:stretch>
              <a:fillRect/>
            </a:stretch>
          </p:blipFill>
          <p:spPr>
            <a:xfrm>
              <a:off x="2775" y="129"/>
              <a:ext cx="2416" cy="1783"/>
            </a:xfrm>
            <a:prstGeom prst="rect">
              <a:avLst/>
            </a:prstGeom>
          </p:spPr>
        </p:pic>
        <p:pic>
          <p:nvPicPr>
            <p:cNvPr id="7" name="图片 6" descr="xzgj"/>
            <p:cNvPicPr>
              <a:picLocks noChangeAspect="1"/>
            </p:cNvPicPr>
            <p:nvPr/>
          </p:nvPicPr>
          <p:blipFill>
            <a:blip r:embed="rId8" cstate="print">
              <a:clrChange>
                <a:clrFrom>
                  <a:srgbClr val="FFFFFE">
                    <a:alpha val="100000"/>
                  </a:srgbClr>
                </a:clrFrom>
                <a:clrTo>
                  <a:srgbClr val="FFFFFE">
                    <a:alpha val="100000"/>
                    <a:alpha val="0"/>
                  </a:srgbClr>
                </a:clrTo>
              </a:clrChange>
            </a:blip>
            <a:srcRect r="61393" b="-4384"/>
            <a:stretch>
              <a:fillRect/>
            </a:stretch>
          </p:blipFill>
          <p:spPr>
            <a:xfrm>
              <a:off x="70" y="520"/>
              <a:ext cx="3131" cy="932"/>
            </a:xfrm>
            <a:prstGeom prst="rect">
              <a:avLst/>
            </a:prstGeom>
          </p:spPr>
        </p:pic>
      </p:grpSp>
      <p:sp>
        <p:nvSpPr>
          <p:cNvPr id="8" name="MH_Other_1"/>
          <p:cNvSpPr/>
          <p:nvPr>
            <p:custDataLst>
              <p:tags r:id="rId1"/>
            </p:custDataLst>
          </p:nvPr>
        </p:nvSpPr>
        <p:spPr>
          <a:xfrm rot="20387656">
            <a:off x="766989" y="1499015"/>
            <a:ext cx="1646238" cy="1274763"/>
          </a:xfrm>
          <a:custGeom>
            <a:avLst/>
            <a:gdLst>
              <a:gd name="connsiteX0" fmla="*/ 0 w 1120775"/>
              <a:gd name="connsiteY0" fmla="*/ 812800 h 1136650"/>
              <a:gd name="connsiteX1" fmla="*/ 504825 w 1120775"/>
              <a:gd name="connsiteY1" fmla="*/ 0 h 1136650"/>
              <a:gd name="connsiteX2" fmla="*/ 606425 w 1120775"/>
              <a:gd name="connsiteY2" fmla="*/ 28575 h 1136650"/>
              <a:gd name="connsiteX3" fmla="*/ 1120775 w 1120775"/>
              <a:gd name="connsiteY3" fmla="*/ 1136650 h 1136650"/>
              <a:gd name="connsiteX0-1" fmla="*/ 0 w 1098550"/>
              <a:gd name="connsiteY0-2" fmla="*/ 815975 h 1136650"/>
              <a:gd name="connsiteX1-3" fmla="*/ 482600 w 1098550"/>
              <a:gd name="connsiteY1-4" fmla="*/ 0 h 1136650"/>
              <a:gd name="connsiteX2-5" fmla="*/ 584200 w 1098550"/>
              <a:gd name="connsiteY2-6" fmla="*/ 28575 h 1136650"/>
              <a:gd name="connsiteX3-7" fmla="*/ 1098550 w 1098550"/>
              <a:gd name="connsiteY3-8" fmla="*/ 1136650 h 1136650"/>
            </a:gdLst>
            <a:ahLst/>
            <a:cxnLst>
              <a:cxn ang="0">
                <a:pos x="connsiteX0-1" y="connsiteY0-2"/>
              </a:cxn>
              <a:cxn ang="0">
                <a:pos x="connsiteX1-3" y="connsiteY1-4"/>
              </a:cxn>
              <a:cxn ang="0">
                <a:pos x="connsiteX2-5" y="connsiteY2-6"/>
              </a:cxn>
              <a:cxn ang="0">
                <a:pos x="connsiteX3-7" y="connsiteY3-8"/>
              </a:cxn>
            </a:cxnLst>
            <a:rect l="l" t="t" r="r" b="b"/>
            <a:pathLst>
              <a:path w="1098550" h="1136650">
                <a:moveTo>
                  <a:pt x="0" y="815975"/>
                </a:moveTo>
                <a:lnTo>
                  <a:pt x="482600" y="0"/>
                </a:lnTo>
                <a:lnTo>
                  <a:pt x="584200" y="28575"/>
                </a:lnTo>
                <a:lnTo>
                  <a:pt x="1098550" y="1136650"/>
                </a:lnTo>
              </a:path>
            </a:pathLst>
          </a:custGeom>
          <a:ln>
            <a:solidFill>
              <a:schemeClr val="accent6"/>
            </a:solidFill>
          </a:ln>
        </p:spPr>
        <p:style>
          <a:lnRef idx="1">
            <a:schemeClr val="accent4"/>
          </a:lnRef>
          <a:fillRef idx="0">
            <a:schemeClr val="accent4"/>
          </a:fillRef>
          <a:effectRef idx="0">
            <a:schemeClr val="accent4"/>
          </a:effectRef>
          <a:fontRef idx="minor">
            <a:schemeClr val="tx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600" b="0" i="0" u="none" strike="noStrike" kern="1200" cap="none" spc="0" normalizeH="0" baseline="0" noProof="0">
              <a:ln>
                <a:noFill/>
              </a:ln>
              <a:solidFill>
                <a:srgbClr val="FFFFFF"/>
              </a:solidFill>
              <a:effectLst/>
              <a:uLnTx/>
              <a:uFillTx/>
              <a:latin typeface="+mn-lt"/>
              <a:ea typeface="+mn-ea"/>
              <a:cs typeface="+mn-cs"/>
            </a:endParaRPr>
          </a:p>
        </p:txBody>
      </p:sp>
      <p:sp>
        <p:nvSpPr>
          <p:cNvPr id="9" name="MH_SubTitle_1"/>
          <p:cNvSpPr/>
          <p:nvPr>
            <p:custDataLst>
              <p:tags r:id="rId2"/>
            </p:custDataLst>
          </p:nvPr>
        </p:nvSpPr>
        <p:spPr>
          <a:xfrm rot="20976448">
            <a:off x="395746" y="2240720"/>
            <a:ext cx="2388723" cy="831161"/>
          </a:xfrm>
          <a:prstGeom prst="roundRect">
            <a:avLst>
              <a:gd name="adj" fmla="val 11293"/>
            </a:avLst>
          </a:prstGeom>
          <a:solidFill>
            <a:schemeClr val="accent6"/>
          </a:solidFill>
          <a:ln w="31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lang="zh-CN" altLang="en-US" sz="3200" dirty="0">
                <a:solidFill>
                  <a:srgbClr val="FFFFFF"/>
                </a:solidFill>
                <a:latin typeface="微软雅黑" panose="020B0503020204020204" pitchFamily="34" charset="-122"/>
                <a:ea typeface="微软雅黑" panose="020B0503020204020204" pitchFamily="34" charset="-122"/>
              </a:rPr>
              <a:t>巩固练习</a:t>
            </a:r>
            <a:endParaRPr kumimoji="0" lang="zh-CN" altLang="en-US" sz="320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0" name="MH_Other_2"/>
          <p:cNvSpPr/>
          <p:nvPr>
            <p:custDataLst>
              <p:tags r:id="rId3"/>
            </p:custDataLst>
          </p:nvPr>
        </p:nvSpPr>
        <p:spPr>
          <a:xfrm rot="18620799">
            <a:off x="1130031" y="1235451"/>
            <a:ext cx="488950" cy="533400"/>
          </a:xfrm>
          <a:custGeom>
            <a:avLst/>
            <a:gdLst/>
            <a:ahLst/>
            <a:cxnLst/>
            <a:rect l="l" t="t" r="r" b="b"/>
            <a:pathLst>
              <a:path w="1059063" h="1007997">
                <a:moveTo>
                  <a:pt x="703357" y="0"/>
                </a:moveTo>
                <a:lnTo>
                  <a:pt x="1059063" y="345377"/>
                </a:lnTo>
                <a:cubicBezTo>
                  <a:pt x="1011759" y="390684"/>
                  <a:pt x="950318" y="412745"/>
                  <a:pt x="888735" y="411717"/>
                </a:cubicBezTo>
                <a:lnTo>
                  <a:pt x="615617" y="668531"/>
                </a:lnTo>
                <a:cubicBezTo>
                  <a:pt x="643882" y="763675"/>
                  <a:pt x="628025" y="864389"/>
                  <a:pt x="564718" y="936620"/>
                </a:cubicBezTo>
                <a:lnTo>
                  <a:pt x="370217" y="747767"/>
                </a:lnTo>
                <a:cubicBezTo>
                  <a:pt x="247618" y="834750"/>
                  <a:pt x="146199" y="930329"/>
                  <a:pt x="0" y="1007997"/>
                </a:cubicBezTo>
                <a:cubicBezTo>
                  <a:pt x="95002" y="875886"/>
                  <a:pt x="190003" y="777809"/>
                  <a:pt x="284746" y="664777"/>
                </a:cubicBezTo>
                <a:lnTo>
                  <a:pt x="96361" y="481861"/>
                </a:lnTo>
                <a:cubicBezTo>
                  <a:pt x="152055" y="429106"/>
                  <a:pt x="226831" y="406169"/>
                  <a:pt x="303394" y="411783"/>
                </a:cubicBezTo>
                <a:cubicBezTo>
                  <a:pt x="325459" y="413401"/>
                  <a:pt x="347673" y="417390"/>
                  <a:pt x="369433" y="424372"/>
                </a:cubicBezTo>
                <a:lnTo>
                  <a:pt x="642990" y="154959"/>
                </a:lnTo>
                <a:cubicBezTo>
                  <a:pt x="643358" y="99193"/>
                  <a:pt x="663662" y="44083"/>
                  <a:pt x="703357" y="0"/>
                </a:cubicBezTo>
                <a:close/>
              </a:path>
            </a:pathLst>
          </a:custGeom>
          <a:solidFill>
            <a:schemeClr val="accent6"/>
          </a:solidFill>
          <a:ln w="12700">
            <a:noFill/>
          </a:ln>
          <a:effectLst>
            <a:outerShdw blurRad="254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mn-lt"/>
              <a:ea typeface="+mn-ea"/>
              <a:cs typeface="+mn-cs"/>
            </a:endParaRPr>
          </a:p>
        </p:txBody>
      </p:sp>
      <p:sp>
        <p:nvSpPr>
          <p:cNvPr id="2" name="TextBox 14"/>
          <p:cNvSpPr txBox="1"/>
          <p:nvPr/>
        </p:nvSpPr>
        <p:spPr>
          <a:xfrm>
            <a:off x="2795459" y="1151055"/>
            <a:ext cx="8856984" cy="1938020"/>
          </a:xfrm>
          <a:prstGeom prst="rect">
            <a:avLst/>
          </a:prstGeom>
          <a:noFill/>
        </p:spPr>
        <p:txBody>
          <a:bodyPr wrap="square" rtlCol="0">
            <a:spAutoFit/>
          </a:bodyPr>
          <a:lstStyle/>
          <a:p>
            <a:pPr lvl="0" eaLnBrk="0" hangingPunct="0">
              <a:lnSpc>
                <a:spcPct val="125000"/>
              </a:lnSpc>
            </a:pPr>
            <a:r>
              <a:rPr lang="en-US" altLang="zh-CN" sz="320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1.</a:t>
            </a:r>
            <a:r>
              <a:rPr lang="zh-CN" altLang="en-US" sz="320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东方小学五</a:t>
            </a:r>
            <a:r>
              <a:rPr lang="en-US" altLang="zh-CN" sz="320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(1)</a:t>
            </a:r>
            <a:r>
              <a:rPr lang="zh-CN" altLang="en-US" sz="320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班的部分同学排练团体操，无论是每排站</a:t>
            </a:r>
            <a:r>
              <a:rPr lang="en-US" altLang="zh-CN" sz="320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6</a:t>
            </a:r>
            <a:r>
              <a:rPr lang="zh-CN" altLang="en-US" sz="320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人，还是每排站</a:t>
            </a:r>
            <a:r>
              <a:rPr lang="en-US" altLang="zh-CN" sz="320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8</a:t>
            </a:r>
            <a:r>
              <a:rPr lang="zh-CN" altLang="en-US" sz="320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人，都正好站完</a:t>
            </a:r>
            <a:r>
              <a:rPr lang="en-US" altLang="zh-CN" sz="320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a:t>
            </a:r>
            <a:r>
              <a:rPr lang="zh-CN" altLang="en-US" sz="320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没有剩余的人，五</a:t>
            </a:r>
            <a:r>
              <a:rPr lang="en-US" altLang="zh-CN" sz="320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(1)</a:t>
            </a:r>
            <a:r>
              <a:rPr lang="zh-CN" altLang="en-US" sz="320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班至少有多少人在排练团体操</a:t>
            </a:r>
            <a:r>
              <a:rPr lang="zh-CN" altLang="en-US" sz="3200" dirty="0" smtClean="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a:t>
            </a:r>
            <a:endParaRPr lang="zh-CN" altLang="en-US" sz="3200" b="0" dirty="0" smtClean="0">
              <a:solidFill>
                <a:srgbClr val="000000"/>
              </a:solidFill>
              <a:latin typeface="华文楷体" panose="02010600040101010101" pitchFamily="2" charset="-122"/>
              <a:ea typeface="华文楷体" panose="02010600040101010101" pitchFamily="2" charset="-122"/>
              <a:cs typeface="Times New Roman" panose="02020603050405020304" pitchFamily="18" charset="0"/>
            </a:endParaRPr>
          </a:p>
        </p:txBody>
      </p:sp>
      <p:sp>
        <p:nvSpPr>
          <p:cNvPr id="11" name="矩形 10"/>
          <p:cNvSpPr/>
          <p:nvPr/>
        </p:nvSpPr>
        <p:spPr>
          <a:xfrm>
            <a:off x="4081866" y="5052099"/>
            <a:ext cx="6717679" cy="1200329"/>
          </a:xfrm>
          <a:prstGeom prst="rect">
            <a:avLst/>
          </a:prstGeom>
        </p:spPr>
        <p:txBody>
          <a:bodyPr wrap="square">
            <a:spAutoFit/>
          </a:bodyPr>
          <a:lstStyle/>
          <a:p>
            <a:r>
              <a:rPr lang="zh-CN" altLang="zh-CN" sz="3600" dirty="0" smtClean="0">
                <a:solidFill>
                  <a:srgbClr val="FF0000"/>
                </a:solidFill>
                <a:latin typeface="华文楷体" panose="02010600040101010101" pitchFamily="2" charset="-122"/>
                <a:ea typeface="华文楷体" panose="02010600040101010101" pitchFamily="2" charset="-122"/>
                <a:cs typeface="Times New Roman" panose="02020603050405020304" pitchFamily="18" charset="0"/>
              </a:rPr>
              <a:t>因为</a:t>
            </a:r>
            <a:r>
              <a:rPr lang="en-US" altLang="zh-CN" sz="3600" dirty="0">
                <a:solidFill>
                  <a:srgbClr val="FF0000"/>
                </a:solidFill>
                <a:latin typeface="华文楷体" panose="02010600040101010101" pitchFamily="2" charset="-122"/>
                <a:ea typeface="华文楷体" panose="02010600040101010101" pitchFamily="2" charset="-122"/>
                <a:cs typeface="Times New Roman" panose="02020603050405020304" pitchFamily="18" charset="0"/>
              </a:rPr>
              <a:t>6</a:t>
            </a:r>
            <a:r>
              <a:rPr lang="zh-CN" altLang="zh-CN" sz="3600" dirty="0">
                <a:solidFill>
                  <a:srgbClr val="FF0000"/>
                </a:solidFill>
                <a:latin typeface="华文楷体" panose="02010600040101010101" pitchFamily="2" charset="-122"/>
                <a:ea typeface="华文楷体" panose="02010600040101010101" pitchFamily="2" charset="-122"/>
                <a:cs typeface="Times New Roman" panose="02020603050405020304" pitchFamily="18" charset="0"/>
              </a:rPr>
              <a:t>和</a:t>
            </a:r>
            <a:r>
              <a:rPr lang="en-US" altLang="zh-CN" sz="3600" dirty="0">
                <a:solidFill>
                  <a:srgbClr val="FF0000"/>
                </a:solidFill>
                <a:latin typeface="华文楷体" panose="02010600040101010101" pitchFamily="2" charset="-122"/>
                <a:ea typeface="华文楷体" panose="02010600040101010101" pitchFamily="2" charset="-122"/>
                <a:cs typeface="Times New Roman" panose="02020603050405020304" pitchFamily="18" charset="0"/>
              </a:rPr>
              <a:t>8</a:t>
            </a:r>
            <a:r>
              <a:rPr lang="zh-CN" altLang="zh-CN" sz="3600" dirty="0">
                <a:solidFill>
                  <a:srgbClr val="FF0000"/>
                </a:solidFill>
                <a:latin typeface="华文楷体" panose="02010600040101010101" pitchFamily="2" charset="-122"/>
                <a:ea typeface="华文楷体" panose="02010600040101010101" pitchFamily="2" charset="-122"/>
                <a:cs typeface="Times New Roman" panose="02020603050405020304" pitchFamily="18" charset="0"/>
              </a:rPr>
              <a:t>的最小公倍数是</a:t>
            </a:r>
            <a:r>
              <a:rPr lang="en-US" altLang="zh-CN" sz="3600" dirty="0">
                <a:solidFill>
                  <a:srgbClr val="FF0000"/>
                </a:solidFill>
                <a:latin typeface="华文楷体" panose="02010600040101010101" pitchFamily="2" charset="-122"/>
                <a:ea typeface="华文楷体" panose="02010600040101010101" pitchFamily="2" charset="-122"/>
                <a:cs typeface="Times New Roman" panose="02020603050405020304" pitchFamily="18" charset="0"/>
              </a:rPr>
              <a:t>24</a:t>
            </a:r>
            <a:r>
              <a:rPr lang="en-US" altLang="zh-CN" sz="3600" dirty="0" smtClean="0">
                <a:solidFill>
                  <a:srgbClr val="FF0000"/>
                </a:solidFill>
                <a:latin typeface="华文楷体" panose="02010600040101010101" pitchFamily="2" charset="-122"/>
                <a:ea typeface="华文楷体" panose="02010600040101010101" pitchFamily="2" charset="-122"/>
                <a:cs typeface="Times New Roman" panose="02020603050405020304" pitchFamily="18" charset="0"/>
              </a:rPr>
              <a:t>,</a:t>
            </a:r>
          </a:p>
          <a:p>
            <a:r>
              <a:rPr lang="zh-CN" altLang="zh-CN" sz="3600" dirty="0" smtClean="0">
                <a:solidFill>
                  <a:srgbClr val="FF0000"/>
                </a:solidFill>
                <a:latin typeface="华文楷体" panose="02010600040101010101" pitchFamily="2" charset="-122"/>
                <a:ea typeface="华文楷体" panose="02010600040101010101" pitchFamily="2" charset="-122"/>
                <a:cs typeface="Times New Roman" panose="02020603050405020304" pitchFamily="18" charset="0"/>
              </a:rPr>
              <a:t>所</a:t>
            </a:r>
            <a:r>
              <a:rPr lang="zh-CN" altLang="zh-CN" sz="3600" dirty="0">
                <a:solidFill>
                  <a:srgbClr val="FF0000"/>
                </a:solidFill>
                <a:latin typeface="华文楷体" panose="02010600040101010101" pitchFamily="2" charset="-122"/>
                <a:ea typeface="华文楷体" panose="02010600040101010101" pitchFamily="2" charset="-122"/>
                <a:cs typeface="Times New Roman" panose="02020603050405020304" pitchFamily="18" charset="0"/>
              </a:rPr>
              <a:t>以至少有</a:t>
            </a:r>
            <a:r>
              <a:rPr lang="en-US" altLang="zh-CN" sz="3600" dirty="0">
                <a:solidFill>
                  <a:srgbClr val="FF0000"/>
                </a:solidFill>
                <a:latin typeface="华文楷体" panose="02010600040101010101" pitchFamily="2" charset="-122"/>
                <a:ea typeface="华文楷体" panose="02010600040101010101" pitchFamily="2" charset="-122"/>
                <a:cs typeface="Times New Roman" panose="02020603050405020304" pitchFamily="18" charset="0"/>
              </a:rPr>
              <a:t>24</a:t>
            </a:r>
            <a:r>
              <a:rPr lang="zh-CN" altLang="zh-CN" sz="3600" dirty="0">
                <a:solidFill>
                  <a:srgbClr val="FF0000"/>
                </a:solidFill>
                <a:latin typeface="华文楷体" panose="02010600040101010101" pitchFamily="2" charset="-122"/>
                <a:ea typeface="华文楷体" panose="02010600040101010101" pitchFamily="2" charset="-122"/>
                <a:cs typeface="Times New Roman" panose="02020603050405020304" pitchFamily="18" charset="0"/>
              </a:rPr>
              <a:t>人参加排练。</a:t>
            </a:r>
            <a:endParaRPr lang="zh-CN" altLang="en-US" sz="3600" dirty="0">
              <a:solidFill>
                <a:srgbClr val="FF0000"/>
              </a:solidFill>
              <a:latin typeface="华文楷体" panose="02010600040101010101" pitchFamily="2" charset="-122"/>
              <a:ea typeface="华文楷体" panose="02010600040101010101" pitchFamily="2" charset="-122"/>
            </a:endParaRPr>
          </a:p>
        </p:txBody>
      </p:sp>
      <p:sp>
        <p:nvSpPr>
          <p:cNvPr id="12" name="矩形 11"/>
          <p:cNvSpPr/>
          <p:nvPr/>
        </p:nvSpPr>
        <p:spPr>
          <a:xfrm>
            <a:off x="4091604" y="3054144"/>
            <a:ext cx="4902304" cy="646331"/>
          </a:xfrm>
          <a:prstGeom prst="rect">
            <a:avLst/>
          </a:prstGeom>
        </p:spPr>
        <p:txBody>
          <a:bodyPr wrap="none">
            <a:spAutoFit/>
          </a:bodyPr>
          <a:lstStyle/>
          <a:p>
            <a:r>
              <a:rPr lang="en-US" altLang="zh-CN" sz="3600" dirty="0">
                <a:solidFill>
                  <a:srgbClr val="FF0000"/>
                </a:solidFill>
                <a:latin typeface="华文楷体" panose="02010600040101010101" pitchFamily="2" charset="-122"/>
                <a:ea typeface="华文楷体" panose="02010600040101010101" pitchFamily="2" charset="-122"/>
                <a:cs typeface="Times New Roman" panose="02020603050405020304" pitchFamily="18" charset="0"/>
              </a:rPr>
              <a:t>6</a:t>
            </a:r>
            <a:r>
              <a:rPr lang="zh-CN" altLang="zh-CN" sz="3600" dirty="0">
                <a:solidFill>
                  <a:srgbClr val="FF0000"/>
                </a:solidFill>
                <a:latin typeface="华文楷体" panose="02010600040101010101" pitchFamily="2" charset="-122"/>
                <a:ea typeface="华文楷体" panose="02010600040101010101" pitchFamily="2" charset="-122"/>
                <a:cs typeface="Times New Roman" panose="02020603050405020304" pitchFamily="18" charset="0"/>
              </a:rPr>
              <a:t>的倍数</a:t>
            </a:r>
            <a:r>
              <a:rPr lang="en-US" altLang="zh-CN" sz="3600" dirty="0">
                <a:solidFill>
                  <a:srgbClr val="FF0000"/>
                </a:solidFill>
                <a:latin typeface="华文楷体" panose="02010600040101010101" pitchFamily="2" charset="-122"/>
                <a:ea typeface="华文楷体" panose="02010600040101010101" pitchFamily="2" charset="-122"/>
                <a:cs typeface="Times New Roman" panose="02020603050405020304" pitchFamily="18" charset="0"/>
              </a:rPr>
              <a:t>:6,12,18,24,30,</a:t>
            </a:r>
            <a:r>
              <a:rPr lang="zh-CN" altLang="zh-CN" sz="3600" dirty="0">
                <a:solidFill>
                  <a:srgbClr val="FF0000"/>
                </a:solidFill>
                <a:latin typeface="华文楷体" panose="02010600040101010101" pitchFamily="2" charset="-122"/>
                <a:ea typeface="华文楷体" panose="02010600040101010101" pitchFamily="2" charset="-122"/>
                <a:cs typeface="Times New Roman" panose="02020603050405020304" pitchFamily="18" charset="0"/>
              </a:rPr>
              <a:t>…</a:t>
            </a:r>
            <a:r>
              <a:rPr lang="en-US" altLang="zh-CN" sz="3600" dirty="0">
                <a:solidFill>
                  <a:srgbClr val="FF0000"/>
                </a:solidFill>
                <a:latin typeface="华文楷体" panose="02010600040101010101" pitchFamily="2" charset="-122"/>
                <a:ea typeface="华文楷体" panose="02010600040101010101" pitchFamily="2" charset="-122"/>
                <a:cs typeface="Times New Roman" panose="02020603050405020304" pitchFamily="18" charset="0"/>
              </a:rPr>
              <a:t>,</a:t>
            </a:r>
            <a:endParaRPr lang="zh-CN" altLang="en-US" sz="3600" dirty="0">
              <a:solidFill>
                <a:srgbClr val="FF0000"/>
              </a:solidFill>
              <a:latin typeface="华文楷体" panose="02010600040101010101" pitchFamily="2" charset="-122"/>
              <a:ea typeface="华文楷体" panose="02010600040101010101" pitchFamily="2" charset="-122"/>
            </a:endParaRPr>
          </a:p>
        </p:txBody>
      </p:sp>
      <p:sp>
        <p:nvSpPr>
          <p:cNvPr id="14" name="矩形 13"/>
          <p:cNvSpPr/>
          <p:nvPr/>
        </p:nvSpPr>
        <p:spPr>
          <a:xfrm>
            <a:off x="4081867" y="3704946"/>
            <a:ext cx="4368504" cy="646331"/>
          </a:xfrm>
          <a:prstGeom prst="rect">
            <a:avLst/>
          </a:prstGeom>
        </p:spPr>
        <p:txBody>
          <a:bodyPr wrap="none">
            <a:spAutoFit/>
          </a:bodyPr>
          <a:lstStyle/>
          <a:p>
            <a:r>
              <a:rPr lang="en-US" altLang="zh-CN" sz="3600" dirty="0">
                <a:solidFill>
                  <a:srgbClr val="FF0000"/>
                </a:solidFill>
                <a:latin typeface="华文楷体" panose="02010600040101010101" pitchFamily="2" charset="-122"/>
                <a:ea typeface="华文楷体" panose="02010600040101010101" pitchFamily="2" charset="-122"/>
                <a:cs typeface="Times New Roman" panose="02020603050405020304" pitchFamily="18" charset="0"/>
              </a:rPr>
              <a:t>8</a:t>
            </a:r>
            <a:r>
              <a:rPr lang="zh-CN" altLang="zh-CN" sz="3600" dirty="0">
                <a:solidFill>
                  <a:srgbClr val="FF0000"/>
                </a:solidFill>
                <a:latin typeface="华文楷体" panose="02010600040101010101" pitchFamily="2" charset="-122"/>
                <a:ea typeface="华文楷体" panose="02010600040101010101" pitchFamily="2" charset="-122"/>
                <a:cs typeface="Times New Roman" panose="02020603050405020304" pitchFamily="18" charset="0"/>
              </a:rPr>
              <a:t>的倍数</a:t>
            </a:r>
            <a:r>
              <a:rPr lang="en-US" altLang="zh-CN" sz="3600" dirty="0">
                <a:solidFill>
                  <a:srgbClr val="FF0000"/>
                </a:solidFill>
                <a:latin typeface="华文楷体" panose="02010600040101010101" pitchFamily="2" charset="-122"/>
                <a:ea typeface="华文楷体" panose="02010600040101010101" pitchFamily="2" charset="-122"/>
                <a:cs typeface="Times New Roman" panose="02020603050405020304" pitchFamily="18" charset="0"/>
              </a:rPr>
              <a:t>:8,16,24,32,</a:t>
            </a:r>
            <a:r>
              <a:rPr lang="zh-CN" altLang="zh-CN" sz="3600" dirty="0">
                <a:solidFill>
                  <a:srgbClr val="FF0000"/>
                </a:solidFill>
                <a:latin typeface="华文楷体" panose="02010600040101010101" pitchFamily="2" charset="-122"/>
                <a:ea typeface="华文楷体" panose="02010600040101010101" pitchFamily="2" charset="-122"/>
                <a:cs typeface="Times New Roman" panose="02020603050405020304" pitchFamily="18" charset="0"/>
              </a:rPr>
              <a:t>…</a:t>
            </a:r>
            <a:r>
              <a:rPr lang="en-US" altLang="zh-CN" sz="3600" dirty="0">
                <a:solidFill>
                  <a:srgbClr val="FF0000"/>
                </a:solidFill>
                <a:latin typeface="华文楷体" panose="02010600040101010101" pitchFamily="2" charset="-122"/>
                <a:ea typeface="华文楷体" panose="02010600040101010101" pitchFamily="2" charset="-122"/>
                <a:cs typeface="Times New Roman" panose="02020603050405020304" pitchFamily="18" charset="0"/>
              </a:rPr>
              <a:t>,</a:t>
            </a:r>
            <a:endParaRPr lang="zh-CN" altLang="en-US" sz="3600" dirty="0">
              <a:solidFill>
                <a:srgbClr val="FF0000"/>
              </a:solidFill>
              <a:latin typeface="华文楷体" panose="02010600040101010101" pitchFamily="2" charset="-122"/>
              <a:ea typeface="华文楷体" panose="02010600040101010101" pitchFamily="2" charset="-122"/>
            </a:endParaRPr>
          </a:p>
        </p:txBody>
      </p:sp>
      <p:sp>
        <p:nvSpPr>
          <p:cNvPr id="15" name="矩形 14"/>
          <p:cNvSpPr/>
          <p:nvPr/>
        </p:nvSpPr>
        <p:spPr>
          <a:xfrm>
            <a:off x="4091604" y="4387382"/>
            <a:ext cx="5283819" cy="646331"/>
          </a:xfrm>
          <a:prstGeom prst="rect">
            <a:avLst/>
          </a:prstGeom>
        </p:spPr>
        <p:txBody>
          <a:bodyPr wrap="none">
            <a:spAutoFit/>
          </a:bodyPr>
          <a:lstStyle/>
          <a:p>
            <a:r>
              <a:rPr lang="en-US" altLang="zh-CN" sz="3600" dirty="0">
                <a:solidFill>
                  <a:srgbClr val="FF0000"/>
                </a:solidFill>
                <a:latin typeface="华文楷体" panose="02010600040101010101" pitchFamily="2" charset="-122"/>
                <a:ea typeface="华文楷体" panose="02010600040101010101" pitchFamily="2" charset="-122"/>
                <a:cs typeface="Times New Roman" panose="02020603050405020304" pitchFamily="18" charset="0"/>
              </a:rPr>
              <a:t>6</a:t>
            </a:r>
            <a:r>
              <a:rPr lang="zh-CN" altLang="zh-CN" sz="3600" dirty="0">
                <a:solidFill>
                  <a:srgbClr val="FF0000"/>
                </a:solidFill>
                <a:latin typeface="华文楷体" panose="02010600040101010101" pitchFamily="2" charset="-122"/>
                <a:ea typeface="华文楷体" panose="02010600040101010101" pitchFamily="2" charset="-122"/>
                <a:cs typeface="Times New Roman" panose="02020603050405020304" pitchFamily="18" charset="0"/>
              </a:rPr>
              <a:t>和</a:t>
            </a:r>
            <a:r>
              <a:rPr lang="en-US" altLang="zh-CN" sz="3600" dirty="0">
                <a:solidFill>
                  <a:srgbClr val="FF0000"/>
                </a:solidFill>
                <a:latin typeface="华文楷体" panose="02010600040101010101" pitchFamily="2" charset="-122"/>
                <a:ea typeface="华文楷体" panose="02010600040101010101" pitchFamily="2" charset="-122"/>
                <a:cs typeface="Times New Roman" panose="02020603050405020304" pitchFamily="18" charset="0"/>
              </a:rPr>
              <a:t>8</a:t>
            </a:r>
            <a:r>
              <a:rPr lang="zh-CN" altLang="zh-CN" sz="3600" dirty="0">
                <a:solidFill>
                  <a:srgbClr val="FF0000"/>
                </a:solidFill>
                <a:latin typeface="华文楷体" panose="02010600040101010101" pitchFamily="2" charset="-122"/>
                <a:ea typeface="华文楷体" panose="02010600040101010101" pitchFamily="2" charset="-122"/>
                <a:cs typeface="Times New Roman" panose="02020603050405020304" pitchFamily="18" charset="0"/>
              </a:rPr>
              <a:t>的最小公倍数是</a:t>
            </a:r>
            <a:r>
              <a:rPr lang="en-US" altLang="zh-CN" sz="3600" dirty="0">
                <a:solidFill>
                  <a:srgbClr val="FF0000"/>
                </a:solidFill>
                <a:latin typeface="华文楷体" panose="02010600040101010101" pitchFamily="2" charset="-122"/>
                <a:ea typeface="华文楷体" panose="02010600040101010101" pitchFamily="2" charset="-122"/>
                <a:cs typeface="Times New Roman" panose="02020603050405020304" pitchFamily="18" charset="0"/>
              </a:rPr>
              <a:t>24</a:t>
            </a:r>
            <a:r>
              <a:rPr lang="zh-CN" altLang="zh-CN" sz="3600" dirty="0">
                <a:solidFill>
                  <a:srgbClr val="FF0000"/>
                </a:solidFill>
                <a:latin typeface="华文楷体" panose="02010600040101010101" pitchFamily="2" charset="-122"/>
                <a:ea typeface="华文楷体" panose="02010600040101010101" pitchFamily="2" charset="-122"/>
                <a:cs typeface="Times New Roman" panose="02020603050405020304" pitchFamily="18" charset="0"/>
              </a:rPr>
              <a:t>。</a:t>
            </a:r>
            <a:endParaRPr lang="zh-CN" altLang="en-US" sz="3600" dirty="0">
              <a:solidFill>
                <a:srgbClr val="FF0000"/>
              </a:solidFill>
              <a:latin typeface="华文楷体" panose="02010600040101010101" pitchFamily="2" charset="-122"/>
              <a:ea typeface="华文楷体" panose="02010600040101010101" pitchFamily="2" charset="-122"/>
            </a:endParaRPr>
          </a:p>
        </p:txBody>
      </p:sp>
    </p:spTree>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ipe(left)">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wipe(left)">
                                      <p:cBhvr>
                                        <p:cTn id="17" dur="500"/>
                                        <p:tgtEl>
                                          <p:spTgt spid="1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wipe(up)">
                                      <p:cBhvr>
                                        <p:cTn id="2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4" grpId="0"/>
      <p:bldP spid="15"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srcRect/>
          <a:stretch>
            <a:fillRect/>
          </a:stretch>
        </a:blip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a:blip r:embed="rId3" cstate="print"/>
          <a:stretch>
            <a:fillRect/>
          </a:stretch>
        </p:blipFill>
        <p:spPr>
          <a:xfrm>
            <a:off x="10482263" y="173038"/>
            <a:ext cx="1430337" cy="971550"/>
          </a:xfrm>
          <a:prstGeom prst="rect">
            <a:avLst/>
          </a:prstGeom>
          <a:noFill/>
          <a:ln w="9525">
            <a:noFill/>
          </a:ln>
        </p:spPr>
      </p:pic>
      <p:pic>
        <p:nvPicPr>
          <p:cNvPr id="4" name="Picture 2"/>
          <p:cNvPicPr>
            <a:picLocks noChangeAspect="1"/>
          </p:cNvPicPr>
          <p:nvPr/>
        </p:nvPicPr>
        <p:blipFill>
          <a:blip r:embed="rId3" cstate="print"/>
          <a:stretch>
            <a:fillRect/>
          </a:stretch>
        </p:blipFill>
        <p:spPr>
          <a:xfrm>
            <a:off x="10482263" y="173038"/>
            <a:ext cx="1430337" cy="971550"/>
          </a:xfrm>
          <a:prstGeom prst="rect">
            <a:avLst/>
          </a:prstGeom>
          <a:noFill/>
          <a:ln w="9525">
            <a:noFill/>
          </a:ln>
        </p:spPr>
      </p:pic>
      <p:grpSp>
        <p:nvGrpSpPr>
          <p:cNvPr id="5" name="组合 4"/>
          <p:cNvGrpSpPr/>
          <p:nvPr/>
        </p:nvGrpSpPr>
        <p:grpSpPr>
          <a:xfrm>
            <a:off x="44450" y="81915"/>
            <a:ext cx="3251835" cy="1131570"/>
            <a:chOff x="70" y="129"/>
            <a:chExt cx="5121" cy="1782"/>
          </a:xfrm>
        </p:grpSpPr>
        <p:pic>
          <p:nvPicPr>
            <p:cNvPr id="6" name="图片 5" descr="图片8"/>
            <p:cNvPicPr>
              <a:picLocks noChangeAspect="1"/>
            </p:cNvPicPr>
            <p:nvPr/>
          </p:nvPicPr>
          <p:blipFill>
            <a:blip r:embed="rId4" cstate="print"/>
            <a:stretch>
              <a:fillRect/>
            </a:stretch>
          </p:blipFill>
          <p:spPr>
            <a:xfrm>
              <a:off x="2775" y="129"/>
              <a:ext cx="2416" cy="1783"/>
            </a:xfrm>
            <a:prstGeom prst="rect">
              <a:avLst/>
            </a:prstGeom>
          </p:spPr>
        </p:pic>
        <p:pic>
          <p:nvPicPr>
            <p:cNvPr id="7" name="图片 6" descr="xzgj"/>
            <p:cNvPicPr>
              <a:picLocks noChangeAspect="1"/>
            </p:cNvPicPr>
            <p:nvPr/>
          </p:nvPicPr>
          <p:blipFill>
            <a:blip r:embed="rId5" cstate="print">
              <a:clrChange>
                <a:clrFrom>
                  <a:srgbClr val="FFFFFE">
                    <a:alpha val="100000"/>
                  </a:srgbClr>
                </a:clrFrom>
                <a:clrTo>
                  <a:srgbClr val="FFFFFE">
                    <a:alpha val="100000"/>
                    <a:alpha val="0"/>
                  </a:srgbClr>
                </a:clrTo>
              </a:clrChange>
            </a:blip>
            <a:srcRect r="61393" b="-4384"/>
            <a:stretch>
              <a:fillRect/>
            </a:stretch>
          </p:blipFill>
          <p:spPr>
            <a:xfrm>
              <a:off x="70" y="520"/>
              <a:ext cx="3131" cy="932"/>
            </a:xfrm>
            <a:prstGeom prst="rect">
              <a:avLst/>
            </a:prstGeom>
          </p:spPr>
        </p:pic>
      </p:grpSp>
      <p:sp>
        <p:nvSpPr>
          <p:cNvPr id="13" name="TextBox 14"/>
          <p:cNvSpPr txBox="1"/>
          <p:nvPr/>
        </p:nvSpPr>
        <p:spPr>
          <a:xfrm>
            <a:off x="1221547" y="1323499"/>
            <a:ext cx="9115986" cy="1938020"/>
          </a:xfrm>
          <a:prstGeom prst="rect">
            <a:avLst/>
          </a:prstGeom>
          <a:noFill/>
        </p:spPr>
        <p:txBody>
          <a:bodyPr wrap="square" rtlCol="0">
            <a:spAutoFit/>
          </a:bodyPr>
          <a:lstStyle/>
          <a:p>
            <a:pPr lvl="0" eaLnBrk="0" hangingPunct="0">
              <a:lnSpc>
                <a:spcPct val="125000"/>
              </a:lnSpc>
            </a:pPr>
            <a:r>
              <a:rPr lang="en-US" altLang="zh-CN" sz="320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2.</a:t>
            </a:r>
            <a:r>
              <a:rPr lang="zh-CN" altLang="en-US" sz="320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东方小学五</a:t>
            </a:r>
            <a:r>
              <a:rPr lang="en-US" altLang="zh-CN" sz="320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(1)</a:t>
            </a:r>
            <a:r>
              <a:rPr lang="zh-CN" altLang="en-US" sz="320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班的同学</a:t>
            </a:r>
            <a:r>
              <a:rPr lang="en-US" altLang="zh-CN" sz="320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a:t>
            </a:r>
            <a:r>
              <a:rPr lang="zh-CN" altLang="en-US" sz="320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人数在</a:t>
            </a:r>
            <a:r>
              <a:rPr lang="en-US" altLang="zh-CN" sz="320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40~50</a:t>
            </a:r>
            <a:r>
              <a:rPr lang="zh-CN" altLang="en-US" sz="320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人之间</a:t>
            </a:r>
            <a:r>
              <a:rPr lang="en-US" altLang="zh-CN" sz="320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a:t>
            </a:r>
            <a:r>
              <a:rPr lang="zh-CN" altLang="en-US" sz="320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排队做操，无论是每排站</a:t>
            </a:r>
            <a:r>
              <a:rPr lang="en-US" altLang="zh-CN" sz="320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6</a:t>
            </a:r>
            <a:r>
              <a:rPr lang="zh-CN" altLang="en-US" sz="320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人，还是每排站</a:t>
            </a:r>
            <a:r>
              <a:rPr lang="en-US" altLang="zh-CN" sz="320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8</a:t>
            </a:r>
            <a:r>
              <a:rPr lang="zh-CN" altLang="en-US" sz="320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人，都正好站完，没有剩余的人，五</a:t>
            </a:r>
            <a:r>
              <a:rPr lang="en-US" altLang="zh-CN" sz="320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(1)</a:t>
            </a:r>
            <a:r>
              <a:rPr lang="zh-CN" altLang="en-US" sz="320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班有多少人？</a:t>
            </a:r>
            <a:endParaRPr lang="zh-CN" altLang="en-US" sz="3200" b="0"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endParaRPr>
          </a:p>
        </p:txBody>
      </p:sp>
      <p:sp>
        <p:nvSpPr>
          <p:cNvPr id="16" name="矩形 15"/>
          <p:cNvSpPr/>
          <p:nvPr/>
        </p:nvSpPr>
        <p:spPr>
          <a:xfrm>
            <a:off x="2435946" y="5091722"/>
            <a:ext cx="5842385" cy="1200329"/>
          </a:xfrm>
          <a:prstGeom prst="rect">
            <a:avLst/>
          </a:prstGeom>
        </p:spPr>
        <p:txBody>
          <a:bodyPr wrap="square">
            <a:spAutoFit/>
          </a:bodyPr>
          <a:lstStyle/>
          <a:p>
            <a:r>
              <a:rPr lang="zh-CN" altLang="en-US" sz="3600" dirty="0">
                <a:solidFill>
                  <a:srgbClr val="FF0000"/>
                </a:solidFill>
                <a:latin typeface="华文楷体" panose="02010600040101010101" pitchFamily="2" charset="-122"/>
                <a:ea typeface="华文楷体" panose="02010600040101010101" pitchFamily="2" charset="-122"/>
                <a:cs typeface="Times New Roman" panose="02020603050405020304" pitchFamily="18" charset="0"/>
              </a:rPr>
              <a:t>因为人数在</a:t>
            </a:r>
            <a:r>
              <a:rPr lang="en-US" altLang="zh-CN" sz="3600" dirty="0">
                <a:solidFill>
                  <a:srgbClr val="FF0000"/>
                </a:solidFill>
                <a:latin typeface="华文楷体" panose="02010600040101010101" pitchFamily="2" charset="-122"/>
                <a:ea typeface="华文楷体" panose="02010600040101010101" pitchFamily="2" charset="-122"/>
                <a:cs typeface="Times New Roman" panose="02020603050405020304" pitchFamily="18" charset="0"/>
              </a:rPr>
              <a:t>40~50</a:t>
            </a:r>
            <a:r>
              <a:rPr lang="zh-CN" altLang="en-US" sz="3600" dirty="0">
                <a:solidFill>
                  <a:srgbClr val="FF0000"/>
                </a:solidFill>
                <a:latin typeface="华文楷体" panose="02010600040101010101" pitchFamily="2" charset="-122"/>
                <a:ea typeface="华文楷体" panose="02010600040101010101" pitchFamily="2" charset="-122"/>
                <a:cs typeface="Times New Roman" panose="02020603050405020304" pitchFamily="18" charset="0"/>
              </a:rPr>
              <a:t>之间</a:t>
            </a:r>
            <a:r>
              <a:rPr lang="en-US" altLang="zh-CN" sz="3600" dirty="0">
                <a:solidFill>
                  <a:srgbClr val="FF0000"/>
                </a:solidFill>
                <a:latin typeface="华文楷体" panose="02010600040101010101" pitchFamily="2" charset="-122"/>
                <a:ea typeface="华文楷体" panose="02010600040101010101" pitchFamily="2" charset="-122"/>
                <a:cs typeface="Times New Roman" panose="02020603050405020304" pitchFamily="18" charset="0"/>
              </a:rPr>
              <a:t>,</a:t>
            </a:r>
            <a:r>
              <a:rPr lang="zh-CN" altLang="en-US" sz="3600" dirty="0">
                <a:solidFill>
                  <a:srgbClr val="FF0000"/>
                </a:solidFill>
                <a:latin typeface="华文楷体" panose="02010600040101010101" pitchFamily="2" charset="-122"/>
                <a:ea typeface="华文楷体" panose="02010600040101010101" pitchFamily="2" charset="-122"/>
                <a:cs typeface="Times New Roman" panose="02020603050405020304" pitchFamily="18" charset="0"/>
              </a:rPr>
              <a:t>所以五</a:t>
            </a:r>
            <a:r>
              <a:rPr lang="en-US" altLang="zh-CN" sz="3600" dirty="0">
                <a:solidFill>
                  <a:srgbClr val="FF0000"/>
                </a:solidFill>
                <a:latin typeface="华文楷体" panose="02010600040101010101" pitchFamily="2" charset="-122"/>
                <a:ea typeface="华文楷体" panose="02010600040101010101" pitchFamily="2" charset="-122"/>
                <a:cs typeface="Times New Roman" panose="02020603050405020304" pitchFamily="18" charset="0"/>
              </a:rPr>
              <a:t>(1)</a:t>
            </a:r>
            <a:r>
              <a:rPr lang="zh-CN" altLang="en-US" sz="3600" dirty="0">
                <a:solidFill>
                  <a:srgbClr val="FF0000"/>
                </a:solidFill>
                <a:latin typeface="华文楷体" panose="02010600040101010101" pitchFamily="2" charset="-122"/>
                <a:ea typeface="华文楷体" panose="02010600040101010101" pitchFamily="2" charset="-122"/>
                <a:cs typeface="Times New Roman" panose="02020603050405020304" pitchFamily="18" charset="0"/>
              </a:rPr>
              <a:t>班有</a:t>
            </a:r>
            <a:r>
              <a:rPr lang="en-US" altLang="zh-CN" sz="3600" dirty="0">
                <a:solidFill>
                  <a:srgbClr val="FF0000"/>
                </a:solidFill>
                <a:latin typeface="华文楷体" panose="02010600040101010101" pitchFamily="2" charset="-122"/>
                <a:ea typeface="华文楷体" panose="02010600040101010101" pitchFamily="2" charset="-122"/>
                <a:cs typeface="Times New Roman" panose="02020603050405020304" pitchFamily="18" charset="0"/>
              </a:rPr>
              <a:t>48</a:t>
            </a:r>
            <a:r>
              <a:rPr lang="zh-CN" altLang="en-US" sz="3600" dirty="0">
                <a:solidFill>
                  <a:srgbClr val="FF0000"/>
                </a:solidFill>
                <a:latin typeface="华文楷体" panose="02010600040101010101" pitchFamily="2" charset="-122"/>
                <a:ea typeface="华文楷体" panose="02010600040101010101" pitchFamily="2" charset="-122"/>
                <a:cs typeface="Times New Roman" panose="02020603050405020304" pitchFamily="18" charset="0"/>
              </a:rPr>
              <a:t>人。</a:t>
            </a:r>
            <a:endParaRPr lang="zh-CN" altLang="en-US" sz="3600" dirty="0">
              <a:solidFill>
                <a:srgbClr val="FF0000"/>
              </a:solidFill>
              <a:latin typeface="华文楷体" panose="02010600040101010101" pitchFamily="2" charset="-122"/>
              <a:ea typeface="华文楷体" panose="02010600040101010101" pitchFamily="2" charset="-122"/>
            </a:endParaRPr>
          </a:p>
        </p:txBody>
      </p:sp>
      <p:sp>
        <p:nvSpPr>
          <p:cNvPr id="17" name="矩形 16"/>
          <p:cNvSpPr/>
          <p:nvPr/>
        </p:nvSpPr>
        <p:spPr>
          <a:xfrm>
            <a:off x="2445684" y="3143411"/>
            <a:ext cx="4902304" cy="646331"/>
          </a:xfrm>
          <a:prstGeom prst="rect">
            <a:avLst/>
          </a:prstGeom>
        </p:spPr>
        <p:txBody>
          <a:bodyPr wrap="none">
            <a:spAutoFit/>
          </a:bodyPr>
          <a:lstStyle/>
          <a:p>
            <a:r>
              <a:rPr lang="en-US" altLang="zh-CN" sz="3600" dirty="0">
                <a:solidFill>
                  <a:srgbClr val="FF0000"/>
                </a:solidFill>
                <a:latin typeface="华文楷体" panose="02010600040101010101" pitchFamily="2" charset="-122"/>
                <a:ea typeface="华文楷体" panose="02010600040101010101" pitchFamily="2" charset="-122"/>
                <a:cs typeface="Times New Roman" panose="02020603050405020304" pitchFamily="18" charset="0"/>
              </a:rPr>
              <a:t>6</a:t>
            </a:r>
            <a:r>
              <a:rPr lang="zh-CN" altLang="zh-CN" sz="3600" dirty="0">
                <a:solidFill>
                  <a:srgbClr val="FF0000"/>
                </a:solidFill>
                <a:latin typeface="华文楷体" panose="02010600040101010101" pitchFamily="2" charset="-122"/>
                <a:ea typeface="华文楷体" panose="02010600040101010101" pitchFamily="2" charset="-122"/>
                <a:cs typeface="Times New Roman" panose="02020603050405020304" pitchFamily="18" charset="0"/>
              </a:rPr>
              <a:t>的倍数</a:t>
            </a:r>
            <a:r>
              <a:rPr lang="en-US" altLang="zh-CN" sz="3600" dirty="0">
                <a:solidFill>
                  <a:srgbClr val="FF0000"/>
                </a:solidFill>
                <a:latin typeface="华文楷体" panose="02010600040101010101" pitchFamily="2" charset="-122"/>
                <a:ea typeface="华文楷体" panose="02010600040101010101" pitchFamily="2" charset="-122"/>
                <a:cs typeface="Times New Roman" panose="02020603050405020304" pitchFamily="18" charset="0"/>
              </a:rPr>
              <a:t>:6,12,18,24,30,</a:t>
            </a:r>
            <a:r>
              <a:rPr lang="zh-CN" altLang="zh-CN" sz="3600" dirty="0">
                <a:solidFill>
                  <a:srgbClr val="FF0000"/>
                </a:solidFill>
                <a:latin typeface="华文楷体" panose="02010600040101010101" pitchFamily="2" charset="-122"/>
                <a:ea typeface="华文楷体" panose="02010600040101010101" pitchFamily="2" charset="-122"/>
                <a:cs typeface="Times New Roman" panose="02020603050405020304" pitchFamily="18" charset="0"/>
              </a:rPr>
              <a:t>…</a:t>
            </a:r>
            <a:r>
              <a:rPr lang="en-US" altLang="zh-CN" sz="3600" dirty="0">
                <a:solidFill>
                  <a:srgbClr val="FF0000"/>
                </a:solidFill>
                <a:latin typeface="华文楷体" panose="02010600040101010101" pitchFamily="2" charset="-122"/>
                <a:ea typeface="华文楷体" panose="02010600040101010101" pitchFamily="2" charset="-122"/>
                <a:cs typeface="Times New Roman" panose="02020603050405020304" pitchFamily="18" charset="0"/>
              </a:rPr>
              <a:t>,</a:t>
            </a:r>
            <a:endParaRPr lang="zh-CN" altLang="en-US" sz="3600" dirty="0">
              <a:solidFill>
                <a:srgbClr val="FF0000"/>
              </a:solidFill>
              <a:latin typeface="华文楷体" panose="02010600040101010101" pitchFamily="2" charset="-122"/>
              <a:ea typeface="华文楷体" panose="02010600040101010101" pitchFamily="2" charset="-122"/>
            </a:endParaRPr>
          </a:p>
        </p:txBody>
      </p:sp>
      <p:sp>
        <p:nvSpPr>
          <p:cNvPr id="18" name="矩形 17"/>
          <p:cNvSpPr/>
          <p:nvPr/>
        </p:nvSpPr>
        <p:spPr>
          <a:xfrm>
            <a:off x="2435947" y="3744569"/>
            <a:ext cx="4368504" cy="646331"/>
          </a:xfrm>
          <a:prstGeom prst="rect">
            <a:avLst/>
          </a:prstGeom>
        </p:spPr>
        <p:txBody>
          <a:bodyPr wrap="none">
            <a:spAutoFit/>
          </a:bodyPr>
          <a:lstStyle/>
          <a:p>
            <a:r>
              <a:rPr lang="en-US" altLang="zh-CN" sz="3600" dirty="0">
                <a:solidFill>
                  <a:srgbClr val="FF0000"/>
                </a:solidFill>
                <a:latin typeface="华文楷体" panose="02010600040101010101" pitchFamily="2" charset="-122"/>
                <a:ea typeface="华文楷体" panose="02010600040101010101" pitchFamily="2" charset="-122"/>
                <a:cs typeface="Times New Roman" panose="02020603050405020304" pitchFamily="18" charset="0"/>
              </a:rPr>
              <a:t>8</a:t>
            </a:r>
            <a:r>
              <a:rPr lang="zh-CN" altLang="zh-CN" sz="3600" dirty="0">
                <a:solidFill>
                  <a:srgbClr val="FF0000"/>
                </a:solidFill>
                <a:latin typeface="华文楷体" panose="02010600040101010101" pitchFamily="2" charset="-122"/>
                <a:ea typeface="华文楷体" panose="02010600040101010101" pitchFamily="2" charset="-122"/>
                <a:cs typeface="Times New Roman" panose="02020603050405020304" pitchFamily="18" charset="0"/>
              </a:rPr>
              <a:t>的倍数</a:t>
            </a:r>
            <a:r>
              <a:rPr lang="en-US" altLang="zh-CN" sz="3600" dirty="0">
                <a:solidFill>
                  <a:srgbClr val="FF0000"/>
                </a:solidFill>
                <a:latin typeface="华文楷体" panose="02010600040101010101" pitchFamily="2" charset="-122"/>
                <a:ea typeface="华文楷体" panose="02010600040101010101" pitchFamily="2" charset="-122"/>
                <a:cs typeface="Times New Roman" panose="02020603050405020304" pitchFamily="18" charset="0"/>
              </a:rPr>
              <a:t>:8,16,24,32,</a:t>
            </a:r>
            <a:r>
              <a:rPr lang="zh-CN" altLang="zh-CN" sz="3600" dirty="0">
                <a:solidFill>
                  <a:srgbClr val="FF0000"/>
                </a:solidFill>
                <a:latin typeface="华文楷体" panose="02010600040101010101" pitchFamily="2" charset="-122"/>
                <a:ea typeface="华文楷体" panose="02010600040101010101" pitchFamily="2" charset="-122"/>
                <a:cs typeface="Times New Roman" panose="02020603050405020304" pitchFamily="18" charset="0"/>
              </a:rPr>
              <a:t>…</a:t>
            </a:r>
            <a:r>
              <a:rPr lang="en-US" altLang="zh-CN" sz="3600" dirty="0">
                <a:solidFill>
                  <a:srgbClr val="FF0000"/>
                </a:solidFill>
                <a:latin typeface="华文楷体" panose="02010600040101010101" pitchFamily="2" charset="-122"/>
                <a:ea typeface="华文楷体" panose="02010600040101010101" pitchFamily="2" charset="-122"/>
                <a:cs typeface="Times New Roman" panose="02020603050405020304" pitchFamily="18" charset="0"/>
              </a:rPr>
              <a:t>,</a:t>
            </a:r>
            <a:endParaRPr lang="zh-CN" altLang="en-US" sz="3600" dirty="0">
              <a:solidFill>
                <a:srgbClr val="FF0000"/>
              </a:solidFill>
              <a:latin typeface="华文楷体" panose="02010600040101010101" pitchFamily="2" charset="-122"/>
              <a:ea typeface="华文楷体" panose="02010600040101010101" pitchFamily="2" charset="-122"/>
            </a:endParaRPr>
          </a:p>
        </p:txBody>
      </p:sp>
      <p:sp>
        <p:nvSpPr>
          <p:cNvPr id="19" name="矩形 18"/>
          <p:cNvSpPr/>
          <p:nvPr/>
        </p:nvSpPr>
        <p:spPr>
          <a:xfrm>
            <a:off x="2445684" y="4427005"/>
            <a:ext cx="6013185" cy="646331"/>
          </a:xfrm>
          <a:prstGeom prst="rect">
            <a:avLst/>
          </a:prstGeom>
        </p:spPr>
        <p:txBody>
          <a:bodyPr wrap="none">
            <a:spAutoFit/>
          </a:bodyPr>
          <a:lstStyle/>
          <a:p>
            <a:r>
              <a:rPr lang="en-US" altLang="zh-CN" sz="3600" dirty="0">
                <a:solidFill>
                  <a:srgbClr val="FF0000"/>
                </a:solidFill>
                <a:latin typeface="华文楷体" panose="02010600040101010101" pitchFamily="2" charset="-122"/>
                <a:ea typeface="华文楷体" panose="02010600040101010101" pitchFamily="2" charset="-122"/>
                <a:cs typeface="Times New Roman" panose="02020603050405020304" pitchFamily="18" charset="0"/>
              </a:rPr>
              <a:t>6</a:t>
            </a:r>
            <a:r>
              <a:rPr lang="zh-CN" altLang="zh-CN" sz="3600" dirty="0">
                <a:solidFill>
                  <a:srgbClr val="FF0000"/>
                </a:solidFill>
                <a:latin typeface="华文楷体" panose="02010600040101010101" pitchFamily="2" charset="-122"/>
                <a:ea typeface="华文楷体" panose="02010600040101010101" pitchFamily="2" charset="-122"/>
                <a:cs typeface="Times New Roman" panose="02020603050405020304" pitchFamily="18" charset="0"/>
              </a:rPr>
              <a:t>和</a:t>
            </a:r>
            <a:r>
              <a:rPr lang="en-US" altLang="zh-CN" sz="3600" dirty="0">
                <a:solidFill>
                  <a:srgbClr val="FF0000"/>
                </a:solidFill>
                <a:latin typeface="华文楷体" panose="02010600040101010101" pitchFamily="2" charset="-122"/>
                <a:ea typeface="华文楷体" panose="02010600040101010101" pitchFamily="2" charset="-122"/>
                <a:cs typeface="Times New Roman" panose="02020603050405020304" pitchFamily="18" charset="0"/>
              </a:rPr>
              <a:t>8</a:t>
            </a:r>
            <a:r>
              <a:rPr lang="zh-CN" altLang="zh-CN" sz="3600" dirty="0" smtClean="0">
                <a:solidFill>
                  <a:srgbClr val="FF0000"/>
                </a:solidFill>
                <a:latin typeface="华文楷体" panose="02010600040101010101" pitchFamily="2" charset="-122"/>
                <a:ea typeface="华文楷体" panose="02010600040101010101" pitchFamily="2" charset="-122"/>
                <a:cs typeface="Times New Roman" panose="02020603050405020304" pitchFamily="18" charset="0"/>
              </a:rPr>
              <a:t>的公倍数</a:t>
            </a:r>
            <a:r>
              <a:rPr lang="zh-CN" altLang="en-US" sz="3600" dirty="0">
                <a:solidFill>
                  <a:srgbClr val="FF0000"/>
                </a:solidFill>
                <a:latin typeface="华文楷体" panose="02010600040101010101" pitchFamily="2" charset="-122"/>
                <a:ea typeface="华文楷体" panose="02010600040101010101" pitchFamily="2" charset="-122"/>
                <a:cs typeface="Times New Roman" panose="02020603050405020304" pitchFamily="18" charset="0"/>
              </a:rPr>
              <a:t>有</a:t>
            </a:r>
            <a:r>
              <a:rPr lang="en-US" altLang="zh-CN" sz="3600" dirty="0">
                <a:solidFill>
                  <a:srgbClr val="FF0000"/>
                </a:solidFill>
                <a:latin typeface="华文楷体" panose="02010600040101010101" pitchFamily="2" charset="-122"/>
                <a:ea typeface="华文楷体" panose="02010600040101010101" pitchFamily="2" charset="-122"/>
                <a:cs typeface="Times New Roman" panose="02020603050405020304" pitchFamily="18" charset="0"/>
              </a:rPr>
              <a:t>:24,48,72,…</a:t>
            </a:r>
            <a:r>
              <a:rPr lang="zh-CN" altLang="en-US" sz="3600" dirty="0">
                <a:solidFill>
                  <a:srgbClr val="FF0000"/>
                </a:solidFill>
                <a:latin typeface="华文楷体" panose="02010600040101010101" pitchFamily="2" charset="-122"/>
                <a:ea typeface="华文楷体" panose="02010600040101010101" pitchFamily="2" charset="-122"/>
                <a:cs typeface="Times New Roman" panose="02020603050405020304" pitchFamily="18" charset="0"/>
              </a:rPr>
              <a:t>。</a:t>
            </a:r>
            <a:endParaRPr lang="zh-CN" altLang="en-US" sz="3600" dirty="0">
              <a:solidFill>
                <a:srgbClr val="FF0000"/>
              </a:solidFill>
              <a:latin typeface="华文楷体" panose="02010600040101010101" pitchFamily="2" charset="-122"/>
              <a:ea typeface="华文楷体" panose="02010600040101010101" pitchFamily="2" charset="-122"/>
            </a:endParaRPr>
          </a:p>
        </p:txBody>
      </p:sp>
    </p:spTree>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wipe(left)">
                                      <p:cBhvr>
                                        <p:cTn id="12" dur="500"/>
                                        <p:tgtEl>
                                          <p:spTgt spid="1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wipe(left)">
                                      <p:cBhvr>
                                        <p:cTn id="17" dur="500"/>
                                        <p:tgtEl>
                                          <p:spTgt spid="19"/>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wipe(up)">
                                      <p:cBhvr>
                                        <p:cTn id="2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P spid="19"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srcRect/>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4" cstate="print"/>
          <a:stretch>
            <a:fillRect/>
          </a:stretch>
        </p:blipFill>
        <p:spPr>
          <a:xfrm>
            <a:off x="10482263" y="173038"/>
            <a:ext cx="1430337" cy="971550"/>
          </a:xfrm>
          <a:prstGeom prst="rect">
            <a:avLst/>
          </a:prstGeom>
          <a:noFill/>
          <a:ln w="9525">
            <a:noFill/>
          </a:ln>
        </p:spPr>
      </p:pic>
      <p:grpSp>
        <p:nvGrpSpPr>
          <p:cNvPr id="3" name="组合 2"/>
          <p:cNvGrpSpPr/>
          <p:nvPr/>
        </p:nvGrpSpPr>
        <p:grpSpPr>
          <a:xfrm>
            <a:off x="86995" y="57785"/>
            <a:ext cx="2636520" cy="1080770"/>
            <a:chOff x="137" y="91"/>
            <a:chExt cx="4152" cy="1702"/>
          </a:xfrm>
        </p:grpSpPr>
        <p:pic>
          <p:nvPicPr>
            <p:cNvPr id="4" name="图片 3" descr="图片7"/>
            <p:cNvPicPr>
              <a:picLocks noChangeAspect="1"/>
            </p:cNvPicPr>
            <p:nvPr>
              <p:custDataLst>
                <p:tags r:id="rId1"/>
              </p:custDataLst>
            </p:nvPr>
          </p:nvPicPr>
          <p:blipFill>
            <a:blip r:embed="rId5" cstate="print"/>
            <a:stretch>
              <a:fillRect/>
            </a:stretch>
          </p:blipFill>
          <p:spPr>
            <a:xfrm>
              <a:off x="3239" y="91"/>
              <a:ext cx="1051" cy="1702"/>
            </a:xfrm>
            <a:prstGeom prst="rect">
              <a:avLst/>
            </a:prstGeom>
          </p:spPr>
        </p:pic>
        <p:pic>
          <p:nvPicPr>
            <p:cNvPr id="5" name="图片 4" descr="fxzb"/>
            <p:cNvPicPr>
              <a:picLocks noChangeAspect="1"/>
            </p:cNvPicPr>
            <p:nvPr/>
          </p:nvPicPr>
          <p:blipFill>
            <a:blip r:embed="rId6" cstate="print">
              <a:clrChange>
                <a:clrFrom>
                  <a:srgbClr val="FFFFFE">
                    <a:alpha val="100000"/>
                  </a:srgbClr>
                </a:clrFrom>
                <a:clrTo>
                  <a:srgbClr val="FFFFFE">
                    <a:alpha val="100000"/>
                    <a:alpha val="0"/>
                  </a:srgbClr>
                </a:clrTo>
              </a:clrChange>
            </a:blip>
            <a:srcRect r="62652" b="-115"/>
            <a:stretch>
              <a:fillRect/>
            </a:stretch>
          </p:blipFill>
          <p:spPr>
            <a:xfrm>
              <a:off x="137" y="580"/>
              <a:ext cx="2955" cy="872"/>
            </a:xfrm>
            <a:prstGeom prst="rect">
              <a:avLst/>
            </a:prstGeom>
          </p:spPr>
        </p:pic>
      </p:grpSp>
      <p:sp>
        <p:nvSpPr>
          <p:cNvPr id="12" name="矩形 11"/>
          <p:cNvSpPr/>
          <p:nvPr/>
        </p:nvSpPr>
        <p:spPr>
          <a:xfrm>
            <a:off x="1162276" y="1611494"/>
            <a:ext cx="6995795" cy="645160"/>
          </a:xfrm>
          <a:prstGeom prst="rect">
            <a:avLst/>
          </a:prstGeom>
        </p:spPr>
        <p:txBody>
          <a:bodyPr wrap="none">
            <a:spAutoFit/>
          </a:bodyPr>
          <a:lstStyle/>
          <a:p>
            <a:r>
              <a:rPr lang="zh-CN" altLang="en-US" sz="3600" dirty="0">
                <a:solidFill>
                  <a:schemeClr val="tx1">
                    <a:lumMod val="95000"/>
                    <a:lumOff val="5000"/>
                  </a:schemeClr>
                </a:solidFill>
                <a:latin typeface="华文楷体" panose="02010600040101010101" pitchFamily="2" charset="-122"/>
                <a:ea typeface="华文楷体" panose="02010600040101010101" pitchFamily="2" charset="-122"/>
              </a:rPr>
              <a:t>请你们说出</a:t>
            </a:r>
            <a:r>
              <a:rPr lang="en-US" altLang="zh-CN" sz="3600" dirty="0">
                <a:solidFill>
                  <a:schemeClr val="tx1">
                    <a:lumMod val="95000"/>
                    <a:lumOff val="5000"/>
                  </a:schemeClr>
                </a:solidFill>
                <a:latin typeface="华文楷体" panose="02010600040101010101" pitchFamily="2" charset="-122"/>
                <a:ea typeface="华文楷体" panose="02010600040101010101" pitchFamily="2" charset="-122"/>
              </a:rPr>
              <a:t>50</a:t>
            </a:r>
            <a:r>
              <a:rPr lang="zh-CN" altLang="en-US" sz="3600" dirty="0">
                <a:solidFill>
                  <a:schemeClr val="tx1">
                    <a:lumMod val="95000"/>
                    <a:lumOff val="5000"/>
                  </a:schemeClr>
                </a:solidFill>
                <a:latin typeface="华文楷体" panose="02010600040101010101" pitchFamily="2" charset="-122"/>
                <a:ea typeface="华文楷体" panose="02010600040101010101" pitchFamily="2" charset="-122"/>
              </a:rPr>
              <a:t>以内</a:t>
            </a:r>
            <a:r>
              <a:rPr lang="en-US" altLang="zh-CN" sz="3600" dirty="0">
                <a:solidFill>
                  <a:schemeClr val="tx1">
                    <a:lumMod val="95000"/>
                    <a:lumOff val="5000"/>
                  </a:schemeClr>
                </a:solidFill>
                <a:latin typeface="华文楷体" panose="02010600040101010101" pitchFamily="2" charset="-122"/>
                <a:ea typeface="华文楷体" panose="02010600040101010101" pitchFamily="2" charset="-122"/>
              </a:rPr>
              <a:t>5</a:t>
            </a:r>
            <a:r>
              <a:rPr lang="zh-CN" altLang="en-US" sz="3600" dirty="0">
                <a:solidFill>
                  <a:schemeClr val="tx1">
                    <a:lumMod val="95000"/>
                    <a:lumOff val="5000"/>
                  </a:schemeClr>
                </a:solidFill>
                <a:latin typeface="华文楷体" panose="02010600040101010101" pitchFamily="2" charset="-122"/>
                <a:ea typeface="华文楷体" panose="02010600040101010101" pitchFamily="2" charset="-122"/>
              </a:rPr>
              <a:t>和</a:t>
            </a:r>
            <a:r>
              <a:rPr lang="en-US" altLang="zh-CN" sz="3600" dirty="0">
                <a:solidFill>
                  <a:schemeClr val="tx1">
                    <a:lumMod val="95000"/>
                    <a:lumOff val="5000"/>
                  </a:schemeClr>
                </a:solidFill>
                <a:latin typeface="华文楷体" panose="02010600040101010101" pitchFamily="2" charset="-122"/>
                <a:ea typeface="华文楷体" panose="02010600040101010101" pitchFamily="2" charset="-122"/>
              </a:rPr>
              <a:t>3</a:t>
            </a:r>
            <a:r>
              <a:rPr lang="zh-CN" altLang="en-US" sz="3600" dirty="0">
                <a:solidFill>
                  <a:schemeClr val="tx1">
                    <a:lumMod val="95000"/>
                    <a:lumOff val="5000"/>
                  </a:schemeClr>
                </a:solidFill>
                <a:latin typeface="华文楷体" panose="02010600040101010101" pitchFamily="2" charset="-122"/>
                <a:ea typeface="华文楷体" panose="02010600040101010101" pitchFamily="2" charset="-122"/>
              </a:rPr>
              <a:t>的公倍数。</a:t>
            </a:r>
            <a:endParaRPr lang="zh-CN" altLang="zh-CN" sz="3600" dirty="0">
              <a:solidFill>
                <a:schemeClr val="tx1">
                  <a:lumMod val="95000"/>
                  <a:lumOff val="5000"/>
                </a:schemeClr>
              </a:solidFill>
              <a:latin typeface="华文楷体" panose="02010600040101010101" pitchFamily="2" charset="-122"/>
              <a:ea typeface="华文楷体" panose="02010600040101010101" pitchFamily="2" charset="-122"/>
            </a:endParaRPr>
          </a:p>
        </p:txBody>
      </p:sp>
      <p:sp>
        <p:nvSpPr>
          <p:cNvPr id="13" name="矩形 12"/>
          <p:cNvSpPr/>
          <p:nvPr/>
        </p:nvSpPr>
        <p:spPr>
          <a:xfrm>
            <a:off x="1824990" y="3106420"/>
            <a:ext cx="7819524" cy="645160"/>
          </a:xfrm>
          <a:prstGeom prst="rect">
            <a:avLst/>
          </a:prstGeom>
        </p:spPr>
        <p:txBody>
          <a:bodyPr wrap="square">
            <a:spAutoFit/>
          </a:bodyPr>
          <a:lstStyle/>
          <a:p>
            <a:r>
              <a:rPr lang="en-US" altLang="zh-CN" sz="3600" dirty="0" smtClean="0">
                <a:solidFill>
                  <a:srgbClr val="FF0000"/>
                </a:solidFill>
                <a:latin typeface="华文楷体" panose="02010600040101010101" pitchFamily="2" charset="-122"/>
                <a:ea typeface="华文楷体" panose="02010600040101010101" pitchFamily="2" charset="-122"/>
              </a:rPr>
              <a:t>50</a:t>
            </a:r>
            <a:r>
              <a:rPr lang="zh-CN" altLang="en-US" sz="3600" dirty="0">
                <a:solidFill>
                  <a:srgbClr val="FF0000"/>
                </a:solidFill>
                <a:latin typeface="华文楷体" panose="02010600040101010101" pitchFamily="2" charset="-122"/>
                <a:ea typeface="华文楷体" panose="02010600040101010101" pitchFamily="2" charset="-122"/>
              </a:rPr>
              <a:t>以内</a:t>
            </a:r>
            <a:r>
              <a:rPr lang="en-US" altLang="zh-CN" sz="3600" dirty="0">
                <a:solidFill>
                  <a:srgbClr val="FF0000"/>
                </a:solidFill>
                <a:latin typeface="华文楷体" panose="02010600040101010101" pitchFamily="2" charset="-122"/>
                <a:ea typeface="华文楷体" panose="02010600040101010101" pitchFamily="2" charset="-122"/>
              </a:rPr>
              <a:t>5</a:t>
            </a:r>
            <a:r>
              <a:rPr lang="zh-CN" altLang="en-US" sz="3600" dirty="0">
                <a:solidFill>
                  <a:srgbClr val="FF0000"/>
                </a:solidFill>
                <a:latin typeface="华文楷体" panose="02010600040101010101" pitchFamily="2" charset="-122"/>
                <a:ea typeface="华文楷体" panose="02010600040101010101" pitchFamily="2" charset="-122"/>
              </a:rPr>
              <a:t>和</a:t>
            </a:r>
            <a:r>
              <a:rPr lang="en-US" altLang="zh-CN" sz="3600" dirty="0">
                <a:solidFill>
                  <a:srgbClr val="FF0000"/>
                </a:solidFill>
                <a:latin typeface="华文楷体" panose="02010600040101010101" pitchFamily="2" charset="-122"/>
                <a:ea typeface="华文楷体" panose="02010600040101010101" pitchFamily="2" charset="-122"/>
              </a:rPr>
              <a:t>3</a:t>
            </a:r>
            <a:r>
              <a:rPr lang="zh-CN" altLang="en-US" sz="3600" dirty="0">
                <a:solidFill>
                  <a:srgbClr val="FF0000"/>
                </a:solidFill>
                <a:latin typeface="华文楷体" panose="02010600040101010101" pitchFamily="2" charset="-122"/>
                <a:ea typeface="华文楷体" panose="02010600040101010101" pitchFamily="2" charset="-122"/>
              </a:rPr>
              <a:t>的公倍数有</a:t>
            </a:r>
            <a:r>
              <a:rPr lang="en-US" altLang="zh-CN" sz="3600" dirty="0">
                <a:solidFill>
                  <a:srgbClr val="FF0000"/>
                </a:solidFill>
                <a:latin typeface="华文楷体" panose="02010600040101010101" pitchFamily="2" charset="-122"/>
                <a:ea typeface="华文楷体" panose="02010600040101010101" pitchFamily="2" charset="-122"/>
              </a:rPr>
              <a:t>15,30,45</a:t>
            </a:r>
            <a:r>
              <a:rPr lang="zh-CN" altLang="en-US" sz="3600" dirty="0">
                <a:solidFill>
                  <a:srgbClr val="FF0000"/>
                </a:solidFill>
                <a:latin typeface="华文楷体" panose="02010600040101010101" pitchFamily="2" charset="-122"/>
                <a:ea typeface="华文楷体" panose="02010600040101010101" pitchFamily="2" charset="-122"/>
              </a:rPr>
              <a:t>。</a:t>
            </a: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srcRect/>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cstate="print"/>
          <a:stretch>
            <a:fillRect/>
          </a:stretch>
        </p:blipFill>
        <p:spPr>
          <a:xfrm>
            <a:off x="10482263" y="173038"/>
            <a:ext cx="1430337" cy="971550"/>
          </a:xfrm>
          <a:prstGeom prst="rect">
            <a:avLst/>
          </a:prstGeom>
          <a:noFill/>
          <a:ln w="9525">
            <a:noFill/>
          </a:ln>
        </p:spPr>
      </p:pic>
      <p:grpSp>
        <p:nvGrpSpPr>
          <p:cNvPr id="3" name="组合 2"/>
          <p:cNvGrpSpPr/>
          <p:nvPr/>
        </p:nvGrpSpPr>
        <p:grpSpPr>
          <a:xfrm>
            <a:off x="44450" y="81915"/>
            <a:ext cx="3251835" cy="1131570"/>
            <a:chOff x="70" y="129"/>
            <a:chExt cx="5121" cy="1782"/>
          </a:xfrm>
        </p:grpSpPr>
        <p:pic>
          <p:nvPicPr>
            <p:cNvPr id="4" name="图片 3" descr="图片8"/>
            <p:cNvPicPr>
              <a:picLocks noChangeAspect="1"/>
            </p:cNvPicPr>
            <p:nvPr/>
          </p:nvPicPr>
          <p:blipFill>
            <a:blip r:embed="rId4" cstate="print"/>
            <a:stretch>
              <a:fillRect/>
            </a:stretch>
          </p:blipFill>
          <p:spPr>
            <a:xfrm>
              <a:off x="2775" y="129"/>
              <a:ext cx="2416" cy="1783"/>
            </a:xfrm>
            <a:prstGeom prst="rect">
              <a:avLst/>
            </a:prstGeom>
          </p:spPr>
        </p:pic>
        <p:pic>
          <p:nvPicPr>
            <p:cNvPr id="5" name="图片 4" descr="xzgj"/>
            <p:cNvPicPr>
              <a:picLocks noChangeAspect="1"/>
            </p:cNvPicPr>
            <p:nvPr/>
          </p:nvPicPr>
          <p:blipFill>
            <a:blip r:embed="rId5" cstate="print">
              <a:clrChange>
                <a:clrFrom>
                  <a:srgbClr val="FFFFFE">
                    <a:alpha val="100000"/>
                  </a:srgbClr>
                </a:clrFrom>
                <a:clrTo>
                  <a:srgbClr val="FFFFFE">
                    <a:alpha val="100000"/>
                    <a:alpha val="0"/>
                  </a:srgbClr>
                </a:clrTo>
              </a:clrChange>
            </a:blip>
            <a:srcRect r="61393" b="-4384"/>
            <a:stretch>
              <a:fillRect/>
            </a:stretch>
          </p:blipFill>
          <p:spPr>
            <a:xfrm>
              <a:off x="70" y="520"/>
              <a:ext cx="3131" cy="932"/>
            </a:xfrm>
            <a:prstGeom prst="rect">
              <a:avLst/>
            </a:prstGeom>
          </p:spPr>
        </p:pic>
      </p:grpSp>
      <p:sp>
        <p:nvSpPr>
          <p:cNvPr id="6" name="流程图: 可选过程 5"/>
          <p:cNvSpPr/>
          <p:nvPr/>
        </p:nvSpPr>
        <p:spPr>
          <a:xfrm>
            <a:off x="1884680" y="1373505"/>
            <a:ext cx="2080928" cy="634365"/>
          </a:xfrm>
          <a:prstGeom prst="flowChartAlternateProcess">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lang="zh-CN" altLang="en-US" sz="3200" dirty="0">
                <a:solidFill>
                  <a:srgbClr val="FF0000"/>
                </a:solidFill>
                <a:latin typeface="华文楷体" panose="02010600040101010101" pitchFamily="2" charset="-122"/>
                <a:ea typeface="华文楷体" panose="02010600040101010101" pitchFamily="2" charset="-122"/>
              </a:rPr>
              <a:t>小   结</a:t>
            </a:r>
          </a:p>
        </p:txBody>
      </p:sp>
      <p:sp>
        <p:nvSpPr>
          <p:cNvPr id="7" name="矩形 6"/>
          <p:cNvSpPr/>
          <p:nvPr/>
        </p:nvSpPr>
        <p:spPr>
          <a:xfrm>
            <a:off x="2132330" y="3534410"/>
            <a:ext cx="9166860" cy="1198880"/>
          </a:xfrm>
          <a:prstGeom prst="rect">
            <a:avLst/>
          </a:prstGeom>
        </p:spPr>
        <p:txBody>
          <a:bodyPr wrap="square">
            <a:spAutoFit/>
          </a:bodyPr>
          <a:lstStyle/>
          <a:p>
            <a:r>
              <a:rPr lang="en-US" altLang="zh-CN" sz="3600" dirty="0">
                <a:latin typeface="华文楷体" panose="02010600040101010101" pitchFamily="2" charset="-122"/>
                <a:ea typeface="华文楷体" panose="02010600040101010101" pitchFamily="2" charset="-122"/>
              </a:rPr>
              <a:t>2.</a:t>
            </a:r>
            <a:r>
              <a:rPr lang="zh-CN" altLang="en-US" sz="3600" dirty="0">
                <a:latin typeface="华文楷体" panose="02010600040101010101" pitchFamily="2" charset="-122"/>
                <a:ea typeface="华文楷体" panose="02010600040101010101" pitchFamily="2" charset="-122"/>
              </a:rPr>
              <a:t>根据题意分别找到两个数的</a:t>
            </a:r>
            <a:r>
              <a:rPr lang="zh-CN" altLang="en-US" sz="3600" dirty="0" smtClean="0">
                <a:latin typeface="华文楷体" panose="02010600040101010101" pitchFamily="2" charset="-122"/>
                <a:ea typeface="华文楷体" panose="02010600040101010101" pitchFamily="2" charset="-122"/>
              </a:rPr>
              <a:t>倍数</a:t>
            </a:r>
            <a:r>
              <a:rPr lang="en-US" altLang="zh-CN" sz="3600" dirty="0">
                <a:latin typeface="华文楷体" panose="02010600040101010101" pitchFamily="2" charset="-122"/>
                <a:ea typeface="华文楷体" panose="02010600040101010101" pitchFamily="2" charset="-122"/>
              </a:rPr>
              <a:t>——</a:t>
            </a:r>
            <a:r>
              <a:rPr lang="zh-CN" altLang="en-US" sz="3600" dirty="0">
                <a:latin typeface="华文楷体" panose="02010600040101010101" pitchFamily="2" charset="-122"/>
                <a:ea typeface="华文楷体" panose="02010600040101010101" pitchFamily="2" charset="-122"/>
              </a:rPr>
              <a:t>找到公倍数</a:t>
            </a:r>
            <a:r>
              <a:rPr lang="en-US" altLang="zh-CN" sz="3600" smtClean="0">
                <a:latin typeface="华文楷体" panose="02010600040101010101" pitchFamily="2" charset="-122"/>
                <a:ea typeface="华文楷体" panose="02010600040101010101" pitchFamily="2" charset="-122"/>
              </a:rPr>
              <a:t>—</a:t>
            </a:r>
            <a:r>
              <a:rPr lang="zh-CN" altLang="en-US" sz="3600" smtClean="0">
                <a:latin typeface="华文楷体" panose="02010600040101010101" pitchFamily="2" charset="-122"/>
                <a:ea typeface="华文楷体" panose="02010600040101010101" pitchFamily="2" charset="-122"/>
              </a:rPr>
              <a:t>找到</a:t>
            </a:r>
            <a:r>
              <a:rPr lang="zh-CN" altLang="en-US" sz="3600" dirty="0">
                <a:latin typeface="华文楷体" panose="02010600040101010101" pitchFamily="2" charset="-122"/>
                <a:ea typeface="华文楷体" panose="02010600040101010101" pitchFamily="2" charset="-122"/>
              </a:rPr>
              <a:t>最小公倍数</a:t>
            </a:r>
            <a:r>
              <a:rPr lang="en-US" altLang="zh-CN" sz="3600" dirty="0">
                <a:latin typeface="华文楷体" panose="02010600040101010101" pitchFamily="2" charset="-122"/>
                <a:ea typeface="华文楷体" panose="02010600040101010101" pitchFamily="2" charset="-122"/>
              </a:rPr>
              <a:t>——</a:t>
            </a:r>
            <a:r>
              <a:rPr lang="zh-CN" altLang="en-US" sz="3600" dirty="0" smtClean="0">
                <a:latin typeface="华文楷体" panose="02010600040101010101" pitchFamily="2" charset="-122"/>
                <a:ea typeface="华文楷体" panose="02010600040101010101" pitchFamily="2" charset="-122"/>
              </a:rPr>
              <a:t>解决问题。</a:t>
            </a:r>
            <a:endParaRPr lang="zh-CN" altLang="en-US" sz="3600" dirty="0">
              <a:latin typeface="华文楷体" panose="02010600040101010101" pitchFamily="2" charset="-122"/>
              <a:ea typeface="华文楷体" panose="02010600040101010101" pitchFamily="2" charset="-122"/>
            </a:endParaRPr>
          </a:p>
        </p:txBody>
      </p:sp>
      <p:sp>
        <p:nvSpPr>
          <p:cNvPr id="8" name="矩形 7"/>
          <p:cNvSpPr/>
          <p:nvPr/>
        </p:nvSpPr>
        <p:spPr>
          <a:xfrm>
            <a:off x="2132633" y="2556029"/>
            <a:ext cx="3698240" cy="645160"/>
          </a:xfrm>
          <a:prstGeom prst="rect">
            <a:avLst/>
          </a:prstGeom>
        </p:spPr>
        <p:txBody>
          <a:bodyPr wrap="none">
            <a:spAutoFit/>
          </a:bodyPr>
          <a:lstStyle/>
          <a:p>
            <a:r>
              <a:rPr lang="en-US" altLang="zh-CN" sz="3600" dirty="0">
                <a:latin typeface="华文楷体" panose="02010600040101010101" pitchFamily="2" charset="-122"/>
                <a:ea typeface="华文楷体" panose="02010600040101010101" pitchFamily="2" charset="-122"/>
              </a:rPr>
              <a:t>1.</a:t>
            </a:r>
            <a:r>
              <a:rPr lang="zh-CN" altLang="en-US" sz="3600" dirty="0">
                <a:latin typeface="华文楷体" panose="02010600040101010101" pitchFamily="2" charset="-122"/>
                <a:ea typeface="华文楷体" panose="02010600040101010101" pitchFamily="2" charset="-122"/>
              </a:rPr>
              <a:t>认真理解题意。</a:t>
            </a:r>
          </a:p>
        </p:txBody>
      </p:sp>
      <p:pic>
        <p:nvPicPr>
          <p:cNvPr id="1026" name="Picture 2" descr="C:\Users\Administrator\Desktop\人教四色.tif"/>
          <p:cNvPicPr>
            <a:picLocks noChangeAspect="1" noChangeArrowheads="1"/>
          </p:cNvPicPr>
          <p:nvPr/>
        </p:nvPicPr>
        <p:blipFill rotWithShape="1">
          <a:blip r:embed="rId6" cstate="print">
            <a:clrChange>
              <a:clrFrom>
                <a:srgbClr val="FFFFFE"/>
              </a:clrFrom>
              <a:clrTo>
                <a:srgbClr val="FFFFFE">
                  <a:alpha val="0"/>
                </a:srgbClr>
              </a:clrTo>
            </a:clrChange>
            <a:extLst>
              <a:ext uri="{28A0092B-C50C-407E-A947-70E740481C1C}">
                <a14:useLocalDpi xmlns:a14="http://schemas.microsoft.com/office/drawing/2010/main" xmlns="" val="0"/>
              </a:ext>
            </a:extLst>
          </a:blip>
          <a:srcRect r="64104"/>
          <a:stretch>
            <a:fillRect/>
          </a:stretch>
        </p:blipFill>
        <p:spPr bwMode="auto">
          <a:xfrm>
            <a:off x="9630996" y="3943901"/>
            <a:ext cx="2397174" cy="2366620"/>
          </a:xfrm>
          <a:prstGeom prst="rect">
            <a:avLst/>
          </a:prstGeom>
          <a:noFill/>
          <a:extLst>
            <a:ext uri="{909E8E84-426E-40DD-AFC4-6F175D3DCCD1}">
              <a14:hiddenFill xmlns:a14="http://schemas.microsoft.com/office/drawing/2010/main" xmlns="">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145">
                                          <p:stCondLst>
                                            <p:cond delay="0"/>
                                          </p:stCondLst>
                                        </p:cTn>
                                        <p:tgtEl>
                                          <p:spTgt spid="6"/>
                                        </p:tgtEl>
                                      </p:cBhvr>
                                    </p:animEffect>
                                    <p:anim calcmode="lin" valueType="num">
                                      <p:cBhvr>
                                        <p:cTn id="8" dur="456"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9" dur="166"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10" dur="166" tmFilter="0, 0; 0.125,0.2665; 0.25,0.4; 0.375,0.465; 0.5,0.5;  0.625,0.535; 0.75,0.6; 0.875,0.7335; 1,1">
                                          <p:stCondLst>
                                            <p:cond delay="166"/>
                                          </p:stCondLst>
                                        </p:cTn>
                                        <p:tgtEl>
                                          <p:spTgt spid="6"/>
                                        </p:tgtEl>
                                        <p:attrNameLst>
                                          <p:attrName>ppt_y</p:attrName>
                                        </p:attrNameLst>
                                      </p:cBhvr>
                                      <p:tavLst>
                                        <p:tav tm="0" fmla="#ppt_y-sin(pi*$)/9">
                                          <p:val>
                                            <p:fltVal val="0"/>
                                          </p:val>
                                        </p:tav>
                                        <p:tav tm="100000">
                                          <p:val>
                                            <p:fltVal val="1"/>
                                          </p:val>
                                        </p:tav>
                                      </p:tavLst>
                                    </p:anim>
                                    <p:anim calcmode="lin" valueType="num">
                                      <p:cBhvr>
                                        <p:cTn id="11" dur="83" tmFilter="0, 0; 0.125,0.2665; 0.25,0.4; 0.375,0.465; 0.5,0.5;  0.625,0.535; 0.75,0.6; 0.875,0.7335; 1,1">
                                          <p:stCondLst>
                                            <p:cond delay="331"/>
                                          </p:stCondLst>
                                        </p:cTn>
                                        <p:tgtEl>
                                          <p:spTgt spid="6"/>
                                        </p:tgtEl>
                                        <p:attrNameLst>
                                          <p:attrName>ppt_y</p:attrName>
                                        </p:attrNameLst>
                                      </p:cBhvr>
                                      <p:tavLst>
                                        <p:tav tm="0" fmla="#ppt_y-sin(pi*$)/27">
                                          <p:val>
                                            <p:fltVal val="0"/>
                                          </p:val>
                                        </p:tav>
                                        <p:tav tm="100000">
                                          <p:val>
                                            <p:fltVal val="1"/>
                                          </p:val>
                                        </p:tav>
                                      </p:tavLst>
                                    </p:anim>
                                    <p:anim calcmode="lin" valueType="num">
                                      <p:cBhvr>
                                        <p:cTn id="12" dur="41" tmFilter="0, 0; 0.125,0.2665; 0.25,0.4; 0.375,0.465; 0.5,0.5;  0.625,0.535; 0.75,0.6; 0.875,0.7335; 1,1">
                                          <p:stCondLst>
                                            <p:cond delay="414"/>
                                          </p:stCondLst>
                                        </p:cTn>
                                        <p:tgtEl>
                                          <p:spTgt spid="6"/>
                                        </p:tgtEl>
                                        <p:attrNameLst>
                                          <p:attrName>ppt_y</p:attrName>
                                        </p:attrNameLst>
                                      </p:cBhvr>
                                      <p:tavLst>
                                        <p:tav tm="0" fmla="#ppt_y-sin(pi*$)/81">
                                          <p:val>
                                            <p:fltVal val="0"/>
                                          </p:val>
                                        </p:tav>
                                        <p:tav tm="100000">
                                          <p:val>
                                            <p:fltVal val="1"/>
                                          </p:val>
                                        </p:tav>
                                      </p:tavLst>
                                    </p:anim>
                                    <p:animScale>
                                      <p:cBhvr>
                                        <p:cTn id="13" dur="7">
                                          <p:stCondLst>
                                            <p:cond delay="162"/>
                                          </p:stCondLst>
                                        </p:cTn>
                                        <p:tgtEl>
                                          <p:spTgt spid="6"/>
                                        </p:tgtEl>
                                      </p:cBhvr>
                                      <p:to x="100000" y="60000"/>
                                    </p:animScale>
                                    <p:animScale>
                                      <p:cBhvr>
                                        <p:cTn id="14" dur="41" decel="50000">
                                          <p:stCondLst>
                                            <p:cond delay="169"/>
                                          </p:stCondLst>
                                        </p:cTn>
                                        <p:tgtEl>
                                          <p:spTgt spid="6"/>
                                        </p:tgtEl>
                                      </p:cBhvr>
                                      <p:to x="100000" y="100000"/>
                                    </p:animScale>
                                    <p:animScale>
                                      <p:cBhvr>
                                        <p:cTn id="15" dur="7">
                                          <p:stCondLst>
                                            <p:cond delay="328"/>
                                          </p:stCondLst>
                                        </p:cTn>
                                        <p:tgtEl>
                                          <p:spTgt spid="6"/>
                                        </p:tgtEl>
                                      </p:cBhvr>
                                      <p:to x="100000" y="80000"/>
                                    </p:animScale>
                                    <p:animScale>
                                      <p:cBhvr>
                                        <p:cTn id="16" dur="41" decel="50000">
                                          <p:stCondLst>
                                            <p:cond delay="335"/>
                                          </p:stCondLst>
                                        </p:cTn>
                                        <p:tgtEl>
                                          <p:spTgt spid="6"/>
                                        </p:tgtEl>
                                      </p:cBhvr>
                                      <p:to x="100000" y="100000"/>
                                    </p:animScale>
                                    <p:animScale>
                                      <p:cBhvr>
                                        <p:cTn id="17" dur="7">
                                          <p:stCondLst>
                                            <p:cond delay="410"/>
                                          </p:stCondLst>
                                        </p:cTn>
                                        <p:tgtEl>
                                          <p:spTgt spid="6"/>
                                        </p:tgtEl>
                                      </p:cBhvr>
                                      <p:to x="100000" y="90000"/>
                                    </p:animScale>
                                    <p:animScale>
                                      <p:cBhvr>
                                        <p:cTn id="18" dur="41" decel="50000">
                                          <p:stCondLst>
                                            <p:cond delay="417"/>
                                          </p:stCondLst>
                                        </p:cTn>
                                        <p:tgtEl>
                                          <p:spTgt spid="6"/>
                                        </p:tgtEl>
                                      </p:cBhvr>
                                      <p:to x="100000" y="100000"/>
                                    </p:animScale>
                                    <p:animScale>
                                      <p:cBhvr>
                                        <p:cTn id="19" dur="7">
                                          <p:stCondLst>
                                            <p:cond delay="452"/>
                                          </p:stCondLst>
                                        </p:cTn>
                                        <p:tgtEl>
                                          <p:spTgt spid="6"/>
                                        </p:tgtEl>
                                      </p:cBhvr>
                                      <p:to x="100000" y="95000"/>
                                    </p:animScale>
                                    <p:animScale>
                                      <p:cBhvr>
                                        <p:cTn id="20" dur="41" decel="50000">
                                          <p:stCondLst>
                                            <p:cond delay="458"/>
                                          </p:stCondLst>
                                        </p:cTn>
                                        <p:tgtEl>
                                          <p:spTgt spid="6"/>
                                        </p:tgtEl>
                                      </p:cBhvr>
                                      <p:to x="100000" y="100000"/>
                                    </p:animScale>
                                  </p:childTnLst>
                                </p:cTn>
                              </p:par>
                              <p:par>
                                <p:cTn id="21" presetID="14" presetClass="entr" presetSubtype="10" fill="hold" nodeType="withEffect">
                                  <p:stCondLst>
                                    <p:cond delay="0"/>
                                  </p:stCondLst>
                                  <p:childTnLst>
                                    <p:set>
                                      <p:cBhvr>
                                        <p:cTn id="22" dur="1" fill="hold">
                                          <p:stCondLst>
                                            <p:cond delay="0"/>
                                          </p:stCondLst>
                                        </p:cTn>
                                        <p:tgtEl>
                                          <p:spTgt spid="1026"/>
                                        </p:tgtEl>
                                        <p:attrNameLst>
                                          <p:attrName>style.visibility</p:attrName>
                                        </p:attrNameLst>
                                      </p:cBhvr>
                                      <p:to>
                                        <p:strVal val="visible"/>
                                      </p:to>
                                    </p:set>
                                    <p:animEffect transition="in" filter="randombar(horizontal)">
                                      <p:cBhvr>
                                        <p:cTn id="23" dur="500"/>
                                        <p:tgtEl>
                                          <p:spTgt spid="1026"/>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wipe(left)">
                                      <p:cBhvr>
                                        <p:cTn id="28" dur="500"/>
                                        <p:tgtEl>
                                          <p:spTgt spid="8"/>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grpId="0" nodeType="click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wipe(left)">
                                      <p:cBhvr>
                                        <p:cTn id="3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7" grpId="0"/>
      <p:bldP spid="8"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srcRect/>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cstate="print"/>
          <a:stretch>
            <a:fillRect/>
          </a:stretch>
        </p:blipFill>
        <p:spPr>
          <a:xfrm>
            <a:off x="10482263" y="173038"/>
            <a:ext cx="1430337" cy="971550"/>
          </a:xfrm>
          <a:prstGeom prst="rect">
            <a:avLst/>
          </a:prstGeom>
          <a:noFill/>
          <a:ln w="9525">
            <a:noFill/>
          </a:ln>
        </p:spPr>
      </p:pic>
      <p:grpSp>
        <p:nvGrpSpPr>
          <p:cNvPr id="4" name="组合 3"/>
          <p:cNvGrpSpPr/>
          <p:nvPr/>
        </p:nvGrpSpPr>
        <p:grpSpPr>
          <a:xfrm>
            <a:off x="37465" y="48260"/>
            <a:ext cx="3260090" cy="1286510"/>
            <a:chOff x="59" y="76"/>
            <a:chExt cx="5134" cy="2026"/>
          </a:xfrm>
        </p:grpSpPr>
        <p:pic>
          <p:nvPicPr>
            <p:cNvPr id="5" name="图片 4" descr="图片11"/>
            <p:cNvPicPr>
              <a:picLocks noChangeAspect="1"/>
            </p:cNvPicPr>
            <p:nvPr/>
          </p:nvPicPr>
          <p:blipFill>
            <a:blip r:embed="rId4" cstate="print"/>
            <a:stretch>
              <a:fillRect/>
            </a:stretch>
          </p:blipFill>
          <p:spPr>
            <a:xfrm>
              <a:off x="3186" y="76"/>
              <a:ext cx="2007" cy="2026"/>
            </a:xfrm>
            <a:prstGeom prst="rect">
              <a:avLst/>
            </a:prstGeom>
          </p:spPr>
        </p:pic>
        <p:pic>
          <p:nvPicPr>
            <p:cNvPr id="6" name="图片 5" descr="stlx"/>
            <p:cNvPicPr>
              <a:picLocks noChangeAspect="1"/>
            </p:cNvPicPr>
            <p:nvPr/>
          </p:nvPicPr>
          <p:blipFill>
            <a:blip r:embed="rId5" cstate="print">
              <a:clrChange>
                <a:clrFrom>
                  <a:srgbClr val="FFFFFE">
                    <a:alpha val="100000"/>
                  </a:srgbClr>
                </a:clrFrom>
                <a:clrTo>
                  <a:srgbClr val="FFFFFE">
                    <a:alpha val="100000"/>
                    <a:alpha val="0"/>
                  </a:srgbClr>
                </a:clrTo>
              </a:clrChange>
            </a:blip>
            <a:srcRect r="62906" b="-2155"/>
            <a:stretch>
              <a:fillRect/>
            </a:stretch>
          </p:blipFill>
          <p:spPr>
            <a:xfrm>
              <a:off x="59" y="504"/>
              <a:ext cx="3127" cy="948"/>
            </a:xfrm>
            <a:prstGeom prst="rect">
              <a:avLst/>
            </a:prstGeom>
          </p:spPr>
        </p:pic>
      </p:grpSp>
      <p:pic>
        <p:nvPicPr>
          <p:cNvPr id="38" name="Picture 2" descr="C:\Users\Administrator\Desktop\图片1.png"/>
          <p:cNvPicPr>
            <a:picLocks noChangeAspect="1" noChangeArrowheads="1"/>
          </p:cNvPicPr>
          <p:nvPr/>
        </p:nvPicPr>
        <p:blipFill rotWithShape="1">
          <a:blip r:embed="rId6" cstate="print">
            <a:extLst>
              <a:ext uri="{28A0092B-C50C-407E-A947-70E740481C1C}">
                <a14:useLocalDpi xmlns:a14="http://schemas.microsoft.com/office/drawing/2010/main" xmlns="" val="0"/>
              </a:ext>
            </a:extLst>
          </a:blip>
          <a:srcRect l="7868" t="11764" r="15042" b="22804"/>
          <a:stretch>
            <a:fillRect/>
          </a:stretch>
        </p:blipFill>
        <p:spPr bwMode="auto">
          <a:xfrm>
            <a:off x="3098928" y="589751"/>
            <a:ext cx="1378790" cy="662363"/>
          </a:xfrm>
          <a:prstGeom prst="rect">
            <a:avLst/>
          </a:prstGeom>
          <a:noFill/>
          <a:extLst>
            <a:ext uri="{909E8E84-426E-40DD-AFC4-6F175D3DCCD1}">
              <a14:hiddenFill xmlns:a14="http://schemas.microsoft.com/office/drawing/2010/main" xmlns="">
                <a:solidFill>
                  <a:srgbClr val="FFFFFF"/>
                </a:solidFill>
              </a14:hiddenFill>
            </a:ext>
          </a:extLst>
        </p:spPr>
      </p:pic>
      <p:sp>
        <p:nvSpPr>
          <p:cNvPr id="39" name="矩形 38"/>
          <p:cNvSpPr/>
          <p:nvPr/>
        </p:nvSpPr>
        <p:spPr>
          <a:xfrm>
            <a:off x="4871785" y="670139"/>
            <a:ext cx="5013325" cy="521970"/>
          </a:xfrm>
          <a:prstGeom prst="rect">
            <a:avLst/>
          </a:prstGeom>
        </p:spPr>
        <p:txBody>
          <a:bodyPr wrap="none">
            <a:spAutoFit/>
          </a:bodyPr>
          <a:lstStyle/>
          <a:p>
            <a:pPr algn="l"/>
            <a:r>
              <a:rPr sz="2800" dirty="0">
                <a:solidFill>
                  <a:srgbClr val="7030A0"/>
                </a:solidFill>
                <a:latin typeface="微软雅黑" panose="020B0503020204020204" pitchFamily="34" charset="-122"/>
                <a:ea typeface="微软雅黑" panose="020B0503020204020204" pitchFamily="34" charset="-122"/>
              </a:rPr>
              <a:t>教材第71页练习十七第6,7题。</a:t>
            </a:r>
          </a:p>
        </p:txBody>
      </p:sp>
      <p:pic>
        <p:nvPicPr>
          <p:cNvPr id="1026" name="Picture 2"/>
          <p:cNvPicPr>
            <a:picLocks noChangeAspect="1" noChangeArrowheads="1"/>
          </p:cNvPicPr>
          <p:nvPr/>
        </p:nvPicPr>
        <p:blipFill>
          <a:blip r:embed="rId7" cstate="print">
            <a:clrChange>
              <a:clrFrom>
                <a:srgbClr val="FFFFFF">
                  <a:alpha val="100000"/>
                </a:srgbClr>
              </a:clrFrom>
              <a:clrTo>
                <a:srgbClr val="FFFFFF">
                  <a:alpha val="100000"/>
                  <a:alpha val="0"/>
                </a:srgbClr>
              </a:clrTo>
            </a:clrChange>
            <a:extLst>
              <a:ext uri="{28A0092B-C50C-407E-A947-70E740481C1C}">
                <a14:useLocalDpi xmlns:a14="http://schemas.microsoft.com/office/drawing/2010/main" xmlns="" val="0"/>
              </a:ext>
            </a:extLst>
          </a:blip>
          <a:srcRect/>
          <a:stretch>
            <a:fillRect/>
          </a:stretch>
        </p:blipFill>
        <p:spPr bwMode="auto">
          <a:xfrm>
            <a:off x="2954948" y="1334569"/>
            <a:ext cx="4464496" cy="226282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7" name="文本框 6"/>
          <p:cNvSpPr txBox="1"/>
          <p:nvPr/>
        </p:nvSpPr>
        <p:spPr>
          <a:xfrm>
            <a:off x="1300954" y="3552552"/>
            <a:ext cx="9034306" cy="1077218"/>
          </a:xfrm>
          <a:prstGeom prst="rect">
            <a:avLst/>
          </a:prstGeom>
          <a:noFill/>
        </p:spPr>
        <p:txBody>
          <a:bodyPr wrap="square" rtlCol="0">
            <a:spAutoFit/>
          </a:bodyPr>
          <a:lstStyle/>
          <a:p>
            <a:r>
              <a:rPr lang="zh-CN" altLang="en-US" sz="3200" dirty="0" smtClean="0">
                <a:solidFill>
                  <a:schemeClr val="tx1">
                    <a:lumMod val="95000"/>
                    <a:lumOff val="5000"/>
                  </a:schemeClr>
                </a:solidFill>
                <a:latin typeface="华文楷体" panose="02010600040101010101" pitchFamily="2" charset="-122"/>
                <a:ea typeface="华文楷体" panose="02010600040101010101" pitchFamily="2" charset="-122"/>
              </a:rPr>
              <a:t>李阿姨</a:t>
            </a:r>
            <a:r>
              <a:rPr lang="en-US" altLang="zh-CN" sz="3200" dirty="0" smtClean="0">
                <a:solidFill>
                  <a:schemeClr val="tx1">
                    <a:lumMod val="95000"/>
                    <a:lumOff val="5000"/>
                  </a:schemeClr>
                </a:solidFill>
                <a:latin typeface="华文楷体" panose="02010600040101010101" pitchFamily="2" charset="-122"/>
                <a:ea typeface="华文楷体" panose="02010600040101010101" pitchFamily="2" charset="-122"/>
              </a:rPr>
              <a:t>5</a:t>
            </a:r>
            <a:r>
              <a:rPr lang="zh-CN" altLang="en-US" sz="3200" dirty="0" smtClean="0">
                <a:solidFill>
                  <a:schemeClr val="tx1">
                    <a:lumMod val="95000"/>
                    <a:lumOff val="5000"/>
                  </a:schemeClr>
                </a:solidFill>
                <a:latin typeface="华文楷体" panose="02010600040101010101" pitchFamily="2" charset="-122"/>
                <a:ea typeface="华文楷体" panose="02010600040101010101" pitchFamily="2" charset="-122"/>
              </a:rPr>
              <a:t>月</a:t>
            </a:r>
            <a:r>
              <a:rPr lang="en-US" altLang="zh-CN" sz="3200" dirty="0" smtClean="0">
                <a:solidFill>
                  <a:schemeClr val="tx1">
                    <a:lumMod val="95000"/>
                    <a:lumOff val="5000"/>
                  </a:schemeClr>
                </a:solidFill>
                <a:latin typeface="华文楷体" panose="02010600040101010101" pitchFamily="2" charset="-122"/>
                <a:ea typeface="华文楷体" panose="02010600040101010101" pitchFamily="2" charset="-122"/>
              </a:rPr>
              <a:t>1</a:t>
            </a:r>
            <a:r>
              <a:rPr lang="zh-CN" altLang="en-US" sz="3200" dirty="0" smtClean="0">
                <a:solidFill>
                  <a:schemeClr val="tx1">
                    <a:lumMod val="95000"/>
                    <a:lumOff val="5000"/>
                  </a:schemeClr>
                </a:solidFill>
                <a:latin typeface="华文楷体" panose="02010600040101010101" pitchFamily="2" charset="-122"/>
                <a:ea typeface="华文楷体" panose="02010600040101010101" pitchFamily="2" charset="-122"/>
              </a:rPr>
              <a:t>日给月季和君子兰同时浇了水，下一次再给这两种花同时浇水应是</a:t>
            </a:r>
            <a:r>
              <a:rPr lang="en-US" altLang="zh-CN" sz="3200" dirty="0" smtClean="0">
                <a:solidFill>
                  <a:schemeClr val="tx1">
                    <a:lumMod val="95000"/>
                    <a:lumOff val="5000"/>
                  </a:schemeClr>
                </a:solidFill>
                <a:latin typeface="华文楷体" panose="02010600040101010101" pitchFamily="2" charset="-122"/>
                <a:ea typeface="华文楷体" panose="02010600040101010101" pitchFamily="2" charset="-122"/>
              </a:rPr>
              <a:t>5</a:t>
            </a:r>
            <a:r>
              <a:rPr lang="zh-CN" altLang="en-US" sz="3200" dirty="0" smtClean="0">
                <a:solidFill>
                  <a:schemeClr val="tx1">
                    <a:lumMod val="95000"/>
                    <a:lumOff val="5000"/>
                  </a:schemeClr>
                </a:solidFill>
                <a:latin typeface="华文楷体" panose="02010600040101010101" pitchFamily="2" charset="-122"/>
                <a:ea typeface="华文楷体" panose="02010600040101010101" pitchFamily="2" charset="-122"/>
              </a:rPr>
              <a:t>月几日？</a:t>
            </a:r>
            <a:endParaRPr lang="zh-CN" altLang="en-US" sz="3200" dirty="0">
              <a:solidFill>
                <a:schemeClr val="tx1">
                  <a:lumMod val="95000"/>
                  <a:lumOff val="5000"/>
                </a:schemeClr>
              </a:solidFill>
              <a:latin typeface="华文楷体" panose="02010600040101010101" pitchFamily="2" charset="-122"/>
              <a:ea typeface="华文楷体" panose="02010600040101010101" pitchFamily="2" charset="-122"/>
            </a:endParaRPr>
          </a:p>
        </p:txBody>
      </p:sp>
      <p:sp>
        <p:nvSpPr>
          <p:cNvPr id="8" name="矩形 7"/>
          <p:cNvSpPr/>
          <p:nvPr/>
        </p:nvSpPr>
        <p:spPr>
          <a:xfrm>
            <a:off x="1298764" y="5197123"/>
            <a:ext cx="8823924" cy="1077218"/>
          </a:xfrm>
          <a:prstGeom prst="rect">
            <a:avLst/>
          </a:prstGeom>
        </p:spPr>
        <p:txBody>
          <a:bodyPr wrap="square">
            <a:spAutoFit/>
          </a:bodyPr>
          <a:lstStyle/>
          <a:p>
            <a:r>
              <a:rPr lang="zh-CN" altLang="en-US" sz="3200" dirty="0">
                <a:solidFill>
                  <a:srgbClr val="FF0000"/>
                </a:solidFill>
                <a:latin typeface="华文楷体" panose="02010600040101010101" pitchFamily="2" charset="-122"/>
                <a:ea typeface="华文楷体" panose="02010600040101010101" pitchFamily="2" charset="-122"/>
                <a:cs typeface="Times New Roman" panose="02020603050405020304" pitchFamily="18" charset="0"/>
              </a:rPr>
              <a:t>所以是过</a:t>
            </a:r>
            <a:r>
              <a:rPr lang="en-US" altLang="zh-CN" sz="3200" dirty="0">
                <a:solidFill>
                  <a:srgbClr val="FF0000"/>
                </a:solidFill>
                <a:latin typeface="华文楷体" panose="02010600040101010101" pitchFamily="2" charset="-122"/>
                <a:ea typeface="华文楷体" panose="02010600040101010101" pitchFamily="2" charset="-122"/>
                <a:cs typeface="Times New Roman" panose="02020603050405020304" pitchFamily="18" charset="0"/>
              </a:rPr>
              <a:t>12</a:t>
            </a:r>
            <a:r>
              <a:rPr lang="zh-CN" altLang="en-US" sz="3200" dirty="0">
                <a:solidFill>
                  <a:srgbClr val="FF0000"/>
                </a:solidFill>
                <a:latin typeface="华文楷体" panose="02010600040101010101" pitchFamily="2" charset="-122"/>
                <a:ea typeface="华文楷体" panose="02010600040101010101" pitchFamily="2" charset="-122"/>
                <a:cs typeface="Times New Roman" panose="02020603050405020304" pitchFamily="18" charset="0"/>
              </a:rPr>
              <a:t>天再给这两种花同时浇水。应该是</a:t>
            </a:r>
            <a:r>
              <a:rPr lang="en-US" altLang="zh-CN" sz="3200" dirty="0">
                <a:solidFill>
                  <a:srgbClr val="FF0000"/>
                </a:solidFill>
                <a:latin typeface="华文楷体" panose="02010600040101010101" pitchFamily="2" charset="-122"/>
                <a:ea typeface="华文楷体" panose="02010600040101010101" pitchFamily="2" charset="-122"/>
                <a:cs typeface="Times New Roman" panose="02020603050405020304" pitchFamily="18" charset="0"/>
              </a:rPr>
              <a:t>5</a:t>
            </a:r>
            <a:r>
              <a:rPr lang="zh-CN" altLang="en-US" sz="3200" dirty="0">
                <a:solidFill>
                  <a:srgbClr val="FF0000"/>
                </a:solidFill>
                <a:latin typeface="华文楷体" panose="02010600040101010101" pitchFamily="2" charset="-122"/>
                <a:ea typeface="华文楷体" panose="02010600040101010101" pitchFamily="2" charset="-122"/>
                <a:cs typeface="Times New Roman" panose="02020603050405020304" pitchFamily="18" charset="0"/>
              </a:rPr>
              <a:t>月</a:t>
            </a:r>
            <a:r>
              <a:rPr lang="en-US" altLang="zh-CN" sz="3200" dirty="0">
                <a:solidFill>
                  <a:srgbClr val="FF0000"/>
                </a:solidFill>
                <a:latin typeface="华文楷体" panose="02010600040101010101" pitchFamily="2" charset="-122"/>
                <a:ea typeface="华文楷体" panose="02010600040101010101" pitchFamily="2" charset="-122"/>
                <a:cs typeface="Times New Roman" panose="02020603050405020304" pitchFamily="18" charset="0"/>
              </a:rPr>
              <a:t>13</a:t>
            </a:r>
            <a:r>
              <a:rPr lang="zh-CN" altLang="en-US" sz="3200" dirty="0">
                <a:solidFill>
                  <a:srgbClr val="FF0000"/>
                </a:solidFill>
                <a:latin typeface="华文楷体" panose="02010600040101010101" pitchFamily="2" charset="-122"/>
                <a:ea typeface="华文楷体" panose="02010600040101010101" pitchFamily="2" charset="-122"/>
                <a:cs typeface="Times New Roman" panose="02020603050405020304" pitchFamily="18" charset="0"/>
              </a:rPr>
              <a:t>日。</a:t>
            </a:r>
            <a:endParaRPr lang="zh-CN" altLang="en-US" sz="3200" dirty="0">
              <a:solidFill>
                <a:srgbClr val="FF0000"/>
              </a:solidFill>
              <a:latin typeface="华文楷体" panose="02010600040101010101" pitchFamily="2" charset="-122"/>
              <a:ea typeface="华文楷体" panose="02010600040101010101" pitchFamily="2" charset="-122"/>
            </a:endParaRPr>
          </a:p>
        </p:txBody>
      </p:sp>
      <p:sp>
        <p:nvSpPr>
          <p:cNvPr id="9" name="矩形 8"/>
          <p:cNvSpPr/>
          <p:nvPr/>
        </p:nvSpPr>
        <p:spPr>
          <a:xfrm>
            <a:off x="1298764" y="4621059"/>
            <a:ext cx="8823924" cy="584775"/>
          </a:xfrm>
          <a:prstGeom prst="rect">
            <a:avLst/>
          </a:prstGeom>
        </p:spPr>
        <p:txBody>
          <a:bodyPr wrap="square">
            <a:spAutoFit/>
          </a:bodyPr>
          <a:lstStyle/>
          <a:p>
            <a:r>
              <a:rPr lang="en-US" altLang="zh-CN" sz="3200" dirty="0">
                <a:solidFill>
                  <a:srgbClr val="FF0000"/>
                </a:solidFill>
                <a:latin typeface="华文楷体" panose="02010600040101010101" pitchFamily="2" charset="-122"/>
                <a:ea typeface="华文楷体" panose="02010600040101010101" pitchFamily="2" charset="-122"/>
                <a:cs typeface="Times New Roman" panose="02020603050405020304" pitchFamily="18" charset="0"/>
              </a:rPr>
              <a:t>4</a:t>
            </a:r>
            <a:r>
              <a:rPr lang="zh-CN" altLang="en-US" sz="3200" dirty="0">
                <a:solidFill>
                  <a:srgbClr val="FF0000"/>
                </a:solidFill>
                <a:latin typeface="华文楷体" panose="02010600040101010101" pitchFamily="2" charset="-122"/>
                <a:ea typeface="华文楷体" panose="02010600040101010101" pitchFamily="2" charset="-122"/>
                <a:cs typeface="Times New Roman" panose="02020603050405020304" pitchFamily="18" charset="0"/>
              </a:rPr>
              <a:t>和</a:t>
            </a:r>
            <a:r>
              <a:rPr lang="en-US" altLang="zh-CN" sz="3200" dirty="0">
                <a:solidFill>
                  <a:srgbClr val="FF0000"/>
                </a:solidFill>
                <a:latin typeface="华文楷体" panose="02010600040101010101" pitchFamily="2" charset="-122"/>
                <a:ea typeface="华文楷体" panose="02010600040101010101" pitchFamily="2" charset="-122"/>
                <a:cs typeface="Times New Roman" panose="02020603050405020304" pitchFamily="18" charset="0"/>
              </a:rPr>
              <a:t>6</a:t>
            </a:r>
            <a:r>
              <a:rPr lang="zh-CN" altLang="en-US" sz="3200" dirty="0">
                <a:solidFill>
                  <a:srgbClr val="FF0000"/>
                </a:solidFill>
                <a:latin typeface="华文楷体" panose="02010600040101010101" pitchFamily="2" charset="-122"/>
                <a:ea typeface="华文楷体" panose="02010600040101010101" pitchFamily="2" charset="-122"/>
                <a:cs typeface="Times New Roman" panose="02020603050405020304" pitchFamily="18" charset="0"/>
              </a:rPr>
              <a:t>的公倍数有</a:t>
            </a:r>
            <a:r>
              <a:rPr lang="en-US" altLang="zh-CN" sz="3200" dirty="0">
                <a:solidFill>
                  <a:srgbClr val="FF0000"/>
                </a:solidFill>
                <a:latin typeface="华文楷体" panose="02010600040101010101" pitchFamily="2" charset="-122"/>
                <a:ea typeface="华文楷体" panose="02010600040101010101" pitchFamily="2" charset="-122"/>
                <a:cs typeface="Times New Roman" panose="02020603050405020304" pitchFamily="18" charset="0"/>
              </a:rPr>
              <a:t>:12,24,36,48……</a:t>
            </a:r>
            <a:endParaRPr lang="zh-CN" altLang="en-US" sz="3200" dirty="0">
              <a:solidFill>
                <a:srgbClr val="FF0000"/>
              </a:solidFill>
              <a:latin typeface="华文楷体" panose="02010600040101010101" pitchFamily="2" charset="-122"/>
              <a:ea typeface="华文楷体" panose="02010600040101010101" pitchFamily="2" charset="-122"/>
            </a:endParaRPr>
          </a:p>
        </p:txBody>
      </p:sp>
      <p:sp>
        <p:nvSpPr>
          <p:cNvPr id="16" name="矩形 15"/>
          <p:cNvSpPr/>
          <p:nvPr/>
        </p:nvSpPr>
        <p:spPr>
          <a:xfrm>
            <a:off x="1425000" y="1334800"/>
            <a:ext cx="589280" cy="583565"/>
          </a:xfrm>
          <a:prstGeom prst="rect">
            <a:avLst/>
          </a:prstGeom>
        </p:spPr>
        <p:txBody>
          <a:bodyPr wrap="none">
            <a:spAutoFit/>
          </a:bodyPr>
          <a:lstStyle/>
          <a:p>
            <a:r>
              <a:rPr lang="en-US" altLang="zh-CN" sz="3200" dirty="0" smtClean="0">
                <a:solidFill>
                  <a:schemeClr val="tx1"/>
                </a:solidFill>
                <a:latin typeface="+mn-ea"/>
              </a:rPr>
              <a:t>6</a:t>
            </a:r>
            <a:r>
              <a:rPr lang="en-US" altLang="zh-CN" sz="3200" dirty="0">
                <a:solidFill>
                  <a:schemeClr val="tx1"/>
                </a:solidFill>
                <a:latin typeface="+mn-ea"/>
              </a:rPr>
              <a:t>.</a:t>
            </a:r>
            <a:endParaRPr lang="zh-CN" altLang="en-US" sz="3200" dirty="0">
              <a:solidFill>
                <a:schemeClr val="tx1"/>
              </a:solidFill>
            </a:endParaRPr>
          </a:p>
        </p:txBody>
      </p:sp>
    </p:spTree>
  </p:cSld>
  <p:clrMapOvr>
    <a:masterClrMapping/>
  </p:clrMapOvr>
  <p:transition>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arn(inVertic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srcRect/>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cstate="print"/>
          <a:stretch>
            <a:fillRect/>
          </a:stretch>
        </p:blipFill>
        <p:spPr>
          <a:xfrm>
            <a:off x="10482263" y="173038"/>
            <a:ext cx="1430337" cy="971550"/>
          </a:xfrm>
          <a:prstGeom prst="rect">
            <a:avLst/>
          </a:prstGeom>
          <a:noFill/>
          <a:ln w="9525">
            <a:noFill/>
          </a:ln>
        </p:spPr>
      </p:pic>
      <p:grpSp>
        <p:nvGrpSpPr>
          <p:cNvPr id="4" name="组合 3"/>
          <p:cNvGrpSpPr/>
          <p:nvPr/>
        </p:nvGrpSpPr>
        <p:grpSpPr>
          <a:xfrm>
            <a:off x="37465" y="48260"/>
            <a:ext cx="3260090" cy="1286510"/>
            <a:chOff x="59" y="76"/>
            <a:chExt cx="5134" cy="2026"/>
          </a:xfrm>
        </p:grpSpPr>
        <p:pic>
          <p:nvPicPr>
            <p:cNvPr id="5" name="图片 4" descr="图片11"/>
            <p:cNvPicPr>
              <a:picLocks noChangeAspect="1"/>
            </p:cNvPicPr>
            <p:nvPr/>
          </p:nvPicPr>
          <p:blipFill>
            <a:blip r:embed="rId4" cstate="print"/>
            <a:stretch>
              <a:fillRect/>
            </a:stretch>
          </p:blipFill>
          <p:spPr>
            <a:xfrm>
              <a:off x="3186" y="76"/>
              <a:ext cx="2007" cy="2026"/>
            </a:xfrm>
            <a:prstGeom prst="rect">
              <a:avLst/>
            </a:prstGeom>
          </p:spPr>
        </p:pic>
        <p:pic>
          <p:nvPicPr>
            <p:cNvPr id="6" name="图片 5" descr="stlx"/>
            <p:cNvPicPr>
              <a:picLocks noChangeAspect="1"/>
            </p:cNvPicPr>
            <p:nvPr/>
          </p:nvPicPr>
          <p:blipFill>
            <a:blip r:embed="rId5" cstate="print">
              <a:clrChange>
                <a:clrFrom>
                  <a:srgbClr val="FFFFFE">
                    <a:alpha val="100000"/>
                  </a:srgbClr>
                </a:clrFrom>
                <a:clrTo>
                  <a:srgbClr val="FFFFFE">
                    <a:alpha val="100000"/>
                    <a:alpha val="0"/>
                  </a:srgbClr>
                </a:clrTo>
              </a:clrChange>
            </a:blip>
            <a:srcRect r="62906" b="-2155"/>
            <a:stretch>
              <a:fillRect/>
            </a:stretch>
          </p:blipFill>
          <p:spPr>
            <a:xfrm>
              <a:off x="59" y="504"/>
              <a:ext cx="3127" cy="948"/>
            </a:xfrm>
            <a:prstGeom prst="rect">
              <a:avLst/>
            </a:prstGeom>
          </p:spPr>
        </p:pic>
      </p:grpSp>
      <p:sp>
        <p:nvSpPr>
          <p:cNvPr id="11" name="矩形 10"/>
          <p:cNvSpPr/>
          <p:nvPr/>
        </p:nvSpPr>
        <p:spPr>
          <a:xfrm>
            <a:off x="2287965" y="1334800"/>
            <a:ext cx="589280" cy="583565"/>
          </a:xfrm>
          <a:prstGeom prst="rect">
            <a:avLst/>
          </a:prstGeom>
        </p:spPr>
        <p:txBody>
          <a:bodyPr wrap="none">
            <a:spAutoFit/>
          </a:bodyPr>
          <a:lstStyle/>
          <a:p>
            <a:r>
              <a:rPr lang="en-US" altLang="zh-CN" sz="3200" dirty="0" smtClean="0">
                <a:solidFill>
                  <a:schemeClr val="tx1"/>
                </a:solidFill>
                <a:latin typeface="+mn-ea"/>
              </a:rPr>
              <a:t>7</a:t>
            </a:r>
            <a:r>
              <a:rPr lang="en-US" altLang="zh-CN" sz="3200" dirty="0">
                <a:solidFill>
                  <a:schemeClr val="tx1"/>
                </a:solidFill>
                <a:latin typeface="+mn-ea"/>
              </a:rPr>
              <a:t>.</a:t>
            </a:r>
            <a:endParaRPr lang="zh-CN" altLang="en-US" sz="3200" dirty="0">
              <a:solidFill>
                <a:schemeClr val="tx1"/>
              </a:solidFill>
            </a:endParaRPr>
          </a:p>
        </p:txBody>
      </p:sp>
      <p:pic>
        <p:nvPicPr>
          <p:cNvPr id="2051" name="Picture 3"/>
          <p:cNvPicPr>
            <a:picLocks noChangeAspect="1" noChangeArrowheads="1"/>
          </p:cNvPicPr>
          <p:nvPr/>
        </p:nvPicPr>
        <p:blipFill>
          <a:blip r:embed="rId6" cstate="print">
            <a:clrChange>
              <a:clrFrom>
                <a:srgbClr val="FFFFFF">
                  <a:alpha val="100000"/>
                </a:srgbClr>
              </a:clrFrom>
              <a:clrTo>
                <a:srgbClr val="FFFFFF">
                  <a:alpha val="100000"/>
                  <a:alpha val="0"/>
                </a:srgbClr>
              </a:clrTo>
            </a:clrChange>
            <a:extLst>
              <a:ext uri="{28A0092B-C50C-407E-A947-70E740481C1C}">
                <a14:useLocalDpi xmlns:a14="http://schemas.microsoft.com/office/drawing/2010/main" xmlns="" val="0"/>
              </a:ext>
            </a:extLst>
          </a:blip>
          <a:srcRect l="6304"/>
          <a:stretch>
            <a:fillRect/>
          </a:stretch>
        </p:blipFill>
        <p:spPr bwMode="auto">
          <a:xfrm>
            <a:off x="2612390" y="1334770"/>
            <a:ext cx="4700270" cy="325374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13" name="文本框 39"/>
          <p:cNvSpPr txBox="1"/>
          <p:nvPr/>
        </p:nvSpPr>
        <p:spPr>
          <a:xfrm>
            <a:off x="1525905" y="4563745"/>
            <a:ext cx="9770110" cy="583565"/>
          </a:xfrm>
          <a:prstGeom prst="rect">
            <a:avLst/>
          </a:prstGeom>
          <a:noFill/>
        </p:spPr>
        <p:txBody>
          <a:bodyPr wrap="square" rtlCol="0">
            <a:spAutoFit/>
          </a:bodyPr>
          <a:lstStyle/>
          <a:p>
            <a:r>
              <a:rPr lang="zh-CN" altLang="en-US" sz="3200" dirty="0" smtClean="0">
                <a:solidFill>
                  <a:schemeClr val="tx1">
                    <a:lumMod val="95000"/>
                    <a:lumOff val="5000"/>
                  </a:schemeClr>
                </a:solidFill>
                <a:latin typeface="华文楷体" panose="02010600040101010101" pitchFamily="2" charset="-122"/>
                <a:ea typeface="华文楷体" panose="02010600040101010101" pitchFamily="2" charset="-122"/>
              </a:rPr>
              <a:t>如果这些学生的总人数在</a:t>
            </a:r>
            <a:r>
              <a:rPr lang="en-US" altLang="zh-CN" sz="3200" dirty="0" smtClean="0">
                <a:solidFill>
                  <a:schemeClr val="tx1">
                    <a:lumMod val="95000"/>
                    <a:lumOff val="5000"/>
                  </a:schemeClr>
                </a:solidFill>
                <a:latin typeface="华文楷体" panose="02010600040101010101" pitchFamily="2" charset="-122"/>
                <a:ea typeface="华文楷体" panose="02010600040101010101" pitchFamily="2" charset="-122"/>
              </a:rPr>
              <a:t>40</a:t>
            </a:r>
            <a:r>
              <a:rPr lang="zh-CN" altLang="en-US" sz="3200" dirty="0" smtClean="0">
                <a:solidFill>
                  <a:schemeClr val="tx1">
                    <a:lumMod val="95000"/>
                    <a:lumOff val="5000"/>
                  </a:schemeClr>
                </a:solidFill>
                <a:latin typeface="华文楷体" panose="02010600040101010101" pitchFamily="2" charset="-122"/>
                <a:ea typeface="华文楷体" panose="02010600040101010101" pitchFamily="2" charset="-122"/>
              </a:rPr>
              <a:t>人以内，可能是多少人？</a:t>
            </a:r>
            <a:endParaRPr lang="zh-CN" altLang="en-US" sz="3200" dirty="0">
              <a:solidFill>
                <a:schemeClr val="tx1">
                  <a:lumMod val="95000"/>
                  <a:lumOff val="5000"/>
                </a:schemeClr>
              </a:solidFill>
              <a:latin typeface="华文楷体" panose="02010600040101010101" pitchFamily="2" charset="-122"/>
              <a:ea typeface="华文楷体" panose="02010600040101010101" pitchFamily="2" charset="-122"/>
            </a:endParaRPr>
          </a:p>
        </p:txBody>
      </p:sp>
      <p:sp>
        <p:nvSpPr>
          <p:cNvPr id="14" name="矩形 13"/>
          <p:cNvSpPr/>
          <p:nvPr/>
        </p:nvSpPr>
        <p:spPr>
          <a:xfrm>
            <a:off x="2439224" y="5657235"/>
            <a:ext cx="8823924" cy="584775"/>
          </a:xfrm>
          <a:prstGeom prst="rect">
            <a:avLst/>
          </a:prstGeom>
        </p:spPr>
        <p:txBody>
          <a:bodyPr wrap="square">
            <a:spAutoFit/>
          </a:bodyPr>
          <a:lstStyle/>
          <a:p>
            <a:r>
              <a:rPr lang="zh-CN" altLang="en-US" sz="3200" dirty="0">
                <a:solidFill>
                  <a:srgbClr val="FF0000"/>
                </a:solidFill>
                <a:latin typeface="华文楷体" panose="02010600040101010101" pitchFamily="2" charset="-122"/>
                <a:ea typeface="华文楷体" panose="02010600040101010101" pitchFamily="2" charset="-122"/>
                <a:cs typeface="Times New Roman" panose="02020603050405020304" pitchFamily="18" charset="0"/>
              </a:rPr>
              <a:t>所以可能是</a:t>
            </a:r>
            <a:r>
              <a:rPr lang="en-US" altLang="zh-CN" sz="3200" dirty="0">
                <a:solidFill>
                  <a:srgbClr val="FF0000"/>
                </a:solidFill>
                <a:latin typeface="华文楷体" panose="02010600040101010101" pitchFamily="2" charset="-122"/>
                <a:ea typeface="华文楷体" panose="02010600040101010101" pitchFamily="2" charset="-122"/>
                <a:cs typeface="Times New Roman" panose="02020603050405020304" pitchFamily="18" charset="0"/>
              </a:rPr>
              <a:t>18</a:t>
            </a:r>
            <a:r>
              <a:rPr lang="zh-CN" altLang="en-US" sz="3200" dirty="0">
                <a:solidFill>
                  <a:srgbClr val="FF0000"/>
                </a:solidFill>
                <a:latin typeface="华文楷体" panose="02010600040101010101" pitchFamily="2" charset="-122"/>
                <a:ea typeface="华文楷体" panose="02010600040101010101" pitchFamily="2" charset="-122"/>
                <a:cs typeface="Times New Roman" panose="02020603050405020304" pitchFamily="18" charset="0"/>
              </a:rPr>
              <a:t>人</a:t>
            </a:r>
            <a:r>
              <a:rPr lang="en-US" altLang="zh-CN" sz="3200" dirty="0">
                <a:solidFill>
                  <a:srgbClr val="FF0000"/>
                </a:solidFill>
                <a:latin typeface="华文楷体" panose="02010600040101010101" pitchFamily="2" charset="-122"/>
                <a:ea typeface="华文楷体" panose="02010600040101010101" pitchFamily="2" charset="-122"/>
                <a:cs typeface="Times New Roman" panose="02020603050405020304" pitchFamily="18" charset="0"/>
              </a:rPr>
              <a:t>,</a:t>
            </a:r>
            <a:r>
              <a:rPr lang="zh-CN" altLang="en-US" sz="3200" dirty="0">
                <a:solidFill>
                  <a:srgbClr val="FF0000"/>
                </a:solidFill>
                <a:latin typeface="华文楷体" panose="02010600040101010101" pitchFamily="2" charset="-122"/>
                <a:ea typeface="华文楷体" panose="02010600040101010101" pitchFamily="2" charset="-122"/>
                <a:cs typeface="Times New Roman" panose="02020603050405020304" pitchFamily="18" charset="0"/>
              </a:rPr>
              <a:t>也可能是</a:t>
            </a:r>
            <a:r>
              <a:rPr lang="en-US" altLang="zh-CN" sz="3200" dirty="0">
                <a:solidFill>
                  <a:srgbClr val="FF0000"/>
                </a:solidFill>
                <a:latin typeface="华文楷体" panose="02010600040101010101" pitchFamily="2" charset="-122"/>
                <a:ea typeface="华文楷体" panose="02010600040101010101" pitchFamily="2" charset="-122"/>
                <a:cs typeface="Times New Roman" panose="02020603050405020304" pitchFamily="18" charset="0"/>
              </a:rPr>
              <a:t>36</a:t>
            </a:r>
            <a:r>
              <a:rPr lang="zh-CN" altLang="en-US" sz="3200" dirty="0">
                <a:solidFill>
                  <a:srgbClr val="FF0000"/>
                </a:solidFill>
                <a:latin typeface="华文楷体" panose="02010600040101010101" pitchFamily="2" charset="-122"/>
                <a:ea typeface="华文楷体" panose="02010600040101010101" pitchFamily="2" charset="-122"/>
                <a:cs typeface="Times New Roman" panose="02020603050405020304" pitchFamily="18" charset="0"/>
              </a:rPr>
              <a:t>人。</a:t>
            </a:r>
            <a:endParaRPr lang="zh-CN" altLang="en-US" sz="3200" dirty="0">
              <a:solidFill>
                <a:srgbClr val="FF0000"/>
              </a:solidFill>
              <a:latin typeface="华文楷体" panose="02010600040101010101" pitchFamily="2" charset="-122"/>
              <a:ea typeface="华文楷体" panose="02010600040101010101" pitchFamily="2" charset="-122"/>
            </a:endParaRPr>
          </a:p>
        </p:txBody>
      </p:sp>
      <p:sp>
        <p:nvSpPr>
          <p:cNvPr id="15" name="矩形 14"/>
          <p:cNvSpPr/>
          <p:nvPr/>
        </p:nvSpPr>
        <p:spPr>
          <a:xfrm>
            <a:off x="2439224" y="5081171"/>
            <a:ext cx="8823924" cy="584775"/>
          </a:xfrm>
          <a:prstGeom prst="rect">
            <a:avLst/>
          </a:prstGeom>
        </p:spPr>
        <p:txBody>
          <a:bodyPr wrap="square">
            <a:spAutoFit/>
          </a:bodyPr>
          <a:lstStyle/>
          <a:p>
            <a:r>
              <a:rPr lang="en-US" altLang="zh-CN" sz="3200" dirty="0">
                <a:solidFill>
                  <a:srgbClr val="FF0000"/>
                </a:solidFill>
                <a:latin typeface="华文楷体" panose="02010600040101010101" pitchFamily="2" charset="-122"/>
                <a:ea typeface="华文楷体" panose="02010600040101010101" pitchFamily="2" charset="-122"/>
                <a:cs typeface="Times New Roman" panose="02020603050405020304" pitchFamily="18" charset="0"/>
              </a:rPr>
              <a:t>6</a:t>
            </a:r>
            <a:r>
              <a:rPr lang="zh-CN" altLang="en-US" sz="3200" dirty="0">
                <a:solidFill>
                  <a:srgbClr val="FF0000"/>
                </a:solidFill>
                <a:latin typeface="华文楷体" panose="02010600040101010101" pitchFamily="2" charset="-122"/>
                <a:ea typeface="华文楷体" panose="02010600040101010101" pitchFamily="2" charset="-122"/>
                <a:cs typeface="Times New Roman" panose="02020603050405020304" pitchFamily="18" charset="0"/>
              </a:rPr>
              <a:t>和</a:t>
            </a:r>
            <a:r>
              <a:rPr lang="en-US" altLang="zh-CN" sz="3200" dirty="0">
                <a:solidFill>
                  <a:srgbClr val="FF0000"/>
                </a:solidFill>
                <a:latin typeface="华文楷体" panose="02010600040101010101" pitchFamily="2" charset="-122"/>
                <a:ea typeface="华文楷体" panose="02010600040101010101" pitchFamily="2" charset="-122"/>
                <a:cs typeface="Times New Roman" panose="02020603050405020304" pitchFamily="18" charset="0"/>
              </a:rPr>
              <a:t>9</a:t>
            </a:r>
            <a:r>
              <a:rPr lang="zh-CN" altLang="en-US" sz="3200" dirty="0">
                <a:solidFill>
                  <a:srgbClr val="FF0000"/>
                </a:solidFill>
                <a:latin typeface="华文楷体" panose="02010600040101010101" pitchFamily="2" charset="-122"/>
                <a:ea typeface="华文楷体" panose="02010600040101010101" pitchFamily="2" charset="-122"/>
                <a:cs typeface="Times New Roman" panose="02020603050405020304" pitchFamily="18" charset="0"/>
              </a:rPr>
              <a:t>的公倍数有</a:t>
            </a:r>
            <a:r>
              <a:rPr lang="en-US" altLang="zh-CN" sz="3200" dirty="0">
                <a:solidFill>
                  <a:srgbClr val="FF0000"/>
                </a:solidFill>
                <a:latin typeface="华文楷体" panose="02010600040101010101" pitchFamily="2" charset="-122"/>
                <a:ea typeface="华文楷体" panose="02010600040101010101" pitchFamily="2" charset="-122"/>
                <a:cs typeface="Times New Roman" panose="02020603050405020304" pitchFamily="18" charset="0"/>
              </a:rPr>
              <a:t>:18,36,54……</a:t>
            </a:r>
            <a:endParaRPr lang="zh-CN" altLang="en-US" sz="3200" dirty="0">
              <a:solidFill>
                <a:srgbClr val="FF0000"/>
              </a:solidFill>
              <a:latin typeface="华文楷体" panose="02010600040101010101" pitchFamily="2" charset="-122"/>
              <a:ea typeface="华文楷体" panose="0201060004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arn(inVertical)">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barn(inVertical)">
                                      <p:cBhvr>
                                        <p:cTn id="1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srcRect/>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cstate="print"/>
          <a:stretch>
            <a:fillRect/>
          </a:stretch>
        </p:blipFill>
        <p:spPr>
          <a:xfrm>
            <a:off x="10482263" y="173038"/>
            <a:ext cx="1430337" cy="971550"/>
          </a:xfrm>
          <a:prstGeom prst="rect">
            <a:avLst/>
          </a:prstGeom>
          <a:noFill/>
          <a:ln w="9525">
            <a:noFill/>
          </a:ln>
        </p:spPr>
      </p:pic>
      <p:grpSp>
        <p:nvGrpSpPr>
          <p:cNvPr id="4" name="组合 3"/>
          <p:cNvGrpSpPr/>
          <p:nvPr/>
        </p:nvGrpSpPr>
        <p:grpSpPr>
          <a:xfrm>
            <a:off x="37465" y="48260"/>
            <a:ext cx="3260090" cy="1286510"/>
            <a:chOff x="59" y="76"/>
            <a:chExt cx="5134" cy="2026"/>
          </a:xfrm>
        </p:grpSpPr>
        <p:pic>
          <p:nvPicPr>
            <p:cNvPr id="5" name="图片 4" descr="图片11"/>
            <p:cNvPicPr>
              <a:picLocks noChangeAspect="1"/>
            </p:cNvPicPr>
            <p:nvPr/>
          </p:nvPicPr>
          <p:blipFill>
            <a:blip r:embed="rId4" cstate="print"/>
            <a:stretch>
              <a:fillRect/>
            </a:stretch>
          </p:blipFill>
          <p:spPr>
            <a:xfrm>
              <a:off x="3186" y="76"/>
              <a:ext cx="2007" cy="2026"/>
            </a:xfrm>
            <a:prstGeom prst="rect">
              <a:avLst/>
            </a:prstGeom>
          </p:spPr>
        </p:pic>
        <p:pic>
          <p:nvPicPr>
            <p:cNvPr id="6" name="图片 5" descr="stlx"/>
            <p:cNvPicPr>
              <a:picLocks noChangeAspect="1"/>
            </p:cNvPicPr>
            <p:nvPr/>
          </p:nvPicPr>
          <p:blipFill>
            <a:blip r:embed="rId5" cstate="print">
              <a:clrChange>
                <a:clrFrom>
                  <a:srgbClr val="FFFFFE">
                    <a:alpha val="100000"/>
                  </a:srgbClr>
                </a:clrFrom>
                <a:clrTo>
                  <a:srgbClr val="FFFFFE">
                    <a:alpha val="100000"/>
                    <a:alpha val="0"/>
                  </a:srgbClr>
                </a:clrTo>
              </a:clrChange>
            </a:blip>
            <a:srcRect r="62906" b="-2155"/>
            <a:stretch>
              <a:fillRect/>
            </a:stretch>
          </p:blipFill>
          <p:spPr>
            <a:xfrm>
              <a:off x="59" y="504"/>
              <a:ext cx="3127" cy="948"/>
            </a:xfrm>
            <a:prstGeom prst="rect">
              <a:avLst/>
            </a:prstGeom>
          </p:spPr>
        </p:pic>
      </p:grpSp>
      <p:sp>
        <p:nvSpPr>
          <p:cNvPr id="3" name="文本框 22"/>
          <p:cNvSpPr txBox="1"/>
          <p:nvPr/>
        </p:nvSpPr>
        <p:spPr>
          <a:xfrm flipH="1">
            <a:off x="3488418" y="1816398"/>
            <a:ext cx="5975780" cy="743986"/>
          </a:xfrm>
          <a:prstGeom prst="rect">
            <a:avLst/>
          </a:prstGeom>
          <a:noFill/>
          <a:ln w="9525">
            <a:noFill/>
          </a:ln>
          <a:effectLst>
            <a:outerShdw sx="999" sy="999" algn="ctr" rotWithShape="0">
              <a:srgbClr val="000000"/>
            </a:outerShdw>
          </a:effectLst>
        </p:spPr>
        <p:txBody>
          <a:bodyPr wrap="square">
            <a:spAutoFit/>
          </a:bodyPr>
          <a:lstStyle/>
          <a:p>
            <a:pPr>
              <a:lnSpc>
                <a:spcPct val="150000"/>
              </a:lnSpc>
            </a:pPr>
            <a:r>
              <a:rPr lang="zh-CN" altLang="en-US" sz="3200" dirty="0" smtClean="0">
                <a:latin typeface="微软雅黑" panose="020B0503020204020204" pitchFamily="34" charset="-122"/>
                <a:ea typeface="微软雅黑" panose="020B0503020204020204" pitchFamily="34" charset="-122"/>
                <a:sym typeface="宋体" panose="02010600030101010101" pitchFamily="2" charset="-122"/>
              </a:rPr>
              <a:t>完成</a:t>
            </a:r>
            <a:r>
              <a:rPr lang="en-US" altLang="zh-CN" sz="3200" dirty="0" smtClean="0">
                <a:latin typeface="微软雅黑" panose="020B0503020204020204" pitchFamily="34" charset="-122"/>
                <a:ea typeface="微软雅黑" panose="020B0503020204020204" pitchFamily="34" charset="-122"/>
                <a:sym typeface="宋体" panose="02010600030101010101" pitchFamily="2" charset="-122"/>
              </a:rPr>
              <a:t>《</a:t>
            </a:r>
            <a:r>
              <a:rPr lang="zh-CN" altLang="en-US" sz="3200" dirty="0" smtClean="0">
                <a:latin typeface="微软雅黑" panose="020B0503020204020204" pitchFamily="34" charset="-122"/>
                <a:ea typeface="微软雅黑" panose="020B0503020204020204" pitchFamily="34" charset="-122"/>
                <a:sym typeface="宋体" panose="02010600030101010101" pitchFamily="2" charset="-122"/>
              </a:rPr>
              <a:t>完全解读</a:t>
            </a:r>
            <a:r>
              <a:rPr lang="en-US" altLang="zh-CN" sz="3200" dirty="0" smtClean="0">
                <a:latin typeface="微软雅黑" panose="020B0503020204020204" pitchFamily="34" charset="-122"/>
                <a:ea typeface="微软雅黑" panose="020B0503020204020204" pitchFamily="34" charset="-122"/>
                <a:sym typeface="宋体" panose="02010600030101010101" pitchFamily="2" charset="-122"/>
              </a:rPr>
              <a:t>》</a:t>
            </a:r>
            <a:r>
              <a:rPr lang="zh-CN" altLang="en-US" sz="3200" dirty="0" smtClean="0">
                <a:latin typeface="微软雅黑" panose="020B0503020204020204" pitchFamily="34" charset="-122"/>
                <a:ea typeface="微软雅黑" panose="020B0503020204020204" pitchFamily="34" charset="-122"/>
                <a:sym typeface="宋体" panose="02010600030101010101" pitchFamily="2" charset="-122"/>
              </a:rPr>
              <a:t>相关习题</a:t>
            </a:r>
            <a:endParaRPr lang="zh-CN" altLang="en-US" sz="3200" b="1" dirty="0">
              <a:latin typeface="微软雅黑" panose="020B0503020204020204" pitchFamily="34" charset="-122"/>
              <a:ea typeface="微软雅黑" panose="020B0503020204020204" pitchFamily="34" charset="-122"/>
              <a:sym typeface="宋体" panose="02010600030101010101" pitchFamily="2" charset="-122"/>
            </a:endParaRPr>
          </a:p>
        </p:txBody>
      </p:sp>
      <p:pic>
        <p:nvPicPr>
          <p:cNvPr id="14" name="Picture 2" descr="C:\Users\Administrator\Desktop\图片2.png"/>
          <p:cNvPicPr>
            <a:picLocks noChangeAspect="1" noChangeArrowheads="1"/>
          </p:cNvPicPr>
          <p:nvPr/>
        </p:nvPicPr>
        <p:blipFill rotWithShape="1">
          <a:blip r:embed="rId6" cstate="print">
            <a:extLst>
              <a:ext uri="{28A0092B-C50C-407E-A947-70E740481C1C}">
                <a14:useLocalDpi xmlns:a14="http://schemas.microsoft.com/office/drawing/2010/main" xmlns="" val="0"/>
              </a:ext>
            </a:extLst>
          </a:blip>
          <a:srcRect l="9163" t="17004" r="9837" b="27271"/>
          <a:stretch>
            <a:fillRect/>
          </a:stretch>
        </p:blipFill>
        <p:spPr bwMode="auto">
          <a:xfrm>
            <a:off x="3232150" y="743818"/>
            <a:ext cx="1451600" cy="565214"/>
          </a:xfrm>
          <a:prstGeom prst="rect">
            <a:avLst/>
          </a:prstGeom>
          <a:noFill/>
          <a:extLst>
            <a:ext uri="{909E8E84-426E-40DD-AFC4-6F175D3DCCD1}">
              <a14:hiddenFill xmlns:a14="http://schemas.microsoft.com/office/drawing/2010/main" xmlns="">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5" cstate="print"/>
          <a:srcRect/>
          <a:stretch>
            <a:fillRect/>
          </a:stretch>
        </a:blipFill>
        <a:effectLst/>
      </p:bgPr>
    </p:bg>
    <p:spTree>
      <p:nvGrpSpPr>
        <p:cNvPr id="1" name=""/>
        <p:cNvGrpSpPr/>
        <p:nvPr/>
      </p:nvGrpSpPr>
      <p:grpSpPr>
        <a:xfrm>
          <a:off x="0" y="0"/>
          <a:ext cx="0" cy="0"/>
          <a:chOff x="0" y="0"/>
          <a:chExt cx="0" cy="0"/>
        </a:xfrm>
      </p:grpSpPr>
      <p:sp>
        <p:nvSpPr>
          <p:cNvPr id="2" name="文本框 5"/>
          <p:cNvSpPr txBox="1"/>
          <p:nvPr/>
        </p:nvSpPr>
        <p:spPr>
          <a:xfrm>
            <a:off x="717550" y="2582863"/>
            <a:ext cx="9144000" cy="369887"/>
          </a:xfrm>
          <a:prstGeom prst="rect">
            <a:avLst/>
          </a:prstGeom>
          <a:noFill/>
          <a:ln w="9525">
            <a:noFill/>
          </a:ln>
        </p:spPr>
        <p:txBody>
          <a:bodyPr>
            <a:spAutoFit/>
          </a:bodyPr>
          <a:lstStyle/>
          <a:p>
            <a:endParaRPr lang="zh-CN" altLang="en-US" dirty="0">
              <a:latin typeface="Arial" panose="020B0604020202020204" pitchFamily="34" charset="0"/>
            </a:endParaRPr>
          </a:p>
        </p:txBody>
      </p:sp>
      <p:sp>
        <p:nvSpPr>
          <p:cNvPr id="3" name="圆角矩形 2"/>
          <p:cNvSpPr/>
          <p:nvPr/>
        </p:nvSpPr>
        <p:spPr>
          <a:xfrm rot="10800000" flipH="1">
            <a:off x="1300480" y="2162175"/>
            <a:ext cx="7617460" cy="3577590"/>
          </a:xfrm>
          <a:prstGeom prst="roundRect">
            <a:avLst/>
          </a:prstGeom>
        </p:spPr>
        <p:style>
          <a:lnRef idx="2">
            <a:schemeClr val="accent2"/>
          </a:lnRef>
          <a:fillRef idx="1">
            <a:schemeClr val="lt1"/>
          </a:fillRef>
          <a:effectRef idx="0">
            <a:schemeClr val="accent2"/>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dk1"/>
              </a:solidFill>
              <a:effectLst/>
              <a:uLnTx/>
              <a:uFillTx/>
              <a:latin typeface="+mn-lt"/>
              <a:ea typeface="+mn-ea"/>
              <a:cs typeface="+mn-cs"/>
              <a:sym typeface="+mn-ea"/>
            </a:endParaRPr>
          </a:p>
        </p:txBody>
      </p:sp>
      <p:sp>
        <p:nvSpPr>
          <p:cNvPr id="4" name="圆角矩形 3"/>
          <p:cNvSpPr/>
          <p:nvPr/>
        </p:nvSpPr>
        <p:spPr>
          <a:xfrm rot="10800000" flipH="1">
            <a:off x="1285875" y="2128520"/>
            <a:ext cx="7632700" cy="3611245"/>
          </a:xfrm>
          <a:prstGeom prst="roundRect">
            <a:avLst/>
          </a:prstGeom>
          <a:noFill/>
          <a:ln w="28575">
            <a:solidFill>
              <a:srgbClr val="0070C0"/>
            </a:solidFill>
            <a:prstDash val="sysDash"/>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lt1"/>
              </a:solidFill>
              <a:effectLst/>
              <a:uLnTx/>
              <a:uFillTx/>
              <a:latin typeface="+mn-lt"/>
              <a:ea typeface="+mn-ea"/>
              <a:cs typeface="+mn-cs"/>
              <a:sym typeface="+mn-ea"/>
            </a:endParaRPr>
          </a:p>
        </p:txBody>
      </p:sp>
      <p:sp>
        <p:nvSpPr>
          <p:cNvPr id="5" name="文本框 22"/>
          <p:cNvSpPr txBox="1"/>
          <p:nvPr/>
        </p:nvSpPr>
        <p:spPr>
          <a:xfrm flipH="1">
            <a:off x="1586287" y="2492389"/>
            <a:ext cx="7013715" cy="2922905"/>
          </a:xfrm>
          <a:prstGeom prst="rect">
            <a:avLst/>
          </a:prstGeom>
          <a:noFill/>
          <a:ln w="9525">
            <a:noFill/>
          </a:ln>
          <a:effectLst>
            <a:outerShdw sx="999" sy="999" algn="ctr" rotWithShape="0">
              <a:srgbClr val="000000"/>
            </a:outerShdw>
          </a:effectLst>
        </p:spPr>
        <p:txBody>
          <a:bodyPr wrap="square">
            <a:spAutoFit/>
          </a:bodyPr>
          <a:lstStyle/>
          <a:p>
            <a:pPr latinLnBrk="0">
              <a:lnSpc>
                <a:spcPts val="3680"/>
              </a:lnSpc>
            </a:pPr>
            <a:r>
              <a:rPr lang="zh-CN" altLang="en-US" sz="3200" dirty="0" smtClean="0">
                <a:solidFill>
                  <a:srgbClr val="FF0000"/>
                </a:solidFill>
                <a:latin typeface="微软雅黑" panose="020B0503020204020204" pitchFamily="34" charset="-122"/>
                <a:ea typeface="微软雅黑" panose="020B0503020204020204" pitchFamily="34" charset="-122"/>
              </a:rPr>
              <a:t>    </a:t>
            </a:r>
            <a:r>
              <a:rPr sz="2800" dirty="0">
                <a:solidFill>
                  <a:srgbClr val="FF0000"/>
                </a:solidFill>
                <a:latin typeface="微软雅黑" panose="020B0503020204020204" pitchFamily="34" charset="-122"/>
                <a:ea typeface="微软雅黑" panose="020B0503020204020204" pitchFamily="34" charset="-122"/>
              </a:rPr>
              <a:t>一般求“最小”“至少”时</a:t>
            </a:r>
            <a:r>
              <a:rPr lang="zh-CN" sz="2800" dirty="0">
                <a:solidFill>
                  <a:srgbClr val="FF0000"/>
                </a:solidFill>
                <a:latin typeface="微软雅黑" panose="020B0503020204020204" pitchFamily="34" charset="-122"/>
                <a:ea typeface="微软雅黑" panose="020B0503020204020204" pitchFamily="34" charset="-122"/>
              </a:rPr>
              <a:t>，</a:t>
            </a:r>
            <a:r>
              <a:rPr sz="2800" dirty="0">
                <a:solidFill>
                  <a:srgbClr val="FF0000"/>
                </a:solidFill>
                <a:latin typeface="微软雅黑" panose="020B0503020204020204" pitchFamily="34" charset="-122"/>
                <a:ea typeface="微软雅黑" panose="020B0503020204020204" pitchFamily="34" charset="-122"/>
              </a:rPr>
              <a:t>应用最小公倍数作结果。而如果有一个数的范围</a:t>
            </a:r>
            <a:r>
              <a:rPr lang="zh-CN" sz="2800" dirty="0">
                <a:solidFill>
                  <a:srgbClr val="FF0000"/>
                </a:solidFill>
                <a:latin typeface="微软雅黑" panose="020B0503020204020204" pitchFamily="34" charset="-122"/>
                <a:ea typeface="微软雅黑" panose="020B0503020204020204" pitchFamily="34" charset="-122"/>
              </a:rPr>
              <a:t>，</a:t>
            </a:r>
            <a:r>
              <a:rPr sz="2800" dirty="0">
                <a:solidFill>
                  <a:srgbClr val="FF0000"/>
                </a:solidFill>
                <a:latin typeface="微软雅黑" panose="020B0503020204020204" pitchFamily="34" charset="-122"/>
                <a:ea typeface="微软雅黑" panose="020B0503020204020204" pitchFamily="34" charset="-122"/>
              </a:rPr>
              <a:t>且最小公倍数又不在这个范围之内</a:t>
            </a:r>
            <a:r>
              <a:rPr lang="zh-CN" sz="2800" dirty="0">
                <a:solidFill>
                  <a:srgbClr val="FF0000"/>
                </a:solidFill>
                <a:latin typeface="微软雅黑" panose="020B0503020204020204" pitchFamily="34" charset="-122"/>
                <a:ea typeface="微软雅黑" panose="020B0503020204020204" pitchFamily="34" charset="-122"/>
              </a:rPr>
              <a:t>，</a:t>
            </a:r>
            <a:r>
              <a:rPr sz="2800" dirty="0">
                <a:solidFill>
                  <a:srgbClr val="FF0000"/>
                </a:solidFill>
                <a:latin typeface="微软雅黑" panose="020B0503020204020204" pitchFamily="34" charset="-122"/>
                <a:ea typeface="微软雅黑" panose="020B0503020204020204" pitchFamily="34" charset="-122"/>
              </a:rPr>
              <a:t>就用最小公倍数乘2,3,…求出其他的在这个范围内的公倍数。如果是问可能的情况</a:t>
            </a:r>
            <a:r>
              <a:rPr lang="zh-CN" sz="2800" dirty="0">
                <a:solidFill>
                  <a:srgbClr val="FF0000"/>
                </a:solidFill>
                <a:latin typeface="微软雅黑" panose="020B0503020204020204" pitchFamily="34" charset="-122"/>
                <a:ea typeface="微软雅黑" panose="020B0503020204020204" pitchFamily="34" charset="-122"/>
              </a:rPr>
              <a:t>，</a:t>
            </a:r>
            <a:r>
              <a:rPr sz="2800" dirty="0">
                <a:solidFill>
                  <a:srgbClr val="FF0000"/>
                </a:solidFill>
                <a:latin typeface="微软雅黑" panose="020B0503020204020204" pitchFamily="34" charset="-122"/>
                <a:ea typeface="微软雅黑" panose="020B0503020204020204" pitchFamily="34" charset="-122"/>
              </a:rPr>
              <a:t>那么需写出两至三种或更多可能的情况。</a:t>
            </a:r>
          </a:p>
        </p:txBody>
      </p:sp>
      <p:sp>
        <p:nvSpPr>
          <p:cNvPr id="6" name="MH_Other_1"/>
          <p:cNvSpPr/>
          <p:nvPr>
            <p:custDataLst>
              <p:tags r:id="rId1"/>
            </p:custDataLst>
          </p:nvPr>
        </p:nvSpPr>
        <p:spPr>
          <a:xfrm>
            <a:off x="9591675" y="1833563"/>
            <a:ext cx="1646238" cy="1274763"/>
          </a:xfrm>
          <a:custGeom>
            <a:avLst/>
            <a:gdLst>
              <a:gd name="connsiteX0" fmla="*/ 0 w 1120775"/>
              <a:gd name="connsiteY0" fmla="*/ 812800 h 1136650"/>
              <a:gd name="connsiteX1" fmla="*/ 504825 w 1120775"/>
              <a:gd name="connsiteY1" fmla="*/ 0 h 1136650"/>
              <a:gd name="connsiteX2" fmla="*/ 606425 w 1120775"/>
              <a:gd name="connsiteY2" fmla="*/ 28575 h 1136650"/>
              <a:gd name="connsiteX3" fmla="*/ 1120775 w 1120775"/>
              <a:gd name="connsiteY3" fmla="*/ 1136650 h 1136650"/>
              <a:gd name="connsiteX0-1" fmla="*/ 0 w 1098550"/>
              <a:gd name="connsiteY0-2" fmla="*/ 815975 h 1136650"/>
              <a:gd name="connsiteX1-3" fmla="*/ 482600 w 1098550"/>
              <a:gd name="connsiteY1-4" fmla="*/ 0 h 1136650"/>
              <a:gd name="connsiteX2-5" fmla="*/ 584200 w 1098550"/>
              <a:gd name="connsiteY2-6" fmla="*/ 28575 h 1136650"/>
              <a:gd name="connsiteX3-7" fmla="*/ 1098550 w 1098550"/>
              <a:gd name="connsiteY3-8" fmla="*/ 1136650 h 1136650"/>
            </a:gdLst>
            <a:ahLst/>
            <a:cxnLst>
              <a:cxn ang="0">
                <a:pos x="connsiteX0-1" y="connsiteY0-2"/>
              </a:cxn>
              <a:cxn ang="0">
                <a:pos x="connsiteX1-3" y="connsiteY1-4"/>
              </a:cxn>
              <a:cxn ang="0">
                <a:pos x="connsiteX2-5" y="connsiteY2-6"/>
              </a:cxn>
              <a:cxn ang="0">
                <a:pos x="connsiteX3-7" y="connsiteY3-8"/>
              </a:cxn>
            </a:cxnLst>
            <a:rect l="l" t="t" r="r" b="b"/>
            <a:pathLst>
              <a:path w="1098550" h="1136650">
                <a:moveTo>
                  <a:pt x="0" y="815975"/>
                </a:moveTo>
                <a:lnTo>
                  <a:pt x="482600" y="0"/>
                </a:lnTo>
                <a:lnTo>
                  <a:pt x="584200" y="28575"/>
                </a:lnTo>
                <a:lnTo>
                  <a:pt x="1098550" y="1136650"/>
                </a:lnTo>
              </a:path>
            </a:pathLst>
          </a:custGeom>
          <a:ln>
            <a:solidFill>
              <a:schemeClr val="accent6"/>
            </a:solidFill>
          </a:ln>
        </p:spPr>
        <p:style>
          <a:lnRef idx="1">
            <a:schemeClr val="accent4"/>
          </a:lnRef>
          <a:fillRef idx="0">
            <a:schemeClr val="accent4"/>
          </a:fillRef>
          <a:effectRef idx="0">
            <a:schemeClr val="accent4"/>
          </a:effectRef>
          <a:fontRef idx="minor">
            <a:schemeClr val="tx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600" b="0" i="0" u="none" strike="noStrike" kern="1200" cap="none" spc="0" normalizeH="0" baseline="0" noProof="0">
              <a:ln>
                <a:noFill/>
              </a:ln>
              <a:solidFill>
                <a:srgbClr val="FFFFFF"/>
              </a:solidFill>
              <a:effectLst/>
              <a:uLnTx/>
              <a:uFillTx/>
              <a:latin typeface="+mn-lt"/>
              <a:ea typeface="+mn-ea"/>
              <a:cs typeface="+mn-cs"/>
            </a:endParaRPr>
          </a:p>
        </p:txBody>
      </p:sp>
      <p:sp>
        <p:nvSpPr>
          <p:cNvPr id="7" name="MH_SubTitle_1"/>
          <p:cNvSpPr/>
          <p:nvPr>
            <p:custDataLst>
              <p:tags r:id="rId2"/>
            </p:custDataLst>
          </p:nvPr>
        </p:nvSpPr>
        <p:spPr>
          <a:xfrm rot="588792">
            <a:off x="9036050" y="2503488"/>
            <a:ext cx="2589213" cy="1606550"/>
          </a:xfrm>
          <a:prstGeom prst="roundRect">
            <a:avLst>
              <a:gd name="adj" fmla="val 11293"/>
            </a:avLst>
          </a:prstGeom>
          <a:solidFill>
            <a:schemeClr val="accent6"/>
          </a:solidFill>
          <a:ln w="31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80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你有哪些收获?</a:t>
            </a:r>
          </a:p>
        </p:txBody>
      </p:sp>
      <p:sp>
        <p:nvSpPr>
          <p:cNvPr id="8" name="MH_Other_2"/>
          <p:cNvSpPr/>
          <p:nvPr>
            <p:custDataLst>
              <p:tags r:id="rId3"/>
            </p:custDataLst>
          </p:nvPr>
        </p:nvSpPr>
        <p:spPr>
          <a:xfrm rot="19833143">
            <a:off x="10237788" y="1493838"/>
            <a:ext cx="488950" cy="533400"/>
          </a:xfrm>
          <a:custGeom>
            <a:avLst/>
            <a:gdLst/>
            <a:ahLst/>
            <a:cxnLst/>
            <a:rect l="l" t="t" r="r" b="b"/>
            <a:pathLst>
              <a:path w="1059063" h="1007997">
                <a:moveTo>
                  <a:pt x="703357" y="0"/>
                </a:moveTo>
                <a:lnTo>
                  <a:pt x="1059063" y="345377"/>
                </a:lnTo>
                <a:cubicBezTo>
                  <a:pt x="1011759" y="390684"/>
                  <a:pt x="950318" y="412745"/>
                  <a:pt x="888735" y="411717"/>
                </a:cubicBezTo>
                <a:lnTo>
                  <a:pt x="615617" y="668531"/>
                </a:lnTo>
                <a:cubicBezTo>
                  <a:pt x="643882" y="763675"/>
                  <a:pt x="628025" y="864389"/>
                  <a:pt x="564718" y="936620"/>
                </a:cubicBezTo>
                <a:lnTo>
                  <a:pt x="370217" y="747767"/>
                </a:lnTo>
                <a:cubicBezTo>
                  <a:pt x="247618" y="834750"/>
                  <a:pt x="146199" y="930329"/>
                  <a:pt x="0" y="1007997"/>
                </a:cubicBezTo>
                <a:cubicBezTo>
                  <a:pt x="95002" y="875886"/>
                  <a:pt x="190003" y="777809"/>
                  <a:pt x="284746" y="664777"/>
                </a:cubicBezTo>
                <a:lnTo>
                  <a:pt x="96361" y="481861"/>
                </a:lnTo>
                <a:cubicBezTo>
                  <a:pt x="152055" y="429106"/>
                  <a:pt x="226831" y="406169"/>
                  <a:pt x="303394" y="411783"/>
                </a:cubicBezTo>
                <a:cubicBezTo>
                  <a:pt x="325459" y="413401"/>
                  <a:pt x="347673" y="417390"/>
                  <a:pt x="369433" y="424372"/>
                </a:cubicBezTo>
                <a:lnTo>
                  <a:pt x="642990" y="154959"/>
                </a:lnTo>
                <a:cubicBezTo>
                  <a:pt x="643358" y="99193"/>
                  <a:pt x="663662" y="44083"/>
                  <a:pt x="703357" y="0"/>
                </a:cubicBezTo>
                <a:close/>
              </a:path>
            </a:pathLst>
          </a:custGeom>
          <a:solidFill>
            <a:schemeClr val="accent6"/>
          </a:solidFill>
          <a:ln w="12700">
            <a:noFill/>
          </a:ln>
          <a:effectLst>
            <a:outerShdw blurRad="254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mn-lt"/>
              <a:ea typeface="+mn-ea"/>
              <a:cs typeface="+mn-cs"/>
            </a:endParaRPr>
          </a:p>
        </p:txBody>
      </p:sp>
      <p:grpSp>
        <p:nvGrpSpPr>
          <p:cNvPr id="9" name="组合 8"/>
          <p:cNvGrpSpPr/>
          <p:nvPr/>
        </p:nvGrpSpPr>
        <p:grpSpPr>
          <a:xfrm>
            <a:off x="33020" y="31115"/>
            <a:ext cx="2962910" cy="1480820"/>
            <a:chOff x="52" y="49"/>
            <a:chExt cx="4666" cy="2332"/>
          </a:xfrm>
        </p:grpSpPr>
        <p:pic>
          <p:nvPicPr>
            <p:cNvPr id="10" name="图片 9" descr="图片5"/>
            <p:cNvPicPr>
              <a:picLocks noChangeAspect="1"/>
            </p:cNvPicPr>
            <p:nvPr/>
          </p:nvPicPr>
          <p:blipFill>
            <a:blip r:embed="rId6" cstate="print"/>
            <a:stretch>
              <a:fillRect/>
            </a:stretch>
          </p:blipFill>
          <p:spPr>
            <a:xfrm>
              <a:off x="3024" y="49"/>
              <a:ext cx="1694" cy="2332"/>
            </a:xfrm>
            <a:prstGeom prst="rect">
              <a:avLst/>
            </a:prstGeom>
          </p:spPr>
        </p:pic>
        <p:pic>
          <p:nvPicPr>
            <p:cNvPr id="11" name="图片 10" descr="ktxj"/>
            <p:cNvPicPr>
              <a:picLocks noChangeAspect="1"/>
            </p:cNvPicPr>
            <p:nvPr/>
          </p:nvPicPr>
          <p:blipFill>
            <a:blip r:embed="rId7" cstate="print">
              <a:clrChange>
                <a:clrFrom>
                  <a:srgbClr val="FFFFFE">
                    <a:alpha val="100000"/>
                  </a:srgbClr>
                </a:clrFrom>
                <a:clrTo>
                  <a:srgbClr val="FFFFFE">
                    <a:alpha val="100000"/>
                    <a:alpha val="0"/>
                  </a:srgbClr>
                </a:clrTo>
              </a:clrChange>
            </a:blip>
            <a:srcRect r="62676" b="10592"/>
            <a:stretch>
              <a:fillRect/>
            </a:stretch>
          </p:blipFill>
          <p:spPr>
            <a:xfrm>
              <a:off x="52" y="574"/>
              <a:ext cx="3329" cy="878"/>
            </a:xfrm>
            <a:prstGeom prst="rect">
              <a:avLst/>
            </a:prstGeom>
          </p:spPr>
        </p:pic>
      </p:grpSp>
      <p:pic>
        <p:nvPicPr>
          <p:cNvPr id="12" name="Picture 2"/>
          <p:cNvPicPr>
            <a:picLocks noChangeAspect="1"/>
          </p:cNvPicPr>
          <p:nvPr/>
        </p:nvPicPr>
        <p:blipFill>
          <a:blip r:embed="rId8" cstate="print"/>
          <a:stretch>
            <a:fillRect/>
          </a:stretch>
        </p:blipFill>
        <p:spPr>
          <a:xfrm>
            <a:off x="10482263" y="173038"/>
            <a:ext cx="1430337" cy="971550"/>
          </a:xfrm>
          <a:prstGeom prst="rect">
            <a:avLst/>
          </a:prstGeom>
          <a:noFill/>
          <a:ln w="9525">
            <a:noFill/>
          </a:ln>
        </p:spPr>
      </p:pic>
    </p:spTree>
  </p:cSld>
  <p:clrMapOvr>
    <a:masterClrMapping/>
  </p:clrMapOvr>
  <p:transition spd="slow">
    <p:split orient="ver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42" presetClass="entr" presetSubtype="0" fill="hold" grpId="0" nodeType="afterEffect" nodePh="1">
                                  <p:stCondLst>
                                    <p:cond delay="0"/>
                                  </p:stCondLst>
                                  <p:endCondLst>
                                    <p:cond evt="begin" delay="0"/>
                                  </p:endCondLst>
                                  <p:childTnLst>
                                    <p:set>
                                      <p:cBhvr>
                                        <p:cTn id="22" dur="1" fill="hold">
                                          <p:stCondLst>
                                            <p:cond delay="0"/>
                                          </p:stCondLst>
                                        </p:cTn>
                                        <p:tgtEl>
                                          <p:spTgt spid="2"/>
                                        </p:tgtEl>
                                        <p:attrNameLst>
                                          <p:attrName>style.visibility</p:attrName>
                                        </p:attrNameLst>
                                      </p:cBhvr>
                                      <p:to>
                                        <p:strVal val="visible"/>
                                      </p:to>
                                    </p:set>
                                    <p:animEffect transition="in" filter="fade">
                                      <p:cBhvr>
                                        <p:cTn id="23" dur="1000"/>
                                        <p:tgtEl>
                                          <p:spTgt spid="2"/>
                                        </p:tgtEl>
                                      </p:cBhvr>
                                    </p:animEffect>
                                    <p:anim calcmode="lin" valueType="num">
                                      <p:cBhvr>
                                        <p:cTn id="24" dur="1000" fill="hold"/>
                                        <p:tgtEl>
                                          <p:spTgt spid="2"/>
                                        </p:tgtEl>
                                        <p:attrNameLst>
                                          <p:attrName>ppt_x</p:attrName>
                                        </p:attrNameLst>
                                      </p:cBhvr>
                                      <p:tavLst>
                                        <p:tav tm="0">
                                          <p:val>
                                            <p:strVal val="#ppt_x"/>
                                          </p:val>
                                        </p:tav>
                                        <p:tav tm="100000">
                                          <p:val>
                                            <p:strVal val="#ppt_x"/>
                                          </p:val>
                                        </p:tav>
                                      </p:tavLst>
                                    </p:anim>
                                    <p:anim calcmode="lin" valueType="num">
                                      <p:cBhvr>
                                        <p:cTn id="25" dur="1000" fill="hold"/>
                                        <p:tgtEl>
                                          <p:spTgt spid="2"/>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0"/>
                                  </p:stCondLst>
                                  <p:childTnLst>
                                    <p:set>
                                      <p:cBhvr>
                                        <p:cTn id="27" dur="1" fill="hold">
                                          <p:stCondLst>
                                            <p:cond delay="0"/>
                                          </p:stCondLst>
                                        </p:cTn>
                                        <p:tgtEl>
                                          <p:spTgt spid="3"/>
                                        </p:tgtEl>
                                        <p:attrNameLst>
                                          <p:attrName>style.visibility</p:attrName>
                                        </p:attrNameLst>
                                      </p:cBhvr>
                                      <p:to>
                                        <p:strVal val="visible"/>
                                      </p:to>
                                    </p:set>
                                    <p:animEffect transition="in" filter="fade">
                                      <p:cBhvr>
                                        <p:cTn id="28" dur="1000"/>
                                        <p:tgtEl>
                                          <p:spTgt spid="3"/>
                                        </p:tgtEl>
                                      </p:cBhvr>
                                    </p:animEffect>
                                    <p:anim calcmode="lin" valueType="num">
                                      <p:cBhvr>
                                        <p:cTn id="29" dur="1000" fill="hold"/>
                                        <p:tgtEl>
                                          <p:spTgt spid="3"/>
                                        </p:tgtEl>
                                        <p:attrNameLst>
                                          <p:attrName>ppt_x</p:attrName>
                                        </p:attrNameLst>
                                      </p:cBhvr>
                                      <p:tavLst>
                                        <p:tav tm="0">
                                          <p:val>
                                            <p:strVal val="#ppt_x"/>
                                          </p:val>
                                        </p:tav>
                                        <p:tav tm="100000">
                                          <p:val>
                                            <p:strVal val="#ppt_x"/>
                                          </p:val>
                                        </p:tav>
                                      </p:tavLst>
                                    </p:anim>
                                    <p:anim calcmode="lin" valueType="num">
                                      <p:cBhvr>
                                        <p:cTn id="30" dur="1000" fill="hold"/>
                                        <p:tgtEl>
                                          <p:spTgt spid="3"/>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0"/>
                                  </p:stCondLst>
                                  <p:childTnLst>
                                    <p:set>
                                      <p:cBhvr>
                                        <p:cTn id="32" dur="1" fill="hold">
                                          <p:stCondLst>
                                            <p:cond delay="0"/>
                                          </p:stCondLst>
                                        </p:cTn>
                                        <p:tgtEl>
                                          <p:spTgt spid="4"/>
                                        </p:tgtEl>
                                        <p:attrNameLst>
                                          <p:attrName>style.visibility</p:attrName>
                                        </p:attrNameLst>
                                      </p:cBhvr>
                                      <p:to>
                                        <p:strVal val="visible"/>
                                      </p:to>
                                    </p:set>
                                    <p:animEffect transition="in" filter="fade">
                                      <p:cBhvr>
                                        <p:cTn id="33" dur="1000"/>
                                        <p:tgtEl>
                                          <p:spTgt spid="4"/>
                                        </p:tgtEl>
                                      </p:cBhvr>
                                    </p:animEffect>
                                    <p:anim calcmode="lin" valueType="num">
                                      <p:cBhvr>
                                        <p:cTn id="34" dur="1000" fill="hold"/>
                                        <p:tgtEl>
                                          <p:spTgt spid="4"/>
                                        </p:tgtEl>
                                        <p:attrNameLst>
                                          <p:attrName>ppt_x</p:attrName>
                                        </p:attrNameLst>
                                      </p:cBhvr>
                                      <p:tavLst>
                                        <p:tav tm="0">
                                          <p:val>
                                            <p:strVal val="#ppt_x"/>
                                          </p:val>
                                        </p:tav>
                                        <p:tav tm="100000">
                                          <p:val>
                                            <p:strVal val="#ppt_x"/>
                                          </p:val>
                                        </p:tav>
                                      </p:tavLst>
                                    </p:anim>
                                    <p:anim calcmode="lin" valueType="num">
                                      <p:cBhvr>
                                        <p:cTn id="35"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grpId="0" nodeType="clickEffect">
                                  <p:stCondLst>
                                    <p:cond delay="0"/>
                                  </p:stCondLst>
                                  <p:childTnLst>
                                    <p:set>
                                      <p:cBhvr>
                                        <p:cTn id="39" dur="1" fill="hold">
                                          <p:stCondLst>
                                            <p:cond delay="0"/>
                                          </p:stCondLst>
                                        </p:cTn>
                                        <p:tgtEl>
                                          <p:spTgt spid="5"/>
                                        </p:tgtEl>
                                        <p:attrNameLst>
                                          <p:attrName>style.visibility</p:attrName>
                                        </p:attrNameLst>
                                      </p:cBhvr>
                                      <p:to>
                                        <p:strVal val="visible"/>
                                      </p:to>
                                    </p:set>
                                    <p:animEffect transition="in" filter="fade">
                                      <p:cBhvr>
                                        <p:cTn id="40" dur="1000"/>
                                        <p:tgtEl>
                                          <p:spTgt spid="5"/>
                                        </p:tgtEl>
                                      </p:cBhvr>
                                    </p:animEffect>
                                    <p:anim calcmode="lin" valueType="num">
                                      <p:cBhvr>
                                        <p:cTn id="41" dur="1000" fill="hold"/>
                                        <p:tgtEl>
                                          <p:spTgt spid="5"/>
                                        </p:tgtEl>
                                        <p:attrNameLst>
                                          <p:attrName>ppt_x</p:attrName>
                                        </p:attrNameLst>
                                      </p:cBhvr>
                                      <p:tavLst>
                                        <p:tav tm="0">
                                          <p:val>
                                            <p:strVal val="#ppt_x"/>
                                          </p:val>
                                        </p:tav>
                                        <p:tav tm="100000">
                                          <p:val>
                                            <p:strVal val="#ppt_x"/>
                                          </p:val>
                                        </p:tav>
                                      </p:tavLst>
                                    </p:anim>
                                    <p:anim calcmode="lin" valueType="num">
                                      <p:cBhvr>
                                        <p:cTn id="42"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ldLvl="0" animBg="1"/>
      <p:bldP spid="4" grpId="0" bldLvl="0" animBg="1"/>
      <p:bldP spid="5" grpId="0" bldLvl="0" animBg="1"/>
      <p:bldP spid="7" grpId="0" bldLvl="0" animBg="1"/>
    </p:bld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srcRect/>
          <a:stretch>
            <a:fillRect/>
          </a:stretch>
        </a:blipFill>
        <a:effectLst/>
      </p:bgPr>
    </p:bg>
    <p:spTree>
      <p:nvGrpSpPr>
        <p:cNvPr id="1" name=""/>
        <p:cNvGrpSpPr/>
        <p:nvPr/>
      </p:nvGrpSpPr>
      <p:grpSpPr>
        <a:xfrm>
          <a:off x="0" y="0"/>
          <a:ext cx="0" cy="0"/>
          <a:chOff x="0" y="0"/>
          <a:chExt cx="0" cy="0"/>
        </a:xfrm>
      </p:grpSpPr>
      <p:pic>
        <p:nvPicPr>
          <p:cNvPr id="2" name="Picture 2" descr="C:\Users\Administrator\Desktop\作业1.png"/>
          <p:cNvPicPr>
            <a:picLocks noChangeAspect="1" noChangeArrowheads="1"/>
          </p:cNvPicPr>
          <p:nvPr/>
        </p:nvPicPr>
        <p:blipFill rotWithShape="1">
          <a:blip r:embed="rId3" cstate="print">
            <a:extLst>
              <a:ext uri="{28A0092B-C50C-407E-A947-70E740481C1C}">
                <a14:useLocalDpi xmlns:a14="http://schemas.microsoft.com/office/drawing/2010/main" xmlns="" val="0"/>
              </a:ext>
            </a:extLst>
          </a:blip>
          <a:srcRect l="13287" t="20395" r="15686" b="27633"/>
          <a:stretch>
            <a:fillRect/>
          </a:stretch>
        </p:blipFill>
        <p:spPr bwMode="auto">
          <a:xfrm>
            <a:off x="1982218" y="1968129"/>
            <a:ext cx="1238069" cy="514897"/>
          </a:xfrm>
          <a:prstGeom prst="rect">
            <a:avLst/>
          </a:prstGeom>
          <a:noFill/>
          <a:extLst>
            <a:ext uri="{909E8E84-426E-40DD-AFC4-6F175D3DCCD1}">
              <a14:hiddenFill xmlns:a14="http://schemas.microsoft.com/office/drawing/2010/main" xmlns="">
                <a:solidFill>
                  <a:srgbClr val="FFFFFF"/>
                </a:solidFill>
              </a14:hiddenFill>
            </a:ext>
          </a:extLst>
        </p:spPr>
      </p:pic>
      <p:pic>
        <p:nvPicPr>
          <p:cNvPr id="3" name="Picture 3" descr="C:\Users\Administrator\Desktop\作业2.png"/>
          <p:cNvPicPr>
            <a:picLocks noChangeAspect="1" noChangeArrowheads="1"/>
          </p:cNvPicPr>
          <p:nvPr/>
        </p:nvPicPr>
        <p:blipFill rotWithShape="1">
          <a:blip r:embed="rId4" cstate="print">
            <a:extLst>
              <a:ext uri="{28A0092B-C50C-407E-A947-70E740481C1C}">
                <a14:useLocalDpi xmlns:a14="http://schemas.microsoft.com/office/drawing/2010/main" xmlns="" val="0"/>
              </a:ext>
            </a:extLst>
          </a:blip>
          <a:srcRect l="11247" t="20452" r="14945" b="26367"/>
          <a:stretch>
            <a:fillRect/>
          </a:stretch>
        </p:blipFill>
        <p:spPr bwMode="auto">
          <a:xfrm>
            <a:off x="1982218" y="3532273"/>
            <a:ext cx="1238069" cy="507018"/>
          </a:xfrm>
          <a:prstGeom prst="rect">
            <a:avLst/>
          </a:prstGeom>
          <a:noFill/>
          <a:extLst>
            <a:ext uri="{909E8E84-426E-40DD-AFC4-6F175D3DCCD1}">
              <a14:hiddenFill xmlns:a14="http://schemas.microsoft.com/office/drawing/2010/main" xmlns="">
                <a:solidFill>
                  <a:srgbClr val="FFFFFF"/>
                </a:solidFill>
              </a14:hiddenFill>
            </a:ext>
          </a:extLst>
        </p:spPr>
      </p:pic>
      <p:sp>
        <p:nvSpPr>
          <p:cNvPr id="4" name="文本框 22"/>
          <p:cNvSpPr txBox="1"/>
          <p:nvPr/>
        </p:nvSpPr>
        <p:spPr>
          <a:xfrm flipH="1">
            <a:off x="3829050" y="1725295"/>
            <a:ext cx="6593840" cy="829945"/>
          </a:xfrm>
          <a:prstGeom prst="rect">
            <a:avLst/>
          </a:prstGeom>
          <a:noFill/>
          <a:ln w="9525">
            <a:noFill/>
          </a:ln>
          <a:effectLst>
            <a:outerShdw sx="999" sy="999" algn="ctr" rotWithShape="0">
              <a:srgbClr val="000000"/>
            </a:outerShdw>
          </a:effectLst>
        </p:spPr>
        <p:txBody>
          <a:bodyPr wrap="square">
            <a:spAutoFit/>
          </a:bodyPr>
          <a:lstStyle/>
          <a:p>
            <a:pPr>
              <a:lnSpc>
                <a:spcPct val="150000"/>
              </a:lnSpc>
            </a:pPr>
            <a:r>
              <a:rPr sz="3200" dirty="0">
                <a:latin typeface="微软雅黑" panose="020B0503020204020204" pitchFamily="34" charset="-122"/>
                <a:ea typeface="微软雅黑" panose="020B0503020204020204" pitchFamily="34" charset="-122"/>
                <a:sym typeface="宋体" panose="02010600030101010101" pitchFamily="2" charset="-122"/>
              </a:rPr>
              <a:t>教材第72页练习十七第10,11题。</a:t>
            </a:r>
          </a:p>
        </p:txBody>
      </p:sp>
      <p:sp>
        <p:nvSpPr>
          <p:cNvPr id="5" name="文本框 22"/>
          <p:cNvSpPr txBox="1"/>
          <p:nvPr/>
        </p:nvSpPr>
        <p:spPr>
          <a:xfrm flipH="1">
            <a:off x="3829447" y="3326705"/>
            <a:ext cx="7723924" cy="830997"/>
          </a:xfrm>
          <a:prstGeom prst="rect">
            <a:avLst/>
          </a:prstGeom>
          <a:noFill/>
          <a:ln w="9525">
            <a:noFill/>
          </a:ln>
          <a:effectLst>
            <a:outerShdw sx="999" sy="999" algn="ctr" rotWithShape="0">
              <a:srgbClr val="000000"/>
            </a:outerShdw>
          </a:effectLst>
        </p:spPr>
        <p:txBody>
          <a:bodyPr wrap="square">
            <a:spAutoFit/>
          </a:bodyPr>
          <a:lstStyle/>
          <a:p>
            <a:pPr>
              <a:lnSpc>
                <a:spcPct val="150000"/>
              </a:lnSpc>
            </a:pPr>
            <a:r>
              <a:rPr lang="zh-CN" altLang="en-US" sz="3200" dirty="0" smtClean="0">
                <a:latin typeface="微软雅黑" panose="020B0503020204020204" pitchFamily="34" charset="-122"/>
                <a:ea typeface="微软雅黑" panose="020B0503020204020204" pitchFamily="34" charset="-122"/>
                <a:sym typeface="宋体" panose="02010600030101010101" pitchFamily="2" charset="-122"/>
              </a:rPr>
              <a:t>完成</a:t>
            </a:r>
            <a:r>
              <a:rPr lang="en-US" altLang="zh-CN" sz="3200" dirty="0" smtClean="0">
                <a:latin typeface="微软雅黑" panose="020B0503020204020204" pitchFamily="34" charset="-122"/>
                <a:ea typeface="微软雅黑" panose="020B0503020204020204" pitchFamily="34" charset="-122"/>
                <a:sym typeface="宋体" panose="02010600030101010101" pitchFamily="2" charset="-122"/>
              </a:rPr>
              <a:t>《</a:t>
            </a:r>
            <a:r>
              <a:rPr lang="zh-CN" altLang="en-US" sz="3200" dirty="0" smtClean="0">
                <a:latin typeface="微软雅黑" panose="020B0503020204020204" pitchFamily="34" charset="-122"/>
                <a:ea typeface="微软雅黑" panose="020B0503020204020204" pitchFamily="34" charset="-122"/>
                <a:sym typeface="宋体" panose="02010600030101010101" pitchFamily="2" charset="-122"/>
              </a:rPr>
              <a:t>全科王</a:t>
            </a:r>
            <a:r>
              <a:rPr lang="en-US" altLang="zh-CN" sz="3200" dirty="0" smtClean="0">
                <a:latin typeface="微软雅黑" panose="020B0503020204020204" pitchFamily="34" charset="-122"/>
                <a:ea typeface="微软雅黑" panose="020B0503020204020204" pitchFamily="34" charset="-122"/>
                <a:sym typeface="宋体" panose="02010600030101010101" pitchFamily="2" charset="-122"/>
              </a:rPr>
              <a:t>·</a:t>
            </a:r>
            <a:r>
              <a:rPr lang="zh-CN" altLang="en-US" sz="3200" dirty="0" smtClean="0">
                <a:latin typeface="微软雅黑" panose="020B0503020204020204" pitchFamily="34" charset="-122"/>
                <a:ea typeface="微软雅黑" panose="020B0503020204020204" pitchFamily="34" charset="-122"/>
                <a:sym typeface="宋体" panose="02010600030101010101" pitchFamily="2" charset="-122"/>
              </a:rPr>
              <a:t>同步课时练习</a:t>
            </a:r>
            <a:r>
              <a:rPr lang="en-US" altLang="zh-CN" sz="3200" dirty="0" smtClean="0">
                <a:latin typeface="微软雅黑" panose="020B0503020204020204" pitchFamily="34" charset="-122"/>
                <a:ea typeface="微软雅黑" panose="020B0503020204020204" pitchFamily="34" charset="-122"/>
                <a:sym typeface="宋体" panose="02010600030101010101" pitchFamily="2" charset="-122"/>
              </a:rPr>
              <a:t>》</a:t>
            </a:r>
            <a:r>
              <a:rPr lang="zh-CN" altLang="en-US" sz="3200" dirty="0" smtClean="0">
                <a:latin typeface="微软雅黑" panose="020B0503020204020204" pitchFamily="34" charset="-122"/>
                <a:ea typeface="微软雅黑" panose="020B0503020204020204" pitchFamily="34" charset="-122"/>
                <a:sym typeface="宋体" panose="02010600030101010101" pitchFamily="2" charset="-122"/>
              </a:rPr>
              <a:t>相关习题。</a:t>
            </a:r>
            <a:endParaRPr lang="zh-CN" altLang="en-US" sz="3200" b="1" dirty="0">
              <a:latin typeface="微软雅黑" panose="020B0503020204020204" pitchFamily="34" charset="-122"/>
              <a:ea typeface="微软雅黑" panose="020B0503020204020204" pitchFamily="34" charset="-122"/>
              <a:sym typeface="宋体" panose="02010600030101010101" pitchFamily="2" charset="-122"/>
            </a:endParaRPr>
          </a:p>
        </p:txBody>
      </p:sp>
      <p:pic>
        <p:nvPicPr>
          <p:cNvPr id="6" name="Picture 2"/>
          <p:cNvPicPr>
            <a:picLocks noChangeAspect="1"/>
          </p:cNvPicPr>
          <p:nvPr/>
        </p:nvPicPr>
        <p:blipFill>
          <a:blip r:embed="rId5" cstate="print"/>
          <a:stretch>
            <a:fillRect/>
          </a:stretch>
        </p:blipFill>
        <p:spPr>
          <a:xfrm>
            <a:off x="10482263" y="173038"/>
            <a:ext cx="1430337" cy="971550"/>
          </a:xfrm>
          <a:prstGeom prst="rect">
            <a:avLst/>
          </a:prstGeom>
          <a:noFill/>
          <a:ln w="9525">
            <a:noFill/>
          </a:ln>
        </p:spPr>
      </p:pic>
      <p:grpSp>
        <p:nvGrpSpPr>
          <p:cNvPr id="8" name="组合 7"/>
          <p:cNvGrpSpPr/>
          <p:nvPr/>
        </p:nvGrpSpPr>
        <p:grpSpPr>
          <a:xfrm>
            <a:off x="76200" y="-45085"/>
            <a:ext cx="3195320" cy="1609090"/>
            <a:chOff x="120" y="-71"/>
            <a:chExt cx="5032" cy="2534"/>
          </a:xfrm>
        </p:grpSpPr>
        <p:pic>
          <p:nvPicPr>
            <p:cNvPr id="9" name="图片 8" descr="图片10"/>
            <p:cNvPicPr>
              <a:picLocks noChangeAspect="1"/>
            </p:cNvPicPr>
            <p:nvPr/>
          </p:nvPicPr>
          <p:blipFill>
            <a:blip r:embed="rId6" cstate="print"/>
            <a:stretch>
              <a:fillRect/>
            </a:stretch>
          </p:blipFill>
          <p:spPr>
            <a:xfrm>
              <a:off x="2938" y="-71"/>
              <a:ext cx="2215" cy="2535"/>
            </a:xfrm>
            <a:prstGeom prst="rect">
              <a:avLst/>
            </a:prstGeom>
          </p:spPr>
        </p:pic>
        <p:pic>
          <p:nvPicPr>
            <p:cNvPr id="10" name="图片 9" descr="zysj"/>
            <p:cNvPicPr>
              <a:picLocks noChangeAspect="1"/>
            </p:cNvPicPr>
            <p:nvPr/>
          </p:nvPicPr>
          <p:blipFill>
            <a:blip r:embed="rId7" cstate="print">
              <a:clrChange>
                <a:clrFrom>
                  <a:srgbClr val="FFFFFE">
                    <a:alpha val="100000"/>
                  </a:srgbClr>
                </a:clrFrom>
                <a:clrTo>
                  <a:srgbClr val="FFFFFE">
                    <a:alpha val="100000"/>
                    <a:alpha val="0"/>
                  </a:srgbClr>
                </a:clrTo>
              </a:clrChange>
            </a:blip>
            <a:srcRect r="62864" b="1139"/>
            <a:stretch>
              <a:fillRect/>
            </a:stretch>
          </p:blipFill>
          <p:spPr>
            <a:xfrm>
              <a:off x="120" y="820"/>
              <a:ext cx="3078" cy="902"/>
            </a:xfrm>
            <a:prstGeom prst="rect">
              <a:avLst/>
            </a:prstGeom>
          </p:spPr>
        </p:pic>
      </p:grpSp>
    </p:spTree>
  </p:cSld>
  <p:clrMapOvr>
    <a:masterClrMapping/>
  </p:clrMapOvr>
  <p:transition spd="slow">
    <p:wedg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1000"/>
                                        <p:tgtEl>
                                          <p:spTgt spid="3"/>
                                        </p:tgtEl>
                                      </p:cBhvr>
                                    </p:animEffect>
                                    <p:anim calcmode="lin" valueType="num">
                                      <p:cBhvr>
                                        <p:cTn id="20" dur="1000" fill="hold"/>
                                        <p:tgtEl>
                                          <p:spTgt spid="3"/>
                                        </p:tgtEl>
                                        <p:attrNameLst>
                                          <p:attrName>ppt_x</p:attrName>
                                        </p:attrNameLst>
                                      </p:cBhvr>
                                      <p:tavLst>
                                        <p:tav tm="0">
                                          <p:val>
                                            <p:strVal val="#ppt_x"/>
                                          </p:val>
                                        </p:tav>
                                        <p:tav tm="100000">
                                          <p:val>
                                            <p:strVal val="#ppt_x"/>
                                          </p:val>
                                        </p:tav>
                                      </p:tavLst>
                                    </p:anim>
                                    <p:anim calcmode="lin" valueType="num">
                                      <p:cBhvr>
                                        <p:cTn id="21" dur="1000" fill="hold"/>
                                        <p:tgtEl>
                                          <p:spTgt spid="3"/>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1000"/>
                                        <p:tgtEl>
                                          <p:spTgt spid="5"/>
                                        </p:tgtEl>
                                      </p:cBhvr>
                                    </p:animEffect>
                                    <p:anim calcmode="lin" valueType="num">
                                      <p:cBhvr>
                                        <p:cTn id="25" dur="1000" fill="hold"/>
                                        <p:tgtEl>
                                          <p:spTgt spid="5"/>
                                        </p:tgtEl>
                                        <p:attrNameLst>
                                          <p:attrName>ppt_x</p:attrName>
                                        </p:attrNameLst>
                                      </p:cBhvr>
                                      <p:tavLst>
                                        <p:tav tm="0">
                                          <p:val>
                                            <p:strVal val="#ppt_x"/>
                                          </p:val>
                                        </p:tav>
                                        <p:tav tm="100000">
                                          <p:val>
                                            <p:strVal val="#ppt_x"/>
                                          </p:val>
                                        </p:tav>
                                      </p:tavLst>
                                    </p:anim>
                                    <p:anim calcmode="lin" valueType="num">
                                      <p:cBhvr>
                                        <p:cTn id="2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srcRect/>
          <a:stretch>
            <a:fillRect/>
          </a:stretch>
        </a:blipFill>
        <a:effectLst/>
      </p:bgPr>
    </p:bg>
    <p:spTree>
      <p:nvGrpSpPr>
        <p:cNvPr id="1" name=""/>
        <p:cNvGrpSpPr/>
        <p:nvPr/>
      </p:nvGrpSpPr>
      <p:grpSpPr>
        <a:xfrm>
          <a:off x="0" y="0"/>
          <a:ext cx="0" cy="0"/>
          <a:chOff x="0" y="0"/>
          <a:chExt cx="0" cy="0"/>
        </a:xfrm>
      </p:grpSpPr>
      <p:pic>
        <p:nvPicPr>
          <p:cNvPr id="2" name="Picture 7"/>
          <p:cNvPicPr>
            <a:picLocks noChangeAspect="1"/>
          </p:cNvPicPr>
          <p:nvPr/>
        </p:nvPicPr>
        <p:blipFill>
          <a:blip r:embed="rId3" cstate="print">
            <a:lum bright="6000"/>
          </a:blip>
          <a:stretch>
            <a:fillRect/>
          </a:stretch>
        </p:blipFill>
        <p:spPr>
          <a:xfrm>
            <a:off x="9751060" y="351155"/>
            <a:ext cx="2132330" cy="1224280"/>
          </a:xfrm>
          <a:prstGeom prst="rect">
            <a:avLst/>
          </a:prstGeom>
          <a:noFill/>
          <a:ln w="9525">
            <a:noFill/>
          </a:ln>
        </p:spPr>
      </p:pic>
      <p:pic>
        <p:nvPicPr>
          <p:cNvPr id="3" name="图片 2" descr="图片2"/>
          <p:cNvPicPr>
            <a:picLocks noChangeAspect="1"/>
          </p:cNvPicPr>
          <p:nvPr/>
        </p:nvPicPr>
        <p:blipFill>
          <a:blip r:embed="rId4" cstate="print"/>
          <a:stretch>
            <a:fillRect/>
          </a:stretch>
        </p:blipFill>
        <p:spPr>
          <a:xfrm>
            <a:off x="2856865" y="370840"/>
            <a:ext cx="6478270" cy="2105660"/>
          </a:xfrm>
          <a:prstGeom prst="rect">
            <a:avLst/>
          </a:prstGeom>
        </p:spPr>
      </p:pic>
      <p:grpSp>
        <p:nvGrpSpPr>
          <p:cNvPr id="4" name="组合 3"/>
          <p:cNvGrpSpPr/>
          <p:nvPr/>
        </p:nvGrpSpPr>
        <p:grpSpPr>
          <a:xfrm rot="21120000">
            <a:off x="140335" y="2296160"/>
            <a:ext cx="3921760" cy="2283460"/>
            <a:chOff x="-98" y="6233"/>
            <a:chExt cx="5073" cy="2930"/>
          </a:xfrm>
        </p:grpSpPr>
        <p:pic>
          <p:nvPicPr>
            <p:cNvPr id="5" name="图片 4" descr="图片2"/>
            <p:cNvPicPr>
              <a:picLocks noChangeAspect="1"/>
            </p:cNvPicPr>
            <p:nvPr/>
          </p:nvPicPr>
          <p:blipFill>
            <a:blip r:embed="rId5" cstate="print"/>
            <a:stretch>
              <a:fillRect/>
            </a:stretch>
          </p:blipFill>
          <p:spPr>
            <a:xfrm rot="20640000">
              <a:off x="-98" y="6449"/>
              <a:ext cx="2326" cy="2715"/>
            </a:xfrm>
            <a:prstGeom prst="rect">
              <a:avLst/>
            </a:prstGeom>
          </p:spPr>
        </p:pic>
        <p:pic>
          <p:nvPicPr>
            <p:cNvPr id="6" name="图片 5" descr="图片3"/>
            <p:cNvPicPr>
              <a:picLocks noChangeAspect="1"/>
            </p:cNvPicPr>
            <p:nvPr/>
          </p:nvPicPr>
          <p:blipFill>
            <a:blip r:embed="rId6" cstate="print"/>
            <a:stretch>
              <a:fillRect/>
            </a:stretch>
          </p:blipFill>
          <p:spPr>
            <a:xfrm>
              <a:off x="1380" y="6233"/>
              <a:ext cx="2313" cy="2710"/>
            </a:xfrm>
            <a:prstGeom prst="rect">
              <a:avLst/>
            </a:prstGeom>
          </p:spPr>
        </p:pic>
        <p:pic>
          <p:nvPicPr>
            <p:cNvPr id="7" name="图片 6" descr="图片4"/>
            <p:cNvPicPr>
              <a:picLocks noChangeAspect="1"/>
            </p:cNvPicPr>
            <p:nvPr/>
          </p:nvPicPr>
          <p:blipFill>
            <a:blip r:embed="rId7" cstate="print"/>
            <a:stretch>
              <a:fillRect/>
            </a:stretch>
          </p:blipFill>
          <p:spPr>
            <a:xfrm rot="1200000">
              <a:off x="2793" y="6472"/>
              <a:ext cx="2183" cy="2554"/>
            </a:xfrm>
            <a:prstGeom prst="rect">
              <a:avLst/>
            </a:prstGeom>
          </p:spPr>
        </p:pic>
      </p:grpSp>
      <p:grpSp>
        <p:nvGrpSpPr>
          <p:cNvPr id="8" name="组合 7"/>
          <p:cNvGrpSpPr/>
          <p:nvPr/>
        </p:nvGrpSpPr>
        <p:grpSpPr>
          <a:xfrm rot="21060000">
            <a:off x="474550" y="4474795"/>
            <a:ext cx="3450394" cy="2142529"/>
            <a:chOff x="6844" y="7123"/>
            <a:chExt cx="4821" cy="2994"/>
          </a:xfrm>
        </p:grpSpPr>
        <p:pic>
          <p:nvPicPr>
            <p:cNvPr id="9" name="图片 8" descr="数学副本"/>
            <p:cNvPicPr>
              <a:picLocks noChangeAspect="1"/>
            </p:cNvPicPr>
            <p:nvPr/>
          </p:nvPicPr>
          <p:blipFill>
            <a:blip r:embed="rId8" cstate="print"/>
            <a:stretch>
              <a:fillRect/>
            </a:stretch>
          </p:blipFill>
          <p:spPr>
            <a:xfrm rot="21000000">
              <a:off x="6844" y="7214"/>
              <a:ext cx="2041" cy="2835"/>
            </a:xfrm>
            <a:prstGeom prst="rect">
              <a:avLst/>
            </a:prstGeom>
          </p:spPr>
        </p:pic>
        <p:pic>
          <p:nvPicPr>
            <p:cNvPr id="10" name="图片 9" descr="语文副本"/>
            <p:cNvPicPr>
              <a:picLocks noChangeAspect="1"/>
            </p:cNvPicPr>
            <p:nvPr/>
          </p:nvPicPr>
          <p:blipFill>
            <a:blip r:embed="rId9" cstate="print"/>
            <a:stretch>
              <a:fillRect/>
            </a:stretch>
          </p:blipFill>
          <p:spPr>
            <a:xfrm>
              <a:off x="8197" y="7123"/>
              <a:ext cx="2040" cy="2835"/>
            </a:xfrm>
            <a:prstGeom prst="rect">
              <a:avLst/>
            </a:prstGeom>
          </p:spPr>
        </p:pic>
        <p:pic>
          <p:nvPicPr>
            <p:cNvPr id="11" name="图片 10" descr="英语副本"/>
            <p:cNvPicPr>
              <a:picLocks noChangeAspect="1"/>
            </p:cNvPicPr>
            <p:nvPr/>
          </p:nvPicPr>
          <p:blipFill>
            <a:blip r:embed="rId10" cstate="print"/>
            <a:stretch>
              <a:fillRect/>
            </a:stretch>
          </p:blipFill>
          <p:spPr>
            <a:xfrm rot="480000">
              <a:off x="9625" y="7282"/>
              <a:ext cx="2040" cy="2835"/>
            </a:xfrm>
            <a:prstGeom prst="rect">
              <a:avLst/>
            </a:prstGeom>
          </p:spPr>
        </p:pic>
      </p:grpSp>
      <p:pic>
        <p:nvPicPr>
          <p:cNvPr id="12" name="图片 11" descr="图片1"/>
          <p:cNvPicPr>
            <a:picLocks noChangeAspect="1"/>
          </p:cNvPicPr>
          <p:nvPr/>
        </p:nvPicPr>
        <p:blipFill>
          <a:blip r:embed="rId11" cstate="print"/>
          <a:stretch>
            <a:fillRect/>
          </a:stretch>
        </p:blipFill>
        <p:spPr>
          <a:xfrm>
            <a:off x="3930015" y="2456815"/>
            <a:ext cx="5850255" cy="3711575"/>
          </a:xfrm>
          <a:prstGeom prst="rect">
            <a:avLst/>
          </a:prstGeom>
        </p:spPr>
      </p:pic>
      <p:pic>
        <p:nvPicPr>
          <p:cNvPr id="13" name="图片 12" descr="图片14"/>
          <p:cNvPicPr>
            <a:picLocks noChangeAspect="1"/>
          </p:cNvPicPr>
          <p:nvPr/>
        </p:nvPicPr>
        <p:blipFill>
          <a:blip r:embed="rId12" cstate="print"/>
          <a:stretch>
            <a:fillRect/>
          </a:stretch>
        </p:blipFill>
        <p:spPr>
          <a:xfrm>
            <a:off x="6177915" y="4700270"/>
            <a:ext cx="6013450" cy="2206625"/>
          </a:xfrm>
          <a:prstGeom prst="rect">
            <a:avLst/>
          </a:prstGeom>
        </p:spPr>
      </p:pic>
      <p:pic>
        <p:nvPicPr>
          <p:cNvPr id="14" name="图片 13" descr="图片13"/>
          <p:cNvPicPr>
            <a:picLocks noChangeAspect="1"/>
          </p:cNvPicPr>
          <p:nvPr/>
        </p:nvPicPr>
        <p:blipFill>
          <a:blip r:embed="rId13" cstate="print"/>
          <a:stretch>
            <a:fillRect/>
          </a:stretch>
        </p:blipFill>
        <p:spPr>
          <a:xfrm flipV="1">
            <a:off x="0" y="159385"/>
            <a:ext cx="1712595" cy="1182370"/>
          </a:xfrm>
          <a:prstGeom prst="rect">
            <a:avLst/>
          </a:prstGeom>
        </p:spPr>
      </p:pic>
      <p:pic>
        <p:nvPicPr>
          <p:cNvPr id="15" name="图片 14" descr="尖子生阅读封面"/>
          <p:cNvPicPr>
            <a:picLocks noChangeAspect="1"/>
          </p:cNvPicPr>
          <p:nvPr/>
        </p:nvPicPr>
        <p:blipFill>
          <a:blip r:embed="rId14" cstate="print"/>
          <a:stretch>
            <a:fillRect/>
          </a:stretch>
        </p:blipFill>
        <p:spPr>
          <a:xfrm rot="720000">
            <a:off x="9732645" y="1940560"/>
            <a:ext cx="2169160" cy="3016250"/>
          </a:xfrm>
          <a:prstGeom prst="rect">
            <a:avLst/>
          </a:prstGeom>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500"/>
                                        <p:tgtEl>
                                          <p:spTgt spid="12"/>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fade">
                                      <p:cBhvr>
                                        <p:cTn id="23"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7" cstate="print"/>
          <a:srcRect/>
          <a:stretch>
            <a:fillRect/>
          </a:stretch>
        </a:blipFill>
        <a:effectLst/>
      </p:bgPr>
    </p:bg>
    <p:spTree>
      <p:nvGrpSpPr>
        <p:cNvPr id="1" name=""/>
        <p:cNvGrpSpPr/>
        <p:nvPr/>
      </p:nvGrpSpPr>
      <p:grpSpPr>
        <a:xfrm>
          <a:off x="0" y="0"/>
          <a:ext cx="0" cy="0"/>
          <a:chOff x="0" y="0"/>
          <a:chExt cx="0" cy="0"/>
        </a:xfrm>
      </p:grpSpPr>
      <p:pic>
        <p:nvPicPr>
          <p:cNvPr id="2" name="Picture 7"/>
          <p:cNvPicPr>
            <a:picLocks noChangeAspect="1"/>
          </p:cNvPicPr>
          <p:nvPr>
            <p:custDataLst>
              <p:tags r:id="rId1"/>
            </p:custDataLst>
          </p:nvPr>
        </p:nvPicPr>
        <p:blipFill>
          <a:blip r:embed="rId8" cstate="print"/>
          <a:stretch>
            <a:fillRect/>
          </a:stretch>
        </p:blipFill>
        <p:spPr>
          <a:xfrm>
            <a:off x="9705975" y="266065"/>
            <a:ext cx="2042795" cy="1172845"/>
          </a:xfrm>
          <a:prstGeom prst="rect">
            <a:avLst/>
          </a:prstGeom>
          <a:noFill/>
          <a:ln w="9525">
            <a:noFill/>
          </a:ln>
        </p:spPr>
      </p:pic>
      <p:sp>
        <p:nvSpPr>
          <p:cNvPr id="3" name="矩形 2"/>
          <p:cNvSpPr/>
          <p:nvPr/>
        </p:nvSpPr>
        <p:spPr>
          <a:xfrm>
            <a:off x="3514090" y="1403350"/>
            <a:ext cx="5163185" cy="783590"/>
          </a:xfrm>
          <a:prstGeom prst="rect">
            <a:avLst/>
          </a:prstGeom>
          <a:noFill/>
          <a:ln>
            <a:noFill/>
          </a:ln>
        </p:spPr>
        <p:txBody>
          <a:bodyPr wrap="square" rtlCol="0" anchor="t">
            <a:spAutoFit/>
            <a:scene3d>
              <a:camera prst="orthographicFront"/>
              <a:lightRig rig="threePt" dir="t"/>
            </a:scene3d>
          </a:bodyPr>
          <a:lstStyle/>
          <a:p>
            <a:pPr algn="dist"/>
            <a:r>
              <a:rPr lang="zh-CN" altLang="en-US" sz="4500" b="1">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sym typeface="+mn-ea"/>
              </a:rPr>
              <a:t>小学免费教考资源</a:t>
            </a:r>
            <a:endParaRPr lang="zh-CN" altLang="en-US" sz="4500" b="1">
              <a:solidFill>
                <a:schemeClr val="tx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sym typeface="+mn-ea"/>
            </a:endParaRPr>
          </a:p>
        </p:txBody>
      </p:sp>
      <p:sp>
        <p:nvSpPr>
          <p:cNvPr id="4" name="文本框 13"/>
          <p:cNvSpPr txBox="1"/>
          <p:nvPr/>
        </p:nvSpPr>
        <p:spPr>
          <a:xfrm>
            <a:off x="2586990" y="2599690"/>
            <a:ext cx="8371205" cy="3322955"/>
          </a:xfrm>
          <a:prstGeom prst="rect">
            <a:avLst/>
          </a:prstGeom>
          <a:noFill/>
        </p:spPr>
        <p:txBody>
          <a:bodyPr wrap="square" rtlCol="0">
            <a:spAutoFit/>
          </a:bodyPr>
          <a:lstStyle/>
          <a:p>
            <a:pPr algn="l">
              <a:lnSpc>
                <a:spcPct val="150000"/>
              </a:lnSpc>
            </a:pPr>
            <a:r>
              <a:rPr lang="en-US" altLang="zh-CN" sz="2800"/>
              <a:t>         </a:t>
            </a:r>
            <a:r>
              <a:rPr lang="zh-CN" sz="2800"/>
              <a:t>扫描梓耕教育、名师汇二维码，登录梓耕教育网站www.jlzgjy.com.cn，下载更多教考资源。</a:t>
            </a:r>
          </a:p>
          <a:p>
            <a:pPr algn="l">
              <a:lnSpc>
                <a:spcPct val="150000"/>
              </a:lnSpc>
            </a:pPr>
            <a:r>
              <a:rPr lang="zh-CN" sz="2800"/>
              <a:t>       </a:t>
            </a:r>
            <a:r>
              <a:rPr lang="en-US" altLang="zh-CN" sz="2800"/>
              <a:t>  </a:t>
            </a:r>
            <a:r>
              <a:rPr lang="zh-CN" sz="2800"/>
              <a:t>小学各学科题库、精品课件、名师教案、课文朗读与听力、公开课视频、知识点微课、工作总结及日常工作表格等优质免费资源等你来拿！</a:t>
            </a:r>
          </a:p>
        </p:txBody>
      </p:sp>
      <p:pic>
        <p:nvPicPr>
          <p:cNvPr id="5" name="图片 4" descr="梓耕教育"/>
          <p:cNvPicPr>
            <a:picLocks noChangeAspect="1"/>
          </p:cNvPicPr>
          <p:nvPr>
            <p:custDataLst>
              <p:tags r:id="rId2"/>
            </p:custDataLst>
          </p:nvPr>
        </p:nvPicPr>
        <p:blipFill>
          <a:blip r:embed="rId9" cstate="print"/>
          <a:stretch>
            <a:fillRect/>
          </a:stretch>
        </p:blipFill>
        <p:spPr>
          <a:xfrm>
            <a:off x="599758" y="2373630"/>
            <a:ext cx="1809750" cy="1781175"/>
          </a:xfrm>
          <a:prstGeom prst="rect">
            <a:avLst/>
          </a:prstGeom>
        </p:spPr>
      </p:pic>
      <p:pic>
        <p:nvPicPr>
          <p:cNvPr id="6" name="图片 5" descr="梓耕名师汇二维吗"/>
          <p:cNvPicPr>
            <a:picLocks noChangeAspect="1"/>
          </p:cNvPicPr>
          <p:nvPr>
            <p:custDataLst>
              <p:tags r:id="rId3"/>
            </p:custDataLst>
          </p:nvPr>
        </p:nvPicPr>
        <p:blipFill>
          <a:blip r:embed="rId10" cstate="print"/>
          <a:srcRect l="3582" t="3184" r="3184" b="4080"/>
          <a:stretch>
            <a:fillRect/>
          </a:stretch>
        </p:blipFill>
        <p:spPr>
          <a:xfrm>
            <a:off x="612140" y="4147185"/>
            <a:ext cx="1784985" cy="1775460"/>
          </a:xfrm>
          <a:prstGeom prst="rect">
            <a:avLst/>
          </a:prstGeom>
        </p:spPr>
      </p:pic>
      <p:pic>
        <p:nvPicPr>
          <p:cNvPr id="7" name="图片 6" descr="图片14"/>
          <p:cNvPicPr>
            <a:picLocks noChangeAspect="1"/>
          </p:cNvPicPr>
          <p:nvPr>
            <p:custDataLst>
              <p:tags r:id="rId4"/>
            </p:custDataLst>
          </p:nvPr>
        </p:nvPicPr>
        <p:blipFill>
          <a:blip r:embed="rId11" cstate="print"/>
          <a:stretch>
            <a:fillRect/>
          </a:stretch>
        </p:blipFill>
        <p:spPr>
          <a:xfrm>
            <a:off x="6178550" y="4671060"/>
            <a:ext cx="6013450" cy="2206625"/>
          </a:xfrm>
          <a:prstGeom prst="rect">
            <a:avLst/>
          </a:prstGeom>
        </p:spPr>
      </p:pic>
      <p:pic>
        <p:nvPicPr>
          <p:cNvPr id="8" name="图片 7" descr="图片13"/>
          <p:cNvPicPr>
            <a:picLocks noChangeAspect="1"/>
          </p:cNvPicPr>
          <p:nvPr>
            <p:custDataLst>
              <p:tags r:id="rId5"/>
            </p:custDataLst>
          </p:nvPr>
        </p:nvPicPr>
        <p:blipFill>
          <a:blip r:embed="rId12" cstate="print"/>
          <a:stretch>
            <a:fillRect/>
          </a:stretch>
        </p:blipFill>
        <p:spPr>
          <a:xfrm flipV="1">
            <a:off x="0" y="159385"/>
            <a:ext cx="1712595" cy="1182370"/>
          </a:xfrm>
          <a:prstGeom prst="rect">
            <a:avLst/>
          </a:prstGeom>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srcRect/>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4" cstate="print"/>
          <a:stretch>
            <a:fillRect/>
          </a:stretch>
        </p:blipFill>
        <p:spPr>
          <a:xfrm>
            <a:off x="10482263" y="173038"/>
            <a:ext cx="1430337" cy="971550"/>
          </a:xfrm>
          <a:prstGeom prst="rect">
            <a:avLst/>
          </a:prstGeom>
          <a:noFill/>
          <a:ln w="9525">
            <a:noFill/>
          </a:ln>
        </p:spPr>
      </p:pic>
      <p:grpSp>
        <p:nvGrpSpPr>
          <p:cNvPr id="3" name="组合 2"/>
          <p:cNvGrpSpPr/>
          <p:nvPr/>
        </p:nvGrpSpPr>
        <p:grpSpPr>
          <a:xfrm>
            <a:off x="86995" y="57785"/>
            <a:ext cx="2636520" cy="1080770"/>
            <a:chOff x="137" y="91"/>
            <a:chExt cx="4152" cy="1702"/>
          </a:xfrm>
        </p:grpSpPr>
        <p:pic>
          <p:nvPicPr>
            <p:cNvPr id="4" name="图片 3" descr="图片7"/>
            <p:cNvPicPr>
              <a:picLocks noChangeAspect="1"/>
            </p:cNvPicPr>
            <p:nvPr>
              <p:custDataLst>
                <p:tags r:id="rId1"/>
              </p:custDataLst>
            </p:nvPr>
          </p:nvPicPr>
          <p:blipFill>
            <a:blip r:embed="rId5" cstate="print"/>
            <a:stretch>
              <a:fillRect/>
            </a:stretch>
          </p:blipFill>
          <p:spPr>
            <a:xfrm>
              <a:off x="3239" y="91"/>
              <a:ext cx="1051" cy="1702"/>
            </a:xfrm>
            <a:prstGeom prst="rect">
              <a:avLst/>
            </a:prstGeom>
          </p:spPr>
        </p:pic>
        <p:pic>
          <p:nvPicPr>
            <p:cNvPr id="5" name="图片 4" descr="fxzb"/>
            <p:cNvPicPr>
              <a:picLocks noChangeAspect="1"/>
            </p:cNvPicPr>
            <p:nvPr/>
          </p:nvPicPr>
          <p:blipFill>
            <a:blip r:embed="rId6" cstate="print">
              <a:clrChange>
                <a:clrFrom>
                  <a:srgbClr val="FFFFFE">
                    <a:alpha val="100000"/>
                  </a:srgbClr>
                </a:clrFrom>
                <a:clrTo>
                  <a:srgbClr val="FFFFFE">
                    <a:alpha val="100000"/>
                    <a:alpha val="0"/>
                  </a:srgbClr>
                </a:clrTo>
              </a:clrChange>
            </a:blip>
            <a:srcRect r="62652" b="-115"/>
            <a:stretch>
              <a:fillRect/>
            </a:stretch>
          </p:blipFill>
          <p:spPr>
            <a:xfrm>
              <a:off x="137" y="580"/>
              <a:ext cx="2955" cy="872"/>
            </a:xfrm>
            <a:prstGeom prst="rect">
              <a:avLst/>
            </a:prstGeom>
          </p:spPr>
        </p:pic>
      </p:grpSp>
      <p:sp>
        <p:nvSpPr>
          <p:cNvPr id="6" name="矩形 5"/>
          <p:cNvSpPr/>
          <p:nvPr/>
        </p:nvSpPr>
        <p:spPr>
          <a:xfrm>
            <a:off x="1725102" y="1368551"/>
            <a:ext cx="6126480" cy="645160"/>
          </a:xfrm>
          <a:prstGeom prst="rect">
            <a:avLst/>
          </a:prstGeom>
        </p:spPr>
        <p:txBody>
          <a:bodyPr wrap="none">
            <a:spAutoFit/>
          </a:bodyPr>
          <a:lstStyle/>
          <a:p>
            <a:r>
              <a:rPr lang="zh-CN" altLang="en-US" sz="3600" dirty="0">
                <a:solidFill>
                  <a:schemeClr val="tx1">
                    <a:lumMod val="95000"/>
                    <a:lumOff val="5000"/>
                  </a:schemeClr>
                </a:solidFill>
                <a:latin typeface="+mn-ea"/>
                <a:ea typeface="+mn-ea"/>
              </a:rPr>
              <a:t>求下列各组数的最小公倍数。</a:t>
            </a:r>
          </a:p>
        </p:txBody>
      </p:sp>
      <p:sp>
        <p:nvSpPr>
          <p:cNvPr id="10" name="矩形 9"/>
          <p:cNvSpPr/>
          <p:nvPr/>
        </p:nvSpPr>
        <p:spPr>
          <a:xfrm>
            <a:off x="2260572" y="2399635"/>
            <a:ext cx="640080" cy="645160"/>
          </a:xfrm>
          <a:prstGeom prst="rect">
            <a:avLst/>
          </a:prstGeom>
        </p:spPr>
        <p:txBody>
          <a:bodyPr wrap="none">
            <a:spAutoFit/>
          </a:bodyPr>
          <a:lstStyle/>
          <a:p>
            <a:r>
              <a:rPr lang="zh-CN" altLang="zh-CN" sz="3600" dirty="0">
                <a:solidFill>
                  <a:srgbClr val="000000"/>
                </a:solidFill>
                <a:latin typeface="+mn-ea"/>
                <a:ea typeface="+mn-ea"/>
                <a:cs typeface="Times New Roman" panose="02020603050405020304" pitchFamily="18" charset="0"/>
              </a:rPr>
              <a:t>和</a:t>
            </a:r>
          </a:p>
        </p:txBody>
      </p:sp>
      <p:sp>
        <p:nvSpPr>
          <p:cNvPr id="11" name="矩形 10"/>
          <p:cNvSpPr/>
          <p:nvPr/>
        </p:nvSpPr>
        <p:spPr>
          <a:xfrm>
            <a:off x="1725102" y="2390924"/>
            <a:ext cx="640080" cy="645160"/>
          </a:xfrm>
          <a:prstGeom prst="rect">
            <a:avLst/>
          </a:prstGeom>
        </p:spPr>
        <p:txBody>
          <a:bodyPr wrap="none">
            <a:spAutoFit/>
          </a:bodyPr>
          <a:lstStyle/>
          <a:p>
            <a:r>
              <a:rPr lang="en-US" altLang="zh-CN" sz="3600" dirty="0" smtClean="0">
                <a:solidFill>
                  <a:srgbClr val="000000"/>
                </a:solidFill>
                <a:latin typeface="+mn-ea"/>
                <a:ea typeface="+mn-ea"/>
                <a:cs typeface="Times New Roman" panose="02020603050405020304" pitchFamily="18" charset="0"/>
              </a:rPr>
              <a:t>12</a:t>
            </a:r>
          </a:p>
        </p:txBody>
      </p:sp>
      <p:sp>
        <p:nvSpPr>
          <p:cNvPr id="14" name="矩形 13"/>
          <p:cNvSpPr/>
          <p:nvPr/>
        </p:nvSpPr>
        <p:spPr>
          <a:xfrm>
            <a:off x="2805222" y="2390924"/>
            <a:ext cx="411480" cy="645160"/>
          </a:xfrm>
          <a:prstGeom prst="rect">
            <a:avLst/>
          </a:prstGeom>
        </p:spPr>
        <p:txBody>
          <a:bodyPr wrap="none">
            <a:spAutoFit/>
          </a:bodyPr>
          <a:lstStyle/>
          <a:p>
            <a:r>
              <a:rPr lang="en-US" altLang="zh-CN" sz="3600" dirty="0" smtClean="0">
                <a:solidFill>
                  <a:srgbClr val="000000"/>
                </a:solidFill>
                <a:latin typeface="+mn-ea"/>
                <a:ea typeface="+mn-ea"/>
                <a:cs typeface="Times New Roman" panose="02020603050405020304" pitchFamily="18" charset="0"/>
              </a:rPr>
              <a:t>3</a:t>
            </a:r>
          </a:p>
        </p:txBody>
      </p:sp>
      <p:sp>
        <p:nvSpPr>
          <p:cNvPr id="15" name="矩形 14"/>
          <p:cNvSpPr/>
          <p:nvPr/>
        </p:nvSpPr>
        <p:spPr>
          <a:xfrm>
            <a:off x="4084883" y="2382213"/>
            <a:ext cx="5440680" cy="645160"/>
          </a:xfrm>
          <a:prstGeom prst="rect">
            <a:avLst/>
          </a:prstGeom>
        </p:spPr>
        <p:txBody>
          <a:bodyPr wrap="none">
            <a:spAutoFit/>
          </a:bodyPr>
          <a:lstStyle/>
          <a:p>
            <a:r>
              <a:rPr lang="en-US" altLang="zh-CN" sz="3600" dirty="0">
                <a:solidFill>
                  <a:srgbClr val="C00000"/>
                </a:solidFill>
                <a:latin typeface="+mj-ea"/>
                <a:ea typeface="+mj-ea"/>
                <a:cs typeface="Times New Roman" panose="02020603050405020304" pitchFamily="18" charset="0"/>
              </a:rPr>
              <a:t>12</a:t>
            </a:r>
            <a:r>
              <a:rPr lang="zh-CN" altLang="en-US" sz="3600" dirty="0">
                <a:solidFill>
                  <a:srgbClr val="C00000"/>
                </a:solidFill>
                <a:latin typeface="+mj-ea"/>
                <a:ea typeface="+mj-ea"/>
                <a:cs typeface="Times New Roman" panose="02020603050405020304" pitchFamily="18" charset="0"/>
              </a:rPr>
              <a:t>和</a:t>
            </a:r>
            <a:r>
              <a:rPr lang="en-US" altLang="zh-CN" sz="3600" dirty="0">
                <a:solidFill>
                  <a:srgbClr val="C00000"/>
                </a:solidFill>
                <a:latin typeface="+mj-ea"/>
                <a:ea typeface="+mj-ea"/>
                <a:cs typeface="Times New Roman" panose="02020603050405020304" pitchFamily="18" charset="0"/>
              </a:rPr>
              <a:t>3</a:t>
            </a:r>
            <a:r>
              <a:rPr lang="zh-CN" altLang="en-US" sz="3600" dirty="0">
                <a:solidFill>
                  <a:srgbClr val="C00000"/>
                </a:solidFill>
                <a:latin typeface="+mj-ea"/>
                <a:ea typeface="+mj-ea"/>
                <a:cs typeface="Times New Roman" panose="02020603050405020304" pitchFamily="18" charset="0"/>
              </a:rPr>
              <a:t>的最小公倍数是</a:t>
            </a:r>
            <a:r>
              <a:rPr lang="en-US" altLang="zh-CN" sz="3600" dirty="0" smtClean="0">
                <a:solidFill>
                  <a:srgbClr val="C00000"/>
                </a:solidFill>
                <a:latin typeface="+mj-ea"/>
                <a:ea typeface="+mj-ea"/>
                <a:cs typeface="Times New Roman" panose="02020603050405020304" pitchFamily="18" charset="0"/>
              </a:rPr>
              <a:t>12</a:t>
            </a:r>
            <a:r>
              <a:rPr lang="zh-CN" altLang="en-US" sz="3600" dirty="0" smtClean="0">
                <a:solidFill>
                  <a:srgbClr val="C00000"/>
                </a:solidFill>
                <a:latin typeface="+mj-ea"/>
                <a:ea typeface="+mj-ea"/>
                <a:cs typeface="Times New Roman" panose="02020603050405020304" pitchFamily="18" charset="0"/>
              </a:rPr>
              <a:t>。</a:t>
            </a:r>
            <a:endParaRPr lang="zh-CN" altLang="en-US" sz="3600" dirty="0">
              <a:solidFill>
                <a:srgbClr val="C00000"/>
              </a:solidFill>
              <a:latin typeface="+mj-ea"/>
              <a:ea typeface="+mj-ea"/>
            </a:endParaRPr>
          </a:p>
        </p:txBody>
      </p:sp>
      <p:sp>
        <p:nvSpPr>
          <p:cNvPr id="16" name="矩形 15"/>
          <p:cNvSpPr/>
          <p:nvPr/>
        </p:nvSpPr>
        <p:spPr>
          <a:xfrm>
            <a:off x="2294484" y="3704490"/>
            <a:ext cx="640080" cy="645160"/>
          </a:xfrm>
          <a:prstGeom prst="rect">
            <a:avLst/>
          </a:prstGeom>
        </p:spPr>
        <p:txBody>
          <a:bodyPr wrap="none">
            <a:spAutoFit/>
          </a:bodyPr>
          <a:lstStyle/>
          <a:p>
            <a:r>
              <a:rPr lang="zh-CN" altLang="zh-CN" sz="3600" dirty="0">
                <a:solidFill>
                  <a:srgbClr val="000000"/>
                </a:solidFill>
                <a:latin typeface="+mn-ea"/>
                <a:ea typeface="+mn-ea"/>
                <a:cs typeface="Times New Roman" panose="02020603050405020304" pitchFamily="18" charset="0"/>
              </a:rPr>
              <a:t>和</a:t>
            </a:r>
          </a:p>
        </p:txBody>
      </p:sp>
      <p:sp>
        <p:nvSpPr>
          <p:cNvPr id="17" name="矩形 16"/>
          <p:cNvSpPr/>
          <p:nvPr/>
        </p:nvSpPr>
        <p:spPr>
          <a:xfrm>
            <a:off x="1759014" y="3695779"/>
            <a:ext cx="640080" cy="645160"/>
          </a:xfrm>
          <a:prstGeom prst="rect">
            <a:avLst/>
          </a:prstGeom>
        </p:spPr>
        <p:txBody>
          <a:bodyPr wrap="none">
            <a:spAutoFit/>
          </a:bodyPr>
          <a:lstStyle/>
          <a:p>
            <a:r>
              <a:rPr lang="en-US" altLang="zh-CN" sz="3600" dirty="0" smtClean="0">
                <a:solidFill>
                  <a:srgbClr val="000000"/>
                </a:solidFill>
                <a:latin typeface="+mn-ea"/>
                <a:ea typeface="+mn-ea"/>
                <a:cs typeface="Times New Roman" panose="02020603050405020304" pitchFamily="18" charset="0"/>
              </a:rPr>
              <a:t>16</a:t>
            </a:r>
          </a:p>
        </p:txBody>
      </p:sp>
      <p:sp>
        <p:nvSpPr>
          <p:cNvPr id="20" name="矩形 19"/>
          <p:cNvSpPr/>
          <p:nvPr/>
        </p:nvSpPr>
        <p:spPr>
          <a:xfrm>
            <a:off x="2783045" y="3687068"/>
            <a:ext cx="640080" cy="645160"/>
          </a:xfrm>
          <a:prstGeom prst="rect">
            <a:avLst/>
          </a:prstGeom>
        </p:spPr>
        <p:txBody>
          <a:bodyPr wrap="none">
            <a:spAutoFit/>
          </a:bodyPr>
          <a:lstStyle/>
          <a:p>
            <a:r>
              <a:rPr lang="en-US" altLang="zh-CN" sz="3600" dirty="0" smtClean="0">
                <a:solidFill>
                  <a:srgbClr val="000000"/>
                </a:solidFill>
                <a:latin typeface="+mn-ea"/>
                <a:ea typeface="+mn-ea"/>
                <a:cs typeface="Times New Roman" panose="02020603050405020304" pitchFamily="18" charset="0"/>
              </a:rPr>
              <a:t>24</a:t>
            </a:r>
          </a:p>
        </p:txBody>
      </p:sp>
      <p:sp>
        <p:nvSpPr>
          <p:cNvPr id="21" name="矩形 20"/>
          <p:cNvSpPr/>
          <p:nvPr/>
        </p:nvSpPr>
        <p:spPr>
          <a:xfrm>
            <a:off x="4118795" y="3687068"/>
            <a:ext cx="5669280" cy="645160"/>
          </a:xfrm>
          <a:prstGeom prst="rect">
            <a:avLst/>
          </a:prstGeom>
        </p:spPr>
        <p:txBody>
          <a:bodyPr wrap="none">
            <a:spAutoFit/>
          </a:bodyPr>
          <a:lstStyle/>
          <a:p>
            <a:r>
              <a:rPr lang="en-US" altLang="zh-CN" sz="3600" dirty="0" smtClean="0">
                <a:solidFill>
                  <a:srgbClr val="C00000"/>
                </a:solidFill>
                <a:latin typeface="+mj-ea"/>
                <a:ea typeface="+mj-ea"/>
                <a:cs typeface="Times New Roman" panose="02020603050405020304" pitchFamily="18" charset="0"/>
              </a:rPr>
              <a:t>16</a:t>
            </a:r>
            <a:r>
              <a:rPr lang="zh-CN" altLang="en-US" sz="3600" dirty="0">
                <a:solidFill>
                  <a:srgbClr val="C00000"/>
                </a:solidFill>
                <a:latin typeface="+mj-ea"/>
                <a:ea typeface="+mj-ea"/>
                <a:cs typeface="Times New Roman" panose="02020603050405020304" pitchFamily="18" charset="0"/>
              </a:rPr>
              <a:t>和</a:t>
            </a:r>
            <a:r>
              <a:rPr lang="en-US" altLang="zh-CN" sz="3600" dirty="0">
                <a:solidFill>
                  <a:srgbClr val="C00000"/>
                </a:solidFill>
                <a:latin typeface="+mj-ea"/>
                <a:ea typeface="+mj-ea"/>
                <a:cs typeface="Times New Roman" panose="02020603050405020304" pitchFamily="18" charset="0"/>
              </a:rPr>
              <a:t>24</a:t>
            </a:r>
            <a:r>
              <a:rPr lang="zh-CN" altLang="en-US" sz="3600" dirty="0">
                <a:solidFill>
                  <a:srgbClr val="C00000"/>
                </a:solidFill>
                <a:latin typeface="+mj-ea"/>
                <a:ea typeface="+mj-ea"/>
                <a:cs typeface="Times New Roman" panose="02020603050405020304" pitchFamily="18" charset="0"/>
              </a:rPr>
              <a:t>的最小公倍数是</a:t>
            </a:r>
            <a:r>
              <a:rPr lang="en-US" altLang="zh-CN" sz="3600" dirty="0" smtClean="0">
                <a:solidFill>
                  <a:srgbClr val="C00000"/>
                </a:solidFill>
                <a:latin typeface="+mj-ea"/>
                <a:ea typeface="+mj-ea"/>
                <a:cs typeface="Times New Roman" panose="02020603050405020304" pitchFamily="18" charset="0"/>
              </a:rPr>
              <a:t>48</a:t>
            </a:r>
            <a:r>
              <a:rPr lang="zh-CN" altLang="en-US" sz="3600" dirty="0" smtClean="0">
                <a:solidFill>
                  <a:srgbClr val="C00000"/>
                </a:solidFill>
                <a:latin typeface="+mj-ea"/>
                <a:ea typeface="+mj-ea"/>
                <a:cs typeface="Times New Roman" panose="02020603050405020304" pitchFamily="18" charset="0"/>
              </a:rPr>
              <a:t>。</a:t>
            </a:r>
            <a:endParaRPr lang="zh-CN" altLang="en-US" sz="3600" dirty="0">
              <a:solidFill>
                <a:srgbClr val="C00000"/>
              </a:solidFill>
              <a:latin typeface="+mj-ea"/>
              <a:ea typeface="+mj-ea"/>
            </a:endParaRPr>
          </a:p>
        </p:txBody>
      </p:sp>
      <p:sp>
        <p:nvSpPr>
          <p:cNvPr id="22" name="矩形 21"/>
          <p:cNvSpPr/>
          <p:nvPr/>
        </p:nvSpPr>
        <p:spPr>
          <a:xfrm>
            <a:off x="2332580" y="4991923"/>
            <a:ext cx="640080" cy="645160"/>
          </a:xfrm>
          <a:prstGeom prst="rect">
            <a:avLst/>
          </a:prstGeom>
        </p:spPr>
        <p:txBody>
          <a:bodyPr wrap="none">
            <a:spAutoFit/>
          </a:bodyPr>
          <a:lstStyle/>
          <a:p>
            <a:r>
              <a:rPr lang="zh-CN" altLang="zh-CN" sz="3600" dirty="0">
                <a:solidFill>
                  <a:srgbClr val="000000"/>
                </a:solidFill>
                <a:latin typeface="+mn-ea"/>
                <a:ea typeface="+mn-ea"/>
                <a:cs typeface="Times New Roman" panose="02020603050405020304" pitchFamily="18" charset="0"/>
              </a:rPr>
              <a:t>和</a:t>
            </a:r>
          </a:p>
        </p:txBody>
      </p:sp>
      <p:sp>
        <p:nvSpPr>
          <p:cNvPr id="23" name="矩形 22"/>
          <p:cNvSpPr/>
          <p:nvPr/>
        </p:nvSpPr>
        <p:spPr>
          <a:xfrm>
            <a:off x="1981720" y="4983212"/>
            <a:ext cx="411480" cy="645160"/>
          </a:xfrm>
          <a:prstGeom prst="rect">
            <a:avLst/>
          </a:prstGeom>
        </p:spPr>
        <p:txBody>
          <a:bodyPr wrap="none">
            <a:spAutoFit/>
          </a:bodyPr>
          <a:lstStyle/>
          <a:p>
            <a:r>
              <a:rPr lang="en-US" altLang="zh-CN" sz="3600" dirty="0" smtClean="0">
                <a:solidFill>
                  <a:srgbClr val="000000"/>
                </a:solidFill>
                <a:latin typeface="+mn-ea"/>
                <a:ea typeface="+mn-ea"/>
                <a:cs typeface="Times New Roman" panose="02020603050405020304" pitchFamily="18" charset="0"/>
              </a:rPr>
              <a:t>7</a:t>
            </a:r>
          </a:p>
        </p:txBody>
      </p:sp>
      <p:sp>
        <p:nvSpPr>
          <p:cNvPr id="24" name="矩形 23"/>
          <p:cNvSpPr/>
          <p:nvPr/>
        </p:nvSpPr>
        <p:spPr>
          <a:xfrm>
            <a:off x="2845816" y="4974501"/>
            <a:ext cx="411480" cy="645160"/>
          </a:xfrm>
          <a:prstGeom prst="rect">
            <a:avLst/>
          </a:prstGeom>
        </p:spPr>
        <p:txBody>
          <a:bodyPr wrap="none">
            <a:spAutoFit/>
          </a:bodyPr>
          <a:lstStyle/>
          <a:p>
            <a:r>
              <a:rPr lang="en-US" altLang="zh-CN" sz="3600" dirty="0" smtClean="0">
                <a:solidFill>
                  <a:srgbClr val="000000"/>
                </a:solidFill>
                <a:latin typeface="+mn-ea"/>
                <a:ea typeface="+mn-ea"/>
                <a:cs typeface="Times New Roman" panose="02020603050405020304" pitchFamily="18" charset="0"/>
              </a:rPr>
              <a:t>9</a:t>
            </a:r>
          </a:p>
        </p:txBody>
      </p:sp>
      <p:sp>
        <p:nvSpPr>
          <p:cNvPr id="25" name="矩形 24"/>
          <p:cNvSpPr/>
          <p:nvPr/>
        </p:nvSpPr>
        <p:spPr>
          <a:xfrm>
            <a:off x="4156891" y="4974501"/>
            <a:ext cx="5212080" cy="645160"/>
          </a:xfrm>
          <a:prstGeom prst="rect">
            <a:avLst/>
          </a:prstGeom>
        </p:spPr>
        <p:txBody>
          <a:bodyPr wrap="none">
            <a:spAutoFit/>
          </a:bodyPr>
          <a:lstStyle/>
          <a:p>
            <a:r>
              <a:rPr lang="en-US" altLang="zh-CN" sz="3600" dirty="0" smtClean="0">
                <a:solidFill>
                  <a:srgbClr val="C00000"/>
                </a:solidFill>
                <a:latin typeface="+mj-ea"/>
                <a:ea typeface="+mj-ea"/>
                <a:cs typeface="Times New Roman" panose="02020603050405020304" pitchFamily="18" charset="0"/>
              </a:rPr>
              <a:t>7</a:t>
            </a:r>
            <a:r>
              <a:rPr lang="zh-CN" altLang="en-US" sz="3600" dirty="0">
                <a:solidFill>
                  <a:srgbClr val="C00000"/>
                </a:solidFill>
                <a:latin typeface="+mj-ea"/>
                <a:ea typeface="+mj-ea"/>
                <a:cs typeface="Times New Roman" panose="02020603050405020304" pitchFamily="18" charset="0"/>
              </a:rPr>
              <a:t>和</a:t>
            </a:r>
            <a:r>
              <a:rPr lang="en-US" altLang="zh-CN" sz="3600" dirty="0">
                <a:solidFill>
                  <a:srgbClr val="C00000"/>
                </a:solidFill>
                <a:latin typeface="+mj-ea"/>
                <a:ea typeface="+mj-ea"/>
                <a:cs typeface="Times New Roman" panose="02020603050405020304" pitchFamily="18" charset="0"/>
              </a:rPr>
              <a:t>9</a:t>
            </a:r>
            <a:r>
              <a:rPr lang="zh-CN" altLang="en-US" sz="3600" dirty="0">
                <a:solidFill>
                  <a:srgbClr val="C00000"/>
                </a:solidFill>
                <a:latin typeface="+mj-ea"/>
                <a:ea typeface="+mj-ea"/>
                <a:cs typeface="Times New Roman" panose="02020603050405020304" pitchFamily="18" charset="0"/>
              </a:rPr>
              <a:t>的最小公倍数是</a:t>
            </a:r>
            <a:r>
              <a:rPr lang="en-US" altLang="zh-CN" sz="3600" dirty="0" smtClean="0">
                <a:solidFill>
                  <a:srgbClr val="C00000"/>
                </a:solidFill>
                <a:latin typeface="+mj-ea"/>
                <a:ea typeface="+mj-ea"/>
                <a:cs typeface="Times New Roman" panose="02020603050405020304" pitchFamily="18" charset="0"/>
              </a:rPr>
              <a:t>63</a:t>
            </a:r>
            <a:r>
              <a:rPr lang="zh-CN" altLang="en-US" sz="3600" dirty="0" smtClean="0">
                <a:solidFill>
                  <a:srgbClr val="C00000"/>
                </a:solidFill>
                <a:latin typeface="+mj-ea"/>
                <a:ea typeface="+mj-ea"/>
                <a:cs typeface="Times New Roman" panose="02020603050405020304" pitchFamily="18" charset="0"/>
              </a:rPr>
              <a:t>。</a:t>
            </a:r>
            <a:endParaRPr lang="zh-CN" altLang="en-US" sz="3600" dirty="0">
              <a:solidFill>
                <a:srgbClr val="C00000"/>
              </a:solidFill>
              <a:latin typeface="+mj-ea"/>
              <a:ea typeface="+mj-ea"/>
            </a:endParaRP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42"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arn(outHorizontal)">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42"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barn(outHorizontal)">
                                      <p:cBhvr>
                                        <p:cTn id="12" dur="500"/>
                                        <p:tgtEl>
                                          <p:spTgt spid="21"/>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42" fill="hold" grpId="0" nodeType="clickEffect">
                                  <p:stCondLst>
                                    <p:cond delay="0"/>
                                  </p:stCondLst>
                                  <p:childTnLst>
                                    <p:set>
                                      <p:cBhvr>
                                        <p:cTn id="16" dur="1" fill="hold">
                                          <p:stCondLst>
                                            <p:cond delay="0"/>
                                          </p:stCondLst>
                                        </p:cTn>
                                        <p:tgtEl>
                                          <p:spTgt spid="25"/>
                                        </p:tgtEl>
                                        <p:attrNameLst>
                                          <p:attrName>style.visibility</p:attrName>
                                        </p:attrNameLst>
                                      </p:cBhvr>
                                      <p:to>
                                        <p:strVal val="visible"/>
                                      </p:to>
                                    </p:set>
                                    <p:animEffect transition="in" filter="barn(outHorizontal)">
                                      <p:cBhvr>
                                        <p:cTn id="1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1" grpId="0"/>
      <p:bldP spid="25"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srcRect/>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4" cstate="print"/>
          <a:stretch>
            <a:fillRect/>
          </a:stretch>
        </p:blipFill>
        <p:spPr>
          <a:xfrm>
            <a:off x="10482263" y="173038"/>
            <a:ext cx="1430337" cy="971550"/>
          </a:xfrm>
          <a:prstGeom prst="rect">
            <a:avLst/>
          </a:prstGeom>
          <a:noFill/>
          <a:ln w="9525">
            <a:noFill/>
          </a:ln>
        </p:spPr>
      </p:pic>
      <p:grpSp>
        <p:nvGrpSpPr>
          <p:cNvPr id="3" name="组合 2"/>
          <p:cNvGrpSpPr/>
          <p:nvPr/>
        </p:nvGrpSpPr>
        <p:grpSpPr>
          <a:xfrm>
            <a:off x="73660" y="79375"/>
            <a:ext cx="3295650" cy="1059180"/>
            <a:chOff x="116" y="125"/>
            <a:chExt cx="5190" cy="1668"/>
          </a:xfrm>
        </p:grpSpPr>
        <p:pic>
          <p:nvPicPr>
            <p:cNvPr id="4" name="图片 3" descr="图片1"/>
            <p:cNvPicPr>
              <a:picLocks noChangeAspect="1"/>
            </p:cNvPicPr>
            <p:nvPr>
              <p:custDataLst>
                <p:tags r:id="rId1"/>
              </p:custDataLst>
            </p:nvPr>
          </p:nvPicPr>
          <p:blipFill>
            <a:blip r:embed="rId5" cstate="print"/>
            <a:stretch>
              <a:fillRect/>
            </a:stretch>
          </p:blipFill>
          <p:spPr>
            <a:xfrm>
              <a:off x="3050" y="125"/>
              <a:ext cx="2256" cy="1668"/>
            </a:xfrm>
            <a:prstGeom prst="rect">
              <a:avLst/>
            </a:prstGeom>
          </p:spPr>
        </p:pic>
        <p:pic>
          <p:nvPicPr>
            <p:cNvPr id="5" name="图片 4" descr="xkdr"/>
            <p:cNvPicPr>
              <a:picLocks noChangeAspect="1"/>
            </p:cNvPicPr>
            <p:nvPr/>
          </p:nvPicPr>
          <p:blipFill>
            <a:blip r:embed="rId6" cstate="print">
              <a:clrChange>
                <a:clrFrom>
                  <a:srgbClr val="FFFFFE">
                    <a:alpha val="100000"/>
                  </a:srgbClr>
                </a:clrFrom>
                <a:clrTo>
                  <a:srgbClr val="FFFFFE">
                    <a:alpha val="100000"/>
                    <a:alpha val="0"/>
                  </a:srgbClr>
                </a:clrTo>
              </a:clrChange>
            </a:blip>
            <a:srcRect r="62433" b="859"/>
            <a:stretch>
              <a:fillRect/>
            </a:stretch>
          </p:blipFill>
          <p:spPr>
            <a:xfrm>
              <a:off x="116" y="465"/>
              <a:ext cx="3177" cy="923"/>
            </a:xfrm>
            <a:prstGeom prst="rect">
              <a:avLst/>
            </a:prstGeom>
          </p:spPr>
        </p:pic>
      </p:grpSp>
      <p:grpSp>
        <p:nvGrpSpPr>
          <p:cNvPr id="16" name="组合 15"/>
          <p:cNvGrpSpPr/>
          <p:nvPr/>
        </p:nvGrpSpPr>
        <p:grpSpPr>
          <a:xfrm>
            <a:off x="2373313" y="1527175"/>
            <a:ext cx="6140450" cy="4094163"/>
            <a:chOff x="639550" y="1467738"/>
            <a:chExt cx="3712030" cy="2843845"/>
          </a:xfrm>
        </p:grpSpPr>
        <p:sp>
          <p:nvSpPr>
            <p:cNvPr id="17" name="Freeform 9"/>
            <p:cNvSpPr/>
            <p:nvPr/>
          </p:nvSpPr>
          <p:spPr>
            <a:xfrm rot="-691463">
              <a:off x="639550" y="1467738"/>
              <a:ext cx="3712030" cy="2843845"/>
            </a:xfrm>
            <a:custGeom>
              <a:avLst/>
              <a:gdLst/>
              <a:ahLst/>
              <a:cxnLst>
                <a:cxn ang="0">
                  <a:pos x="1845076" y="570231"/>
                </a:cxn>
                <a:cxn ang="0">
                  <a:pos x="1020991" y="212009"/>
                </a:cxn>
                <a:cxn ang="0">
                  <a:pos x="816792" y="950385"/>
                </a:cxn>
                <a:cxn ang="0">
                  <a:pos x="758450" y="1864217"/>
                </a:cxn>
                <a:cxn ang="0">
                  <a:pos x="1341873" y="2346720"/>
                </a:cxn>
                <a:cxn ang="0">
                  <a:pos x="2238886" y="2346720"/>
                </a:cxn>
                <a:cxn ang="0">
                  <a:pos x="3507832" y="2156643"/>
                </a:cxn>
                <a:cxn ang="0">
                  <a:pos x="2917116" y="1118530"/>
                </a:cxn>
                <a:cxn ang="0">
                  <a:pos x="2625404" y="160834"/>
                </a:cxn>
                <a:cxn ang="0">
                  <a:pos x="1845076" y="570231"/>
                </a:cxn>
              </a:cxnLst>
              <a:rect l="0" t="0" r="0" b="0"/>
              <a:pathLst>
                <a:path w="509" h="389">
                  <a:moveTo>
                    <a:pt x="253" y="78"/>
                  </a:moveTo>
                  <a:cubicBezTo>
                    <a:pt x="231" y="33"/>
                    <a:pt x="192" y="0"/>
                    <a:pt x="140" y="29"/>
                  </a:cubicBezTo>
                  <a:cubicBezTo>
                    <a:pt x="96" y="52"/>
                    <a:pt x="97" y="107"/>
                    <a:pt x="112" y="130"/>
                  </a:cubicBezTo>
                  <a:cubicBezTo>
                    <a:pt x="11" y="112"/>
                    <a:pt x="0" y="260"/>
                    <a:pt x="104" y="255"/>
                  </a:cubicBezTo>
                  <a:cubicBezTo>
                    <a:pt x="72" y="299"/>
                    <a:pt x="135" y="381"/>
                    <a:pt x="184" y="321"/>
                  </a:cubicBezTo>
                  <a:cubicBezTo>
                    <a:pt x="191" y="374"/>
                    <a:pt x="283" y="389"/>
                    <a:pt x="307" y="321"/>
                  </a:cubicBezTo>
                  <a:cubicBezTo>
                    <a:pt x="369" y="380"/>
                    <a:pt x="456" y="352"/>
                    <a:pt x="481" y="295"/>
                  </a:cubicBezTo>
                  <a:cubicBezTo>
                    <a:pt x="509" y="233"/>
                    <a:pt x="466" y="147"/>
                    <a:pt x="400" y="153"/>
                  </a:cubicBezTo>
                  <a:cubicBezTo>
                    <a:pt x="447" y="98"/>
                    <a:pt x="406" y="30"/>
                    <a:pt x="360" y="22"/>
                  </a:cubicBezTo>
                  <a:cubicBezTo>
                    <a:pt x="298" y="13"/>
                    <a:pt x="269" y="52"/>
                    <a:pt x="253" y="78"/>
                  </a:cubicBezTo>
                  <a:close/>
                </a:path>
              </a:pathLst>
            </a:custGeom>
            <a:solidFill>
              <a:schemeClr val="bg1">
                <a:alpha val="100000"/>
              </a:schemeClr>
            </a:solidFill>
            <a:ln w="28575" cap="rnd" cmpd="sng">
              <a:solidFill>
                <a:srgbClr val="105372">
                  <a:alpha val="100000"/>
                </a:srgbClr>
              </a:solidFill>
              <a:prstDash val="solid"/>
              <a:miter lim="800000"/>
              <a:headEnd type="none" w="med" len="med"/>
              <a:tailEnd type="none" w="med" len="med"/>
            </a:ln>
          </p:spPr>
          <p:txBody>
            <a:bodyPr/>
            <a:lstStyle/>
            <a:p>
              <a:endParaRPr lang="zh-CN" altLang="en-US"/>
            </a:p>
          </p:txBody>
        </p:sp>
        <p:sp>
          <p:nvSpPr>
            <p:cNvPr id="18" name="Freeform 5"/>
            <p:cNvSpPr/>
            <p:nvPr/>
          </p:nvSpPr>
          <p:spPr>
            <a:xfrm rot="-691463">
              <a:off x="666495" y="1585623"/>
              <a:ext cx="3515691" cy="2613758"/>
            </a:xfrm>
            <a:custGeom>
              <a:avLst/>
              <a:gdLst/>
              <a:ahLst/>
              <a:cxnLst>
                <a:cxn ang="0">
                  <a:pos x="1699494" y="512502"/>
                </a:cxn>
                <a:cxn ang="0">
                  <a:pos x="991979" y="212322"/>
                </a:cxn>
                <a:cxn ang="0">
                  <a:pos x="860688" y="885896"/>
                </a:cxn>
                <a:cxn ang="0">
                  <a:pos x="816924" y="1661969"/>
                </a:cxn>
                <a:cxn ang="0">
                  <a:pos x="1276444" y="2071971"/>
                </a:cxn>
                <a:cxn ang="0">
                  <a:pos x="2144426" y="2050006"/>
                </a:cxn>
                <a:cxn ang="0">
                  <a:pos x="3304166" y="1954827"/>
                </a:cxn>
                <a:cxn ang="0">
                  <a:pos x="2669591" y="1068932"/>
                </a:cxn>
                <a:cxn ang="0">
                  <a:pos x="2509124" y="153750"/>
                </a:cxn>
                <a:cxn ang="0">
                  <a:pos x="1787021" y="556430"/>
                </a:cxn>
                <a:cxn ang="0">
                  <a:pos x="1699494" y="512502"/>
                </a:cxn>
              </a:cxnLst>
              <a:rect l="0" t="0" r="0" b="0"/>
              <a:pathLst>
                <a:path w="482" h="357">
                  <a:moveTo>
                    <a:pt x="233" y="70"/>
                  </a:moveTo>
                  <a:cubicBezTo>
                    <a:pt x="228" y="61"/>
                    <a:pt x="192" y="0"/>
                    <a:pt x="136" y="29"/>
                  </a:cubicBezTo>
                  <a:cubicBezTo>
                    <a:pt x="98" y="48"/>
                    <a:pt x="105" y="101"/>
                    <a:pt x="118" y="121"/>
                  </a:cubicBezTo>
                  <a:cubicBezTo>
                    <a:pt x="15" y="107"/>
                    <a:pt x="0" y="227"/>
                    <a:pt x="112" y="227"/>
                  </a:cubicBezTo>
                  <a:cubicBezTo>
                    <a:pt x="68" y="280"/>
                    <a:pt x="138" y="343"/>
                    <a:pt x="175" y="283"/>
                  </a:cubicBezTo>
                  <a:cubicBezTo>
                    <a:pt x="183" y="342"/>
                    <a:pt x="269" y="357"/>
                    <a:pt x="294" y="280"/>
                  </a:cubicBezTo>
                  <a:cubicBezTo>
                    <a:pt x="353" y="342"/>
                    <a:pt x="430" y="315"/>
                    <a:pt x="453" y="267"/>
                  </a:cubicBezTo>
                  <a:cubicBezTo>
                    <a:pt x="482" y="206"/>
                    <a:pt x="423" y="140"/>
                    <a:pt x="366" y="146"/>
                  </a:cubicBezTo>
                  <a:cubicBezTo>
                    <a:pt x="413" y="89"/>
                    <a:pt x="384" y="27"/>
                    <a:pt x="344" y="21"/>
                  </a:cubicBezTo>
                  <a:cubicBezTo>
                    <a:pt x="291" y="13"/>
                    <a:pt x="256" y="60"/>
                    <a:pt x="245" y="76"/>
                  </a:cubicBezTo>
                  <a:cubicBezTo>
                    <a:pt x="244" y="78"/>
                    <a:pt x="238" y="80"/>
                    <a:pt x="233" y="70"/>
                  </a:cubicBezTo>
                  <a:close/>
                </a:path>
              </a:pathLst>
            </a:custGeom>
            <a:noFill/>
            <a:ln w="19050" cap="rnd" cmpd="sng">
              <a:solidFill>
                <a:srgbClr val="105372">
                  <a:alpha val="100000"/>
                </a:srgbClr>
              </a:solidFill>
              <a:prstDash val="sysDash"/>
              <a:miter lim="800000"/>
              <a:headEnd type="none" w="med" len="med"/>
              <a:tailEnd type="none" w="med" len="med"/>
            </a:ln>
          </p:spPr>
          <p:txBody>
            <a:bodyPr/>
            <a:lstStyle/>
            <a:p>
              <a:endParaRPr lang="zh-CN" altLang="en-US"/>
            </a:p>
          </p:txBody>
        </p:sp>
      </p:grpSp>
      <p:sp>
        <p:nvSpPr>
          <p:cNvPr id="19" name="矩形 18"/>
          <p:cNvSpPr/>
          <p:nvPr/>
        </p:nvSpPr>
        <p:spPr>
          <a:xfrm>
            <a:off x="3402193" y="3141527"/>
            <a:ext cx="4560046" cy="922020"/>
          </a:xfrm>
          <a:prstGeom prst="rect">
            <a:avLst/>
          </a:prstGeom>
          <a:noFill/>
        </p:spPr>
        <p:txBody>
          <a:bodyPr>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5400" b="1" i="0" u="none" strike="noStrike" kern="1200" cap="none" spc="0" normalizeH="0" baseline="0" noProof="0" dirty="0">
                <a:ln w="12700" cmpd="sng">
                  <a:solidFill>
                    <a:schemeClr val="accent4"/>
                  </a:solidFill>
                  <a:prstDash val="solid"/>
                </a:ln>
                <a:solidFill>
                  <a:srgbClr val="FF0000"/>
                </a:solidFill>
                <a:effectLst/>
                <a:uLnTx/>
                <a:uFillTx/>
                <a:latin typeface="微软雅黑" panose="020B0503020204020204" pitchFamily="34" charset="-122"/>
                <a:ea typeface="微软雅黑" panose="020B0503020204020204" pitchFamily="34" charset="-122"/>
                <a:cs typeface="+mn-cs"/>
              </a:rPr>
              <a:t>方 法 一</a:t>
            </a:r>
          </a:p>
        </p:txBody>
      </p:sp>
    </p:spTree>
  </p:cSld>
  <p:clrMapOvr>
    <a:masterClrMapping/>
  </p:clrMapOvr>
  <mc:AlternateContent xmlns:mc="http://schemas.openxmlformats.org/markup-compatibility/2006">
    <mc:Choice xmlns:p14="http://schemas.microsoft.com/office/powerpoint/2010/main" xmlns="" Requires="p14">
      <p:transition spd="slow" p14:dur="1500">
        <p:pull/>
      </p:transition>
    </mc:Choice>
    <mc:Fallback>
      <p:transition spd="slow">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srcRect/>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4" cstate="print"/>
          <a:stretch>
            <a:fillRect/>
          </a:stretch>
        </p:blipFill>
        <p:spPr>
          <a:xfrm>
            <a:off x="10482263" y="173038"/>
            <a:ext cx="1430337" cy="971550"/>
          </a:xfrm>
          <a:prstGeom prst="rect">
            <a:avLst/>
          </a:prstGeom>
          <a:noFill/>
          <a:ln w="9525">
            <a:noFill/>
          </a:ln>
        </p:spPr>
      </p:pic>
      <p:sp>
        <p:nvSpPr>
          <p:cNvPr id="7" name="文本框 5"/>
          <p:cNvSpPr txBox="1"/>
          <p:nvPr/>
        </p:nvSpPr>
        <p:spPr>
          <a:xfrm>
            <a:off x="717550" y="2582863"/>
            <a:ext cx="9144000" cy="369887"/>
          </a:xfrm>
          <a:prstGeom prst="rect">
            <a:avLst/>
          </a:prstGeom>
          <a:noFill/>
          <a:ln w="9525">
            <a:noFill/>
          </a:ln>
        </p:spPr>
        <p:txBody>
          <a:bodyPr>
            <a:spAutoFit/>
          </a:bodyPr>
          <a:lstStyle/>
          <a:p>
            <a:endParaRPr lang="zh-CN" altLang="en-US" dirty="0">
              <a:latin typeface="Arial" panose="020B0604020202020204" pitchFamily="34" charset="0"/>
            </a:endParaRPr>
          </a:p>
        </p:txBody>
      </p:sp>
      <p:grpSp>
        <p:nvGrpSpPr>
          <p:cNvPr id="6" name="组合 5"/>
          <p:cNvGrpSpPr/>
          <p:nvPr/>
        </p:nvGrpSpPr>
        <p:grpSpPr>
          <a:xfrm>
            <a:off x="73660" y="79375"/>
            <a:ext cx="3295650" cy="1059180"/>
            <a:chOff x="116" y="125"/>
            <a:chExt cx="5190" cy="1668"/>
          </a:xfrm>
        </p:grpSpPr>
        <p:pic>
          <p:nvPicPr>
            <p:cNvPr id="15" name="图片 14" descr="图片1"/>
            <p:cNvPicPr>
              <a:picLocks noChangeAspect="1"/>
            </p:cNvPicPr>
            <p:nvPr>
              <p:custDataLst>
                <p:tags r:id="rId1"/>
              </p:custDataLst>
            </p:nvPr>
          </p:nvPicPr>
          <p:blipFill>
            <a:blip r:embed="rId5" cstate="print"/>
            <a:stretch>
              <a:fillRect/>
            </a:stretch>
          </p:blipFill>
          <p:spPr>
            <a:xfrm>
              <a:off x="3050" y="125"/>
              <a:ext cx="2256" cy="1668"/>
            </a:xfrm>
            <a:prstGeom prst="rect">
              <a:avLst/>
            </a:prstGeom>
          </p:spPr>
        </p:pic>
        <p:pic>
          <p:nvPicPr>
            <p:cNvPr id="16" name="图片 15" descr="xkdr"/>
            <p:cNvPicPr>
              <a:picLocks noChangeAspect="1"/>
            </p:cNvPicPr>
            <p:nvPr/>
          </p:nvPicPr>
          <p:blipFill>
            <a:blip r:embed="rId6" cstate="print">
              <a:clrChange>
                <a:clrFrom>
                  <a:srgbClr val="FFFFFE">
                    <a:alpha val="100000"/>
                  </a:srgbClr>
                </a:clrFrom>
                <a:clrTo>
                  <a:srgbClr val="FFFFFE">
                    <a:alpha val="100000"/>
                    <a:alpha val="0"/>
                  </a:srgbClr>
                </a:clrTo>
              </a:clrChange>
            </a:blip>
            <a:srcRect r="62433" b="859"/>
            <a:stretch>
              <a:fillRect/>
            </a:stretch>
          </p:blipFill>
          <p:spPr>
            <a:xfrm>
              <a:off x="116" y="465"/>
              <a:ext cx="3177" cy="923"/>
            </a:xfrm>
            <a:prstGeom prst="rect">
              <a:avLst/>
            </a:prstGeom>
          </p:spPr>
        </p:pic>
      </p:grpSp>
      <p:pic>
        <p:nvPicPr>
          <p:cNvPr id="8" name="图片 7"/>
          <p:cNvPicPr>
            <a:picLocks noChangeAspect="1"/>
          </p:cNvPicPr>
          <p:nvPr/>
        </p:nvPicPr>
        <p:blipFill>
          <a:blip r:embed="rId7" cstate="print">
            <a:clrChange>
              <a:clrFrom>
                <a:srgbClr val="FFFFFF">
                  <a:alpha val="100000"/>
                </a:srgbClr>
              </a:clrFrom>
              <a:clrTo>
                <a:srgbClr val="FFFFFF">
                  <a:alpha val="100000"/>
                  <a:alpha val="0"/>
                </a:srgbClr>
              </a:clrTo>
            </a:clrChange>
          </a:blip>
          <a:stretch>
            <a:fillRect/>
          </a:stretch>
        </p:blipFill>
        <p:spPr>
          <a:xfrm>
            <a:off x="599440" y="1325880"/>
            <a:ext cx="6116955" cy="4091940"/>
          </a:xfrm>
          <a:prstGeom prst="rect">
            <a:avLst/>
          </a:prstGeom>
        </p:spPr>
      </p:pic>
      <p:sp>
        <p:nvSpPr>
          <p:cNvPr id="3" name="Rectangle 5"/>
          <p:cNvSpPr>
            <a:spLocks noChangeArrowheads="1"/>
          </p:cNvSpPr>
          <p:nvPr/>
        </p:nvSpPr>
        <p:spPr bwMode="auto">
          <a:xfrm>
            <a:off x="7506335" y="1951355"/>
            <a:ext cx="4406265" cy="31692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25000"/>
              </a:lnSpc>
            </a:pPr>
            <a:r>
              <a:rPr lang="zh-CN" altLang="en-US" sz="3200" dirty="0">
                <a:latin typeface="华文楷体" panose="02010600040101010101" pitchFamily="2" charset="-122"/>
                <a:ea typeface="华文楷体" panose="02010600040101010101" pitchFamily="2" charset="-122"/>
              </a:rPr>
              <a:t>已知储藏室的长和宽，要求用边长为整数的正方形地砖把储藏室的地面铺满，求选用地砖的边长，也就是求什么</a:t>
            </a:r>
            <a:r>
              <a:rPr lang="en-US" altLang="zh-CN" sz="3200" dirty="0">
                <a:latin typeface="华文楷体" panose="02010600040101010101" pitchFamily="2" charset="-122"/>
                <a:ea typeface="华文楷体" panose="02010600040101010101" pitchFamily="2" charset="-122"/>
              </a:rPr>
              <a:t>?</a:t>
            </a:r>
            <a:endParaRPr lang="en-US" altLang="zh-CN" sz="3200" dirty="0">
              <a:solidFill>
                <a:srgbClr val="0000FF"/>
              </a:solidFill>
              <a:latin typeface="华文楷体" panose="02010600040101010101" pitchFamily="2" charset="-122"/>
              <a:ea typeface="华文楷体" panose="02010600040101010101" pitchFamily="2" charset="-122"/>
            </a:endParaRPr>
          </a:p>
        </p:txBody>
      </p:sp>
      <p:sp>
        <p:nvSpPr>
          <p:cNvPr id="4" name="AutoShape 27"/>
          <p:cNvSpPr>
            <a:spLocks noChangeArrowheads="1"/>
          </p:cNvSpPr>
          <p:nvPr/>
        </p:nvSpPr>
        <p:spPr bwMode="auto">
          <a:xfrm>
            <a:off x="5006975" y="5449570"/>
            <a:ext cx="4585335" cy="715010"/>
          </a:xfrm>
          <a:prstGeom prst="wedgeRoundRectCallout">
            <a:avLst>
              <a:gd name="adj1" fmla="val -53996"/>
              <a:gd name="adj2" fmla="val 23309"/>
              <a:gd name="adj3" fmla="val 16667"/>
            </a:avLst>
          </a:prstGeom>
          <a:solidFill>
            <a:srgbClr val="FFFFFF"/>
          </a:solidFill>
          <a:ln w="19050">
            <a:solidFill>
              <a:srgbClr val="92D050"/>
            </a:solidFill>
            <a:miter lim="800000"/>
          </a:ln>
        </p:spPr>
        <p:txBody>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algn="just" eaLnBrk="1" latinLnBrk="1" hangingPunct="1">
              <a:buFont typeface="Arial" panose="020B0604020202020204" pitchFamily="34" charset="0"/>
              <a:buNone/>
            </a:pPr>
            <a:r>
              <a:rPr lang="zh-CN" altLang="en-US" sz="2800" dirty="0">
                <a:latin typeface="楷体_GB2312" panose="02010609030101010101" pitchFamily="49" charset="-122"/>
                <a:ea typeface="楷体_GB2312" panose="02010609030101010101" pitchFamily="49" charset="-122"/>
              </a:rPr>
              <a:t>求储藏室的长和宽的公因数。</a:t>
            </a:r>
          </a:p>
        </p:txBody>
      </p:sp>
      <p:pic>
        <p:nvPicPr>
          <p:cNvPr id="5" name="Picture 2"/>
          <p:cNvPicPr>
            <a:picLocks noChangeAspect="1" noChangeArrowheads="1"/>
          </p:cNvPicPr>
          <p:nvPr/>
        </p:nvPicPr>
        <p:blipFill>
          <a:blip r:embed="rId8"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3369310" y="5449570"/>
            <a:ext cx="1375410" cy="140843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nodePh="1">
                                  <p:stCondLst>
                                    <p:cond delay="0"/>
                                  </p:stCondLst>
                                  <p:endCondLst>
                                    <p:cond evt="begin" delay="0"/>
                                  </p:end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7" presetClass="entr" presetSubtype="0" fill="hold" grpId="0" nodeType="clickEffect">
                                  <p:stCondLst>
                                    <p:cond delay="0"/>
                                  </p:stCondLst>
                                  <p:iterate type="lt">
                                    <p:tmPct val="50000"/>
                                  </p:iterate>
                                  <p:childTnLst>
                                    <p:set>
                                      <p:cBhvr>
                                        <p:cTn id="13" dur="1" fill="hold">
                                          <p:stCondLst>
                                            <p:cond delay="0"/>
                                          </p:stCondLst>
                                        </p:cTn>
                                        <p:tgtEl>
                                          <p:spTgt spid="3"/>
                                        </p:tgtEl>
                                        <p:attrNameLst>
                                          <p:attrName>style.visibility</p:attrName>
                                        </p:attrNameLst>
                                      </p:cBhvr>
                                      <p:to>
                                        <p:strVal val="visible"/>
                                      </p:to>
                                    </p:set>
                                    <p:anim calcmode="discrete" valueType="clr">
                                      <p:cBhvr override="childStyle">
                                        <p:cTn id="14" dur="80"/>
                                        <p:tgtEl>
                                          <p:spTgt spid="3"/>
                                        </p:tgtEl>
                                        <p:attrNameLst>
                                          <p:attrName>style.color</p:attrName>
                                        </p:attrNameLst>
                                      </p:cBhvr>
                                      <p:tavLst>
                                        <p:tav tm="0">
                                          <p:val>
                                            <p:clrVal>
                                              <a:schemeClr val="accent2"/>
                                            </p:clrVal>
                                          </p:val>
                                        </p:tav>
                                        <p:tav tm="50000">
                                          <p:val>
                                            <p:clrVal>
                                              <a:schemeClr val="hlink"/>
                                            </p:clrVal>
                                          </p:val>
                                        </p:tav>
                                      </p:tavLst>
                                    </p:anim>
                                    <p:anim calcmode="discrete" valueType="clr">
                                      <p:cBhvr>
                                        <p:cTn id="15" dur="80"/>
                                        <p:tgtEl>
                                          <p:spTgt spid="3"/>
                                        </p:tgtEl>
                                        <p:attrNameLst>
                                          <p:attrName>fillcolor</p:attrName>
                                        </p:attrNameLst>
                                      </p:cBhvr>
                                      <p:tavLst>
                                        <p:tav tm="0">
                                          <p:val>
                                            <p:clrVal>
                                              <a:schemeClr val="accent2"/>
                                            </p:clrVal>
                                          </p:val>
                                        </p:tav>
                                        <p:tav tm="50000">
                                          <p:val>
                                            <p:clrVal>
                                              <a:schemeClr val="hlink"/>
                                            </p:clrVal>
                                          </p:val>
                                        </p:tav>
                                      </p:tavLst>
                                    </p:anim>
                                    <p:set>
                                      <p:cBhvr>
                                        <p:cTn id="16" dur="80"/>
                                        <p:tgtEl>
                                          <p:spTgt spid="3"/>
                                        </p:tgtEl>
                                        <p:attrNameLst>
                                          <p:attrName>fill.type</p:attrName>
                                        </p:attrNameLst>
                                      </p:cBhvr>
                                      <p:to>
                                        <p:strVal val="solid"/>
                                      </p:to>
                                    </p:set>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1000"/>
                                        <p:tgtEl>
                                          <p:spTgt spid="5"/>
                                        </p:tgtEl>
                                      </p:cBhvr>
                                    </p:animEffect>
                                    <p:anim calcmode="lin" valueType="num">
                                      <p:cBhvr>
                                        <p:cTn id="22" dur="1000" fill="hold"/>
                                        <p:tgtEl>
                                          <p:spTgt spid="5"/>
                                        </p:tgtEl>
                                        <p:attrNameLst>
                                          <p:attrName>ppt_x</p:attrName>
                                        </p:attrNameLst>
                                      </p:cBhvr>
                                      <p:tavLst>
                                        <p:tav tm="0">
                                          <p:val>
                                            <p:strVal val="#ppt_x"/>
                                          </p:val>
                                        </p:tav>
                                        <p:tav tm="100000">
                                          <p:val>
                                            <p:strVal val="#ppt_x"/>
                                          </p:val>
                                        </p:tav>
                                      </p:tavLst>
                                    </p:anim>
                                    <p:anim calcmode="lin" valueType="num">
                                      <p:cBhvr>
                                        <p:cTn id="23" dur="1000" fill="hold"/>
                                        <p:tgtEl>
                                          <p:spTgt spid="5"/>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fade">
                                      <p:cBhvr>
                                        <p:cTn id="26" dur="1000"/>
                                        <p:tgtEl>
                                          <p:spTgt spid="4"/>
                                        </p:tgtEl>
                                      </p:cBhvr>
                                    </p:animEffect>
                                    <p:anim calcmode="lin" valueType="num">
                                      <p:cBhvr>
                                        <p:cTn id="27" dur="1000" fill="hold"/>
                                        <p:tgtEl>
                                          <p:spTgt spid="4"/>
                                        </p:tgtEl>
                                        <p:attrNameLst>
                                          <p:attrName>ppt_x</p:attrName>
                                        </p:attrNameLst>
                                      </p:cBhvr>
                                      <p:tavLst>
                                        <p:tav tm="0">
                                          <p:val>
                                            <p:strVal val="#ppt_x"/>
                                          </p:val>
                                        </p:tav>
                                        <p:tav tm="100000">
                                          <p:val>
                                            <p:strVal val="#ppt_x"/>
                                          </p:val>
                                        </p:tav>
                                      </p:tavLst>
                                    </p:anim>
                                    <p:anim calcmode="lin" valueType="num">
                                      <p:cBhvr>
                                        <p:cTn id="28"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3" grpId="0" bldLvl="0" autoUpdateAnimBg="0"/>
      <p:bldP spid="4"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srcRect/>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4" cstate="print"/>
          <a:stretch>
            <a:fillRect/>
          </a:stretch>
        </p:blipFill>
        <p:spPr>
          <a:xfrm>
            <a:off x="10482263" y="173038"/>
            <a:ext cx="1430337" cy="971550"/>
          </a:xfrm>
          <a:prstGeom prst="rect">
            <a:avLst/>
          </a:prstGeom>
          <a:noFill/>
          <a:ln w="9525">
            <a:noFill/>
          </a:ln>
        </p:spPr>
      </p:pic>
      <p:sp>
        <p:nvSpPr>
          <p:cNvPr id="7" name="文本框 5"/>
          <p:cNvSpPr txBox="1"/>
          <p:nvPr/>
        </p:nvSpPr>
        <p:spPr>
          <a:xfrm>
            <a:off x="717550" y="2582863"/>
            <a:ext cx="9144000" cy="369887"/>
          </a:xfrm>
          <a:prstGeom prst="rect">
            <a:avLst/>
          </a:prstGeom>
          <a:noFill/>
          <a:ln w="9525">
            <a:noFill/>
          </a:ln>
        </p:spPr>
        <p:txBody>
          <a:bodyPr>
            <a:spAutoFit/>
          </a:bodyPr>
          <a:lstStyle/>
          <a:p>
            <a:endParaRPr lang="zh-CN" altLang="en-US" dirty="0">
              <a:latin typeface="Arial" panose="020B0604020202020204" pitchFamily="34" charset="0"/>
            </a:endParaRPr>
          </a:p>
        </p:txBody>
      </p:sp>
      <p:grpSp>
        <p:nvGrpSpPr>
          <p:cNvPr id="11" name="组合 10"/>
          <p:cNvGrpSpPr/>
          <p:nvPr/>
        </p:nvGrpSpPr>
        <p:grpSpPr>
          <a:xfrm>
            <a:off x="717550" y="881380"/>
            <a:ext cx="10034905" cy="3190240"/>
            <a:chOff x="7885440" y="1479023"/>
            <a:chExt cx="3640150" cy="1863111"/>
          </a:xfrm>
        </p:grpSpPr>
        <p:sp>
          <p:nvSpPr>
            <p:cNvPr id="12" name="云形标注 11"/>
            <p:cNvSpPr/>
            <p:nvPr/>
          </p:nvSpPr>
          <p:spPr>
            <a:xfrm>
              <a:off x="7885440" y="1479023"/>
              <a:ext cx="3640150" cy="1863111"/>
            </a:xfrm>
            <a:prstGeom prst="cloudCallout">
              <a:avLst>
                <a:gd name="adj1" fmla="val 37654"/>
                <a:gd name="adj2" fmla="val 38455"/>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zh-CN" altLang="en-US"/>
            </a:p>
          </p:txBody>
        </p:sp>
        <p:sp>
          <p:nvSpPr>
            <p:cNvPr id="13" name="文本框 6"/>
            <p:cNvSpPr txBox="1"/>
            <p:nvPr/>
          </p:nvSpPr>
          <p:spPr>
            <a:xfrm>
              <a:off x="8273969" y="1711542"/>
              <a:ext cx="2689575" cy="1311298"/>
            </a:xfrm>
            <a:prstGeom prst="rect">
              <a:avLst/>
            </a:prstGeom>
            <a:noFill/>
            <a:ln>
              <a:noFill/>
            </a:ln>
          </p:spPr>
          <p:style>
            <a:lnRef idx="1">
              <a:schemeClr val="accent1"/>
            </a:lnRef>
            <a:fillRef idx="3">
              <a:schemeClr val="accent1"/>
            </a:fillRef>
            <a:effectRef idx="2">
              <a:schemeClr val="accent1"/>
            </a:effectRef>
            <a:fontRef idx="minor">
              <a:schemeClr val="lt1"/>
            </a:fontRef>
          </p:style>
          <p:txBody>
            <a:bodyPr wrap="square" rtlCol="0">
              <a:spAutoFit/>
            </a:bodyPr>
            <a:lstStyle/>
            <a:p>
              <a:r>
                <a:rPr lang="en-US" altLang="zh-CN" sz="2800" dirty="0">
                  <a:solidFill>
                    <a:schemeClr val="tx1"/>
                  </a:solidFill>
                  <a:latin typeface="楷体" panose="02010609060101010101" charset="-122"/>
                  <a:ea typeface="楷体" panose="02010609060101010101" charset="-122"/>
                </a:rPr>
                <a:t>    </a:t>
              </a:r>
              <a:r>
                <a:rPr lang="zh-CN" altLang="en-US" sz="2800" dirty="0">
                  <a:solidFill>
                    <a:schemeClr val="tx1"/>
                  </a:solidFill>
                  <a:latin typeface="楷体" panose="02010609060101010101" charset="-122"/>
                  <a:ea typeface="楷体" panose="02010609060101010101" charset="-122"/>
                </a:rPr>
                <a:t>现在我们反过来,如果已知一种墙砖长3 dm,宽2 dm,要用这种墙砖铺一个正方形(用的砖必须是整块数),那么正方形的边长可以是多少分米?最小是多少分米?同学们想一想,这两个问题的区别在哪里?</a:t>
              </a:r>
            </a:p>
          </p:txBody>
        </p:sp>
      </p:grpSp>
      <p:pic>
        <p:nvPicPr>
          <p:cNvPr id="14" name="Picture 2" descr="C:\Users\Administrator\Desktop\人教四色.tif"/>
          <p:cNvPicPr>
            <a:picLocks noChangeAspect="1" noChangeArrowheads="1"/>
          </p:cNvPicPr>
          <p:nvPr/>
        </p:nvPicPr>
        <p:blipFill rotWithShape="1">
          <a:blip r:embed="rId5" cstate="print">
            <a:clrChange>
              <a:clrFrom>
                <a:srgbClr val="FFFFFE"/>
              </a:clrFrom>
              <a:clrTo>
                <a:srgbClr val="FFFFFE">
                  <a:alpha val="0"/>
                </a:srgbClr>
              </a:clrTo>
            </a:clrChange>
            <a:extLst>
              <a:ext uri="{28A0092B-C50C-407E-A947-70E740481C1C}">
                <a14:useLocalDpi xmlns:a14="http://schemas.microsoft.com/office/drawing/2010/main" xmlns="" val="0"/>
              </a:ext>
            </a:extLst>
          </a:blip>
          <a:srcRect l="62573"/>
          <a:stretch>
            <a:fillRect/>
          </a:stretch>
        </p:blipFill>
        <p:spPr bwMode="auto">
          <a:xfrm>
            <a:off x="9201150" y="2479720"/>
            <a:ext cx="2711450" cy="2567381"/>
          </a:xfrm>
          <a:prstGeom prst="rect">
            <a:avLst/>
          </a:prstGeom>
          <a:noFill/>
          <a:extLst>
            <a:ext uri="{909E8E84-426E-40DD-AFC4-6F175D3DCCD1}">
              <a14:hiddenFill xmlns:a14="http://schemas.microsoft.com/office/drawing/2010/main" xmlns="">
                <a:solidFill>
                  <a:srgbClr val="FFFFFF"/>
                </a:solidFill>
              </a14:hiddenFill>
            </a:ext>
          </a:extLst>
        </p:spPr>
      </p:pic>
      <p:grpSp>
        <p:nvGrpSpPr>
          <p:cNvPr id="6" name="组合 5"/>
          <p:cNvGrpSpPr/>
          <p:nvPr/>
        </p:nvGrpSpPr>
        <p:grpSpPr>
          <a:xfrm>
            <a:off x="73660" y="79375"/>
            <a:ext cx="3295650" cy="1059180"/>
            <a:chOff x="116" y="125"/>
            <a:chExt cx="5190" cy="1668"/>
          </a:xfrm>
        </p:grpSpPr>
        <p:pic>
          <p:nvPicPr>
            <p:cNvPr id="15" name="图片 14" descr="图片1"/>
            <p:cNvPicPr>
              <a:picLocks noChangeAspect="1"/>
            </p:cNvPicPr>
            <p:nvPr>
              <p:custDataLst>
                <p:tags r:id="rId1"/>
              </p:custDataLst>
            </p:nvPr>
          </p:nvPicPr>
          <p:blipFill>
            <a:blip r:embed="rId6" cstate="print"/>
            <a:stretch>
              <a:fillRect/>
            </a:stretch>
          </p:blipFill>
          <p:spPr>
            <a:xfrm>
              <a:off x="3050" y="125"/>
              <a:ext cx="2256" cy="1668"/>
            </a:xfrm>
            <a:prstGeom prst="rect">
              <a:avLst/>
            </a:prstGeom>
          </p:spPr>
        </p:pic>
        <p:pic>
          <p:nvPicPr>
            <p:cNvPr id="16" name="图片 15" descr="xkdr"/>
            <p:cNvPicPr>
              <a:picLocks noChangeAspect="1"/>
            </p:cNvPicPr>
            <p:nvPr/>
          </p:nvPicPr>
          <p:blipFill>
            <a:blip r:embed="rId7" cstate="print">
              <a:clrChange>
                <a:clrFrom>
                  <a:srgbClr val="FFFFFE">
                    <a:alpha val="100000"/>
                  </a:srgbClr>
                </a:clrFrom>
                <a:clrTo>
                  <a:srgbClr val="FFFFFE">
                    <a:alpha val="100000"/>
                    <a:alpha val="0"/>
                  </a:srgbClr>
                </a:clrTo>
              </a:clrChange>
            </a:blip>
            <a:srcRect r="62433" b="859"/>
            <a:stretch>
              <a:fillRect/>
            </a:stretch>
          </p:blipFill>
          <p:spPr>
            <a:xfrm>
              <a:off x="116" y="465"/>
              <a:ext cx="3177" cy="923"/>
            </a:xfrm>
            <a:prstGeom prst="rect">
              <a:avLst/>
            </a:prstGeom>
          </p:spPr>
        </p:pic>
      </p:grpSp>
      <p:sp>
        <p:nvSpPr>
          <p:cNvPr id="9" name="圆角矩形标注 8"/>
          <p:cNvSpPr/>
          <p:nvPr/>
        </p:nvSpPr>
        <p:spPr>
          <a:xfrm>
            <a:off x="2228850" y="4881880"/>
            <a:ext cx="8561705" cy="1471930"/>
          </a:xfrm>
          <a:prstGeom prst="wedgeRoundRectCallout">
            <a:avLst>
              <a:gd name="adj1" fmla="val -53604"/>
              <a:gd name="adj2" fmla="val -17773"/>
              <a:gd name="adj3" fmla="val 16667"/>
            </a:avLst>
          </a:prstGeom>
        </p:spPr>
        <p:style>
          <a:lnRef idx="2">
            <a:schemeClr val="accent4"/>
          </a:lnRef>
          <a:fillRef idx="1">
            <a:schemeClr val="lt1"/>
          </a:fillRef>
          <a:effectRef idx="0">
            <a:schemeClr val="accent4"/>
          </a:effectRef>
          <a:fontRef idx="minor">
            <a:schemeClr val="dk1"/>
          </a:fontRef>
        </p:style>
        <p:txBody>
          <a:bodyPr rtlCol="0" anchor="ctr"/>
          <a:lstStyle/>
          <a:p>
            <a:r>
              <a:rPr sz="3200" dirty="0">
                <a:solidFill>
                  <a:schemeClr val="tx1"/>
                </a:solidFill>
                <a:latin typeface="华文楷体" panose="02010600040101010101" pitchFamily="2" charset="-122"/>
                <a:ea typeface="华文楷体" panose="02010600040101010101" pitchFamily="2" charset="-122"/>
              </a:rPr>
              <a:t>以前的问题是运用公因数和最大公因数的知识解决问题</a:t>
            </a:r>
            <a:r>
              <a:rPr lang="zh-CN" sz="3200" dirty="0">
                <a:solidFill>
                  <a:schemeClr val="tx1"/>
                </a:solidFill>
                <a:latin typeface="华文楷体" panose="02010600040101010101" pitchFamily="2" charset="-122"/>
                <a:ea typeface="华文楷体" panose="02010600040101010101" pitchFamily="2" charset="-122"/>
              </a:rPr>
              <a:t>；</a:t>
            </a:r>
            <a:r>
              <a:rPr sz="3200" dirty="0">
                <a:solidFill>
                  <a:schemeClr val="tx1"/>
                </a:solidFill>
                <a:latin typeface="华文楷体" panose="02010600040101010101" pitchFamily="2" charset="-122"/>
                <a:ea typeface="华文楷体" panose="02010600040101010101" pitchFamily="2" charset="-122"/>
              </a:rPr>
              <a:t>现在的这个问题应该是要运用公倍数和最小公倍数的知识来解决问题。</a:t>
            </a:r>
          </a:p>
        </p:txBody>
      </p:sp>
      <p:pic>
        <p:nvPicPr>
          <p:cNvPr id="3" name="Picture 2"/>
          <p:cNvPicPr>
            <a:picLocks noChangeAspect="1" noChangeArrowheads="1"/>
          </p:cNvPicPr>
          <p:nvPr/>
        </p:nvPicPr>
        <p:blipFill>
          <a:blip r:embed="rId8"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flipH="1">
            <a:off x="375385" y="4364355"/>
            <a:ext cx="1612164" cy="1937505"/>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randombar(horizontal)">
                                      <p:cBhvr>
                                        <p:cTn id="7" dur="500"/>
                                        <p:tgtEl>
                                          <p:spTgt spid="11"/>
                                        </p:tgtEl>
                                      </p:cBhvr>
                                    </p:animEffect>
                                  </p:childTnLst>
                                </p:cTn>
                              </p:par>
                              <p:par>
                                <p:cTn id="8" presetID="14" presetClass="entr" presetSubtype="10" fill="hold"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randombar(horizontal)">
                                      <p:cBhvr>
                                        <p:cTn id="10" dur="500"/>
                                        <p:tgtEl>
                                          <p:spTgt spid="14"/>
                                        </p:tgtEl>
                                      </p:cBhvr>
                                    </p:animEffect>
                                  </p:childTnLst>
                                </p:cTn>
                              </p:par>
                            </p:childTnLst>
                          </p:cTn>
                        </p:par>
                        <p:par>
                          <p:cTn id="11" fill="hold">
                            <p:stCondLst>
                              <p:cond delay="500"/>
                            </p:stCondLst>
                            <p:childTnLst>
                              <p:par>
                                <p:cTn id="12" presetID="42" presetClass="entr" presetSubtype="0" fill="hold" grpId="0" nodeType="afterEffect" nodePh="1">
                                  <p:stCondLst>
                                    <p:cond delay="0"/>
                                  </p:stCondLst>
                                  <p:endCondLst>
                                    <p:cond evt="begin" delay="0"/>
                                  </p:endCondLst>
                                  <p:childTnLst>
                                    <p:set>
                                      <p:cBhvr>
                                        <p:cTn id="13" dur="1" fill="hold">
                                          <p:stCondLst>
                                            <p:cond delay="0"/>
                                          </p:stCondLst>
                                        </p:cTn>
                                        <p:tgtEl>
                                          <p:spTgt spid="7"/>
                                        </p:tgtEl>
                                        <p:attrNameLst>
                                          <p:attrName>style.visibility</p:attrName>
                                        </p:attrNameLst>
                                      </p:cBhvr>
                                      <p:to>
                                        <p:strVal val="visible"/>
                                      </p:to>
                                    </p:set>
                                    <p:animEffect transition="in" filter="fade">
                                      <p:cBhvr>
                                        <p:cTn id="14" dur="1000"/>
                                        <p:tgtEl>
                                          <p:spTgt spid="7"/>
                                        </p:tgtEl>
                                      </p:cBhvr>
                                    </p:animEffect>
                                    <p:anim calcmode="lin" valueType="num">
                                      <p:cBhvr>
                                        <p:cTn id="15" dur="1000" fill="hold"/>
                                        <p:tgtEl>
                                          <p:spTgt spid="7"/>
                                        </p:tgtEl>
                                        <p:attrNameLst>
                                          <p:attrName>ppt_x</p:attrName>
                                        </p:attrNameLst>
                                      </p:cBhvr>
                                      <p:tavLst>
                                        <p:tav tm="0">
                                          <p:val>
                                            <p:strVal val="#ppt_x"/>
                                          </p:val>
                                        </p:tav>
                                        <p:tav tm="100000">
                                          <p:val>
                                            <p:strVal val="#ppt_x"/>
                                          </p:val>
                                        </p:tav>
                                      </p:tavLst>
                                    </p:anim>
                                    <p:anim calcmode="lin" valueType="num">
                                      <p:cBhvr>
                                        <p:cTn id="1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4" presetClass="entr" presetSubtype="10"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randombar(horizontal)">
                                      <p:cBhvr>
                                        <p:cTn id="21" dur="500"/>
                                        <p:tgtEl>
                                          <p:spTgt spid="9"/>
                                        </p:tgtEl>
                                      </p:cBhvr>
                                    </p:animEffect>
                                  </p:childTnLst>
                                </p:cTn>
                              </p:par>
                              <p:par>
                                <p:cTn id="22" presetID="14" presetClass="entr" presetSubtype="10" fill="hold" nodeType="with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randombar(horizontal)">
                                      <p:cBhvr>
                                        <p:cTn id="2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srcRect/>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4" cstate="print"/>
          <a:stretch>
            <a:fillRect/>
          </a:stretch>
        </p:blipFill>
        <p:spPr>
          <a:xfrm>
            <a:off x="10482263" y="173038"/>
            <a:ext cx="1430337" cy="971550"/>
          </a:xfrm>
          <a:prstGeom prst="rect">
            <a:avLst/>
          </a:prstGeom>
          <a:noFill/>
          <a:ln w="9525">
            <a:noFill/>
          </a:ln>
        </p:spPr>
      </p:pic>
      <p:grpSp>
        <p:nvGrpSpPr>
          <p:cNvPr id="3" name="组合 2"/>
          <p:cNvGrpSpPr/>
          <p:nvPr/>
        </p:nvGrpSpPr>
        <p:grpSpPr>
          <a:xfrm>
            <a:off x="73660" y="79375"/>
            <a:ext cx="3295650" cy="1059180"/>
            <a:chOff x="116" y="125"/>
            <a:chExt cx="5190" cy="1668"/>
          </a:xfrm>
        </p:grpSpPr>
        <p:pic>
          <p:nvPicPr>
            <p:cNvPr id="4" name="图片 3" descr="图片1"/>
            <p:cNvPicPr>
              <a:picLocks noChangeAspect="1"/>
            </p:cNvPicPr>
            <p:nvPr>
              <p:custDataLst>
                <p:tags r:id="rId1"/>
              </p:custDataLst>
            </p:nvPr>
          </p:nvPicPr>
          <p:blipFill>
            <a:blip r:embed="rId5" cstate="print"/>
            <a:stretch>
              <a:fillRect/>
            </a:stretch>
          </p:blipFill>
          <p:spPr>
            <a:xfrm>
              <a:off x="3050" y="125"/>
              <a:ext cx="2256" cy="1668"/>
            </a:xfrm>
            <a:prstGeom prst="rect">
              <a:avLst/>
            </a:prstGeom>
          </p:spPr>
        </p:pic>
        <p:pic>
          <p:nvPicPr>
            <p:cNvPr id="5" name="图片 4" descr="xkdr"/>
            <p:cNvPicPr>
              <a:picLocks noChangeAspect="1"/>
            </p:cNvPicPr>
            <p:nvPr/>
          </p:nvPicPr>
          <p:blipFill>
            <a:blip r:embed="rId6" cstate="print">
              <a:clrChange>
                <a:clrFrom>
                  <a:srgbClr val="FFFFFE">
                    <a:alpha val="100000"/>
                  </a:srgbClr>
                </a:clrFrom>
                <a:clrTo>
                  <a:srgbClr val="FFFFFE">
                    <a:alpha val="100000"/>
                    <a:alpha val="0"/>
                  </a:srgbClr>
                </a:clrTo>
              </a:clrChange>
            </a:blip>
            <a:srcRect r="62433" b="859"/>
            <a:stretch>
              <a:fillRect/>
            </a:stretch>
          </p:blipFill>
          <p:spPr>
            <a:xfrm>
              <a:off x="116" y="465"/>
              <a:ext cx="3177" cy="923"/>
            </a:xfrm>
            <a:prstGeom prst="rect">
              <a:avLst/>
            </a:prstGeom>
          </p:spPr>
        </p:pic>
      </p:grpSp>
      <p:grpSp>
        <p:nvGrpSpPr>
          <p:cNvPr id="16" name="组合 15"/>
          <p:cNvGrpSpPr/>
          <p:nvPr/>
        </p:nvGrpSpPr>
        <p:grpSpPr>
          <a:xfrm>
            <a:off x="2373313" y="1527175"/>
            <a:ext cx="6140450" cy="4094163"/>
            <a:chOff x="639550" y="1467738"/>
            <a:chExt cx="3712030" cy="2843845"/>
          </a:xfrm>
        </p:grpSpPr>
        <p:sp>
          <p:nvSpPr>
            <p:cNvPr id="17" name="Freeform 9"/>
            <p:cNvSpPr/>
            <p:nvPr/>
          </p:nvSpPr>
          <p:spPr>
            <a:xfrm rot="-691463">
              <a:off x="639550" y="1467738"/>
              <a:ext cx="3712030" cy="2843845"/>
            </a:xfrm>
            <a:custGeom>
              <a:avLst/>
              <a:gdLst/>
              <a:ahLst/>
              <a:cxnLst>
                <a:cxn ang="0">
                  <a:pos x="1845076" y="570231"/>
                </a:cxn>
                <a:cxn ang="0">
                  <a:pos x="1020991" y="212009"/>
                </a:cxn>
                <a:cxn ang="0">
                  <a:pos x="816792" y="950385"/>
                </a:cxn>
                <a:cxn ang="0">
                  <a:pos x="758450" y="1864217"/>
                </a:cxn>
                <a:cxn ang="0">
                  <a:pos x="1341873" y="2346720"/>
                </a:cxn>
                <a:cxn ang="0">
                  <a:pos x="2238886" y="2346720"/>
                </a:cxn>
                <a:cxn ang="0">
                  <a:pos x="3507832" y="2156643"/>
                </a:cxn>
                <a:cxn ang="0">
                  <a:pos x="2917116" y="1118530"/>
                </a:cxn>
                <a:cxn ang="0">
                  <a:pos x="2625404" y="160834"/>
                </a:cxn>
                <a:cxn ang="0">
                  <a:pos x="1845076" y="570231"/>
                </a:cxn>
              </a:cxnLst>
              <a:rect l="0" t="0" r="0" b="0"/>
              <a:pathLst>
                <a:path w="509" h="389">
                  <a:moveTo>
                    <a:pt x="253" y="78"/>
                  </a:moveTo>
                  <a:cubicBezTo>
                    <a:pt x="231" y="33"/>
                    <a:pt x="192" y="0"/>
                    <a:pt x="140" y="29"/>
                  </a:cubicBezTo>
                  <a:cubicBezTo>
                    <a:pt x="96" y="52"/>
                    <a:pt x="97" y="107"/>
                    <a:pt x="112" y="130"/>
                  </a:cubicBezTo>
                  <a:cubicBezTo>
                    <a:pt x="11" y="112"/>
                    <a:pt x="0" y="260"/>
                    <a:pt x="104" y="255"/>
                  </a:cubicBezTo>
                  <a:cubicBezTo>
                    <a:pt x="72" y="299"/>
                    <a:pt x="135" y="381"/>
                    <a:pt x="184" y="321"/>
                  </a:cubicBezTo>
                  <a:cubicBezTo>
                    <a:pt x="191" y="374"/>
                    <a:pt x="283" y="389"/>
                    <a:pt x="307" y="321"/>
                  </a:cubicBezTo>
                  <a:cubicBezTo>
                    <a:pt x="369" y="380"/>
                    <a:pt x="456" y="352"/>
                    <a:pt x="481" y="295"/>
                  </a:cubicBezTo>
                  <a:cubicBezTo>
                    <a:pt x="509" y="233"/>
                    <a:pt x="466" y="147"/>
                    <a:pt x="400" y="153"/>
                  </a:cubicBezTo>
                  <a:cubicBezTo>
                    <a:pt x="447" y="98"/>
                    <a:pt x="406" y="30"/>
                    <a:pt x="360" y="22"/>
                  </a:cubicBezTo>
                  <a:cubicBezTo>
                    <a:pt x="298" y="13"/>
                    <a:pt x="269" y="52"/>
                    <a:pt x="253" y="78"/>
                  </a:cubicBezTo>
                  <a:close/>
                </a:path>
              </a:pathLst>
            </a:custGeom>
            <a:solidFill>
              <a:schemeClr val="bg1">
                <a:alpha val="100000"/>
              </a:schemeClr>
            </a:solidFill>
            <a:ln w="28575" cap="rnd" cmpd="sng">
              <a:solidFill>
                <a:srgbClr val="105372">
                  <a:alpha val="100000"/>
                </a:srgbClr>
              </a:solidFill>
              <a:prstDash val="solid"/>
              <a:miter lim="800000"/>
              <a:headEnd type="none" w="med" len="med"/>
              <a:tailEnd type="none" w="med" len="med"/>
            </a:ln>
          </p:spPr>
          <p:txBody>
            <a:bodyPr/>
            <a:lstStyle/>
            <a:p>
              <a:endParaRPr lang="zh-CN" altLang="en-US"/>
            </a:p>
          </p:txBody>
        </p:sp>
        <p:sp>
          <p:nvSpPr>
            <p:cNvPr id="18" name="Freeform 5"/>
            <p:cNvSpPr/>
            <p:nvPr/>
          </p:nvSpPr>
          <p:spPr>
            <a:xfrm rot="-691463">
              <a:off x="666495" y="1585623"/>
              <a:ext cx="3515691" cy="2613758"/>
            </a:xfrm>
            <a:custGeom>
              <a:avLst/>
              <a:gdLst/>
              <a:ahLst/>
              <a:cxnLst>
                <a:cxn ang="0">
                  <a:pos x="1699494" y="512502"/>
                </a:cxn>
                <a:cxn ang="0">
                  <a:pos x="991979" y="212322"/>
                </a:cxn>
                <a:cxn ang="0">
                  <a:pos x="860688" y="885896"/>
                </a:cxn>
                <a:cxn ang="0">
                  <a:pos x="816924" y="1661969"/>
                </a:cxn>
                <a:cxn ang="0">
                  <a:pos x="1276444" y="2071971"/>
                </a:cxn>
                <a:cxn ang="0">
                  <a:pos x="2144426" y="2050006"/>
                </a:cxn>
                <a:cxn ang="0">
                  <a:pos x="3304166" y="1954827"/>
                </a:cxn>
                <a:cxn ang="0">
                  <a:pos x="2669591" y="1068932"/>
                </a:cxn>
                <a:cxn ang="0">
                  <a:pos x="2509124" y="153750"/>
                </a:cxn>
                <a:cxn ang="0">
                  <a:pos x="1787021" y="556430"/>
                </a:cxn>
                <a:cxn ang="0">
                  <a:pos x="1699494" y="512502"/>
                </a:cxn>
              </a:cxnLst>
              <a:rect l="0" t="0" r="0" b="0"/>
              <a:pathLst>
                <a:path w="482" h="357">
                  <a:moveTo>
                    <a:pt x="233" y="70"/>
                  </a:moveTo>
                  <a:cubicBezTo>
                    <a:pt x="228" y="61"/>
                    <a:pt x="192" y="0"/>
                    <a:pt x="136" y="29"/>
                  </a:cubicBezTo>
                  <a:cubicBezTo>
                    <a:pt x="98" y="48"/>
                    <a:pt x="105" y="101"/>
                    <a:pt x="118" y="121"/>
                  </a:cubicBezTo>
                  <a:cubicBezTo>
                    <a:pt x="15" y="107"/>
                    <a:pt x="0" y="227"/>
                    <a:pt x="112" y="227"/>
                  </a:cubicBezTo>
                  <a:cubicBezTo>
                    <a:pt x="68" y="280"/>
                    <a:pt x="138" y="343"/>
                    <a:pt x="175" y="283"/>
                  </a:cubicBezTo>
                  <a:cubicBezTo>
                    <a:pt x="183" y="342"/>
                    <a:pt x="269" y="357"/>
                    <a:pt x="294" y="280"/>
                  </a:cubicBezTo>
                  <a:cubicBezTo>
                    <a:pt x="353" y="342"/>
                    <a:pt x="430" y="315"/>
                    <a:pt x="453" y="267"/>
                  </a:cubicBezTo>
                  <a:cubicBezTo>
                    <a:pt x="482" y="206"/>
                    <a:pt x="423" y="140"/>
                    <a:pt x="366" y="146"/>
                  </a:cubicBezTo>
                  <a:cubicBezTo>
                    <a:pt x="413" y="89"/>
                    <a:pt x="384" y="27"/>
                    <a:pt x="344" y="21"/>
                  </a:cubicBezTo>
                  <a:cubicBezTo>
                    <a:pt x="291" y="13"/>
                    <a:pt x="256" y="60"/>
                    <a:pt x="245" y="76"/>
                  </a:cubicBezTo>
                  <a:cubicBezTo>
                    <a:pt x="244" y="78"/>
                    <a:pt x="238" y="80"/>
                    <a:pt x="233" y="70"/>
                  </a:cubicBezTo>
                  <a:close/>
                </a:path>
              </a:pathLst>
            </a:custGeom>
            <a:noFill/>
            <a:ln w="19050" cap="rnd" cmpd="sng">
              <a:solidFill>
                <a:srgbClr val="105372">
                  <a:alpha val="100000"/>
                </a:srgbClr>
              </a:solidFill>
              <a:prstDash val="sysDash"/>
              <a:miter lim="800000"/>
              <a:headEnd type="none" w="med" len="med"/>
              <a:tailEnd type="none" w="med" len="med"/>
            </a:ln>
          </p:spPr>
          <p:txBody>
            <a:bodyPr/>
            <a:lstStyle/>
            <a:p>
              <a:endParaRPr lang="zh-CN" altLang="en-US"/>
            </a:p>
          </p:txBody>
        </p:sp>
      </p:grpSp>
      <p:sp>
        <p:nvSpPr>
          <p:cNvPr id="19" name="矩形 18"/>
          <p:cNvSpPr/>
          <p:nvPr/>
        </p:nvSpPr>
        <p:spPr>
          <a:xfrm>
            <a:off x="3402193" y="3141527"/>
            <a:ext cx="4560046" cy="922020"/>
          </a:xfrm>
          <a:prstGeom prst="rect">
            <a:avLst/>
          </a:prstGeom>
          <a:noFill/>
        </p:spPr>
        <p:txBody>
          <a:bodyPr>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5400" b="1" i="0" u="none" strike="noStrike" kern="1200" cap="none" spc="0" normalizeH="0" baseline="0" noProof="0" dirty="0">
                <a:ln w="12700" cmpd="sng">
                  <a:solidFill>
                    <a:schemeClr val="accent4"/>
                  </a:solidFill>
                  <a:prstDash val="solid"/>
                </a:ln>
                <a:solidFill>
                  <a:srgbClr val="FF0000"/>
                </a:solidFill>
                <a:effectLst/>
                <a:uLnTx/>
                <a:uFillTx/>
                <a:latin typeface="微软雅黑" panose="020B0503020204020204" pitchFamily="34" charset="-122"/>
                <a:ea typeface="微软雅黑" panose="020B0503020204020204" pitchFamily="34" charset="-122"/>
                <a:cs typeface="+mn-cs"/>
              </a:rPr>
              <a:t>方 法 二</a:t>
            </a:r>
          </a:p>
        </p:txBody>
      </p:sp>
    </p:spTree>
  </p:cSld>
  <p:clrMapOvr>
    <a:masterClrMapping/>
  </p:clrMapOvr>
  <mc:AlternateContent xmlns:mc="http://schemas.openxmlformats.org/markup-compatibility/2006">
    <mc:Choice xmlns:p14="http://schemas.microsoft.com/office/powerpoint/2010/main" xmlns="" Requires="p14">
      <p:transition spd="slow" p14:dur="1500">
        <p:pull/>
      </p:transition>
    </mc:Choice>
    <mc:Fallback>
      <p:transition spd="slow">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srcRect/>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4" cstate="print"/>
          <a:stretch>
            <a:fillRect/>
          </a:stretch>
        </p:blipFill>
        <p:spPr>
          <a:xfrm>
            <a:off x="10482263" y="173038"/>
            <a:ext cx="1430337" cy="971550"/>
          </a:xfrm>
          <a:prstGeom prst="rect">
            <a:avLst/>
          </a:prstGeom>
          <a:noFill/>
          <a:ln w="9525">
            <a:noFill/>
          </a:ln>
        </p:spPr>
      </p:pic>
      <p:sp>
        <p:nvSpPr>
          <p:cNvPr id="7" name="文本框 5"/>
          <p:cNvSpPr txBox="1"/>
          <p:nvPr/>
        </p:nvSpPr>
        <p:spPr>
          <a:xfrm>
            <a:off x="717550" y="2582863"/>
            <a:ext cx="9144000" cy="369887"/>
          </a:xfrm>
          <a:prstGeom prst="rect">
            <a:avLst/>
          </a:prstGeom>
          <a:noFill/>
          <a:ln w="9525">
            <a:noFill/>
          </a:ln>
        </p:spPr>
        <p:txBody>
          <a:bodyPr>
            <a:spAutoFit/>
          </a:bodyPr>
          <a:lstStyle/>
          <a:p>
            <a:endParaRPr lang="zh-CN" altLang="en-US" dirty="0">
              <a:latin typeface="Arial" panose="020B0604020202020204" pitchFamily="34" charset="0"/>
            </a:endParaRPr>
          </a:p>
        </p:txBody>
      </p:sp>
      <p:grpSp>
        <p:nvGrpSpPr>
          <p:cNvPr id="11" name="组合 10"/>
          <p:cNvGrpSpPr/>
          <p:nvPr/>
        </p:nvGrpSpPr>
        <p:grpSpPr>
          <a:xfrm>
            <a:off x="1001395" y="1107440"/>
            <a:ext cx="9986010" cy="2554605"/>
            <a:chOff x="7891686" y="1460852"/>
            <a:chExt cx="3777800" cy="1491898"/>
          </a:xfrm>
        </p:grpSpPr>
        <p:sp>
          <p:nvSpPr>
            <p:cNvPr id="12" name="云形标注 11"/>
            <p:cNvSpPr/>
            <p:nvPr/>
          </p:nvSpPr>
          <p:spPr>
            <a:xfrm>
              <a:off x="7891686" y="1460852"/>
              <a:ext cx="3777800" cy="1491898"/>
            </a:xfrm>
            <a:prstGeom prst="cloudCallout">
              <a:avLst>
                <a:gd name="adj1" fmla="val 27269"/>
                <a:gd name="adj2" fmla="val 65418"/>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zh-CN" altLang="en-US"/>
            </a:p>
          </p:txBody>
        </p:sp>
        <p:sp>
          <p:nvSpPr>
            <p:cNvPr id="13" name="文本框 6"/>
            <p:cNvSpPr txBox="1"/>
            <p:nvPr/>
          </p:nvSpPr>
          <p:spPr>
            <a:xfrm>
              <a:off x="8303914" y="1663332"/>
              <a:ext cx="2689575" cy="1059867"/>
            </a:xfrm>
            <a:prstGeom prst="rect">
              <a:avLst/>
            </a:prstGeom>
            <a:noFill/>
            <a:ln>
              <a:noFill/>
            </a:ln>
          </p:spPr>
          <p:style>
            <a:lnRef idx="1">
              <a:schemeClr val="accent1"/>
            </a:lnRef>
            <a:fillRef idx="3">
              <a:schemeClr val="accent1"/>
            </a:fillRef>
            <a:effectRef idx="2">
              <a:schemeClr val="accent1"/>
            </a:effectRef>
            <a:fontRef idx="minor">
              <a:schemeClr val="lt1"/>
            </a:fontRef>
          </p:style>
          <p:txBody>
            <a:bodyPr wrap="square" rtlCol="0">
              <a:spAutoFit/>
            </a:bodyPr>
            <a:lstStyle/>
            <a:p>
              <a:r>
                <a:rPr lang="en-US" altLang="zh-CN" sz="2800" dirty="0">
                  <a:solidFill>
                    <a:schemeClr val="tx1"/>
                  </a:solidFill>
                  <a:latin typeface="楷体" panose="02010609060101010101" charset="-122"/>
                  <a:ea typeface="楷体" panose="02010609060101010101" charset="-122"/>
                </a:rPr>
                <a:t>    </a:t>
              </a:r>
              <a:r>
                <a:rPr lang="zh-CN" altLang="en-US" sz="2800" dirty="0">
                  <a:solidFill>
                    <a:schemeClr val="tx1"/>
                  </a:solidFill>
                  <a:latin typeface="楷体" panose="02010609060101010101" charset="-122"/>
                  <a:ea typeface="楷体" panose="02010609060101010101" charset="-122"/>
                </a:rPr>
                <a:t>同学们,我们来做一个拼图形的小游戏,现在发给每个人一些长方形的小卡片,要把它们组成一个正方形,你们知道最小的正方形边长是多少吗?</a:t>
              </a:r>
            </a:p>
          </p:txBody>
        </p:sp>
      </p:grpSp>
      <p:pic>
        <p:nvPicPr>
          <p:cNvPr id="14" name="Picture 2" descr="C:\Users\Administrator\Desktop\人教四色.tif"/>
          <p:cNvPicPr>
            <a:picLocks noChangeAspect="1" noChangeArrowheads="1"/>
          </p:cNvPicPr>
          <p:nvPr/>
        </p:nvPicPr>
        <p:blipFill rotWithShape="1">
          <a:blip r:embed="rId5" cstate="print">
            <a:clrChange>
              <a:clrFrom>
                <a:srgbClr val="FFFFFE"/>
              </a:clrFrom>
              <a:clrTo>
                <a:srgbClr val="FFFFFE">
                  <a:alpha val="0"/>
                </a:srgbClr>
              </a:clrTo>
            </a:clrChange>
            <a:extLst>
              <a:ext uri="{28A0092B-C50C-407E-A947-70E740481C1C}">
                <a14:useLocalDpi xmlns:a14="http://schemas.microsoft.com/office/drawing/2010/main" xmlns="" val="0"/>
              </a:ext>
            </a:extLst>
          </a:blip>
          <a:srcRect l="62573"/>
          <a:stretch>
            <a:fillRect/>
          </a:stretch>
        </p:blipFill>
        <p:spPr bwMode="auto">
          <a:xfrm>
            <a:off x="9201150" y="2479720"/>
            <a:ext cx="2711450" cy="2567381"/>
          </a:xfrm>
          <a:prstGeom prst="rect">
            <a:avLst/>
          </a:prstGeom>
          <a:noFill/>
          <a:extLst>
            <a:ext uri="{909E8E84-426E-40DD-AFC4-6F175D3DCCD1}">
              <a14:hiddenFill xmlns:a14="http://schemas.microsoft.com/office/drawing/2010/main" xmlns="">
                <a:solidFill>
                  <a:srgbClr val="FFFFFF"/>
                </a:solidFill>
              </a14:hiddenFill>
            </a:ext>
          </a:extLst>
        </p:spPr>
      </p:pic>
      <p:grpSp>
        <p:nvGrpSpPr>
          <p:cNvPr id="6" name="组合 5"/>
          <p:cNvGrpSpPr/>
          <p:nvPr/>
        </p:nvGrpSpPr>
        <p:grpSpPr>
          <a:xfrm>
            <a:off x="73660" y="79375"/>
            <a:ext cx="3295650" cy="1059180"/>
            <a:chOff x="116" y="125"/>
            <a:chExt cx="5190" cy="1668"/>
          </a:xfrm>
        </p:grpSpPr>
        <p:pic>
          <p:nvPicPr>
            <p:cNvPr id="15" name="图片 14" descr="图片1"/>
            <p:cNvPicPr>
              <a:picLocks noChangeAspect="1"/>
            </p:cNvPicPr>
            <p:nvPr>
              <p:custDataLst>
                <p:tags r:id="rId1"/>
              </p:custDataLst>
            </p:nvPr>
          </p:nvPicPr>
          <p:blipFill>
            <a:blip r:embed="rId6" cstate="print"/>
            <a:stretch>
              <a:fillRect/>
            </a:stretch>
          </p:blipFill>
          <p:spPr>
            <a:xfrm>
              <a:off x="3050" y="125"/>
              <a:ext cx="2256" cy="1668"/>
            </a:xfrm>
            <a:prstGeom prst="rect">
              <a:avLst/>
            </a:prstGeom>
          </p:spPr>
        </p:pic>
        <p:pic>
          <p:nvPicPr>
            <p:cNvPr id="16" name="图片 15" descr="xkdr"/>
            <p:cNvPicPr>
              <a:picLocks noChangeAspect="1"/>
            </p:cNvPicPr>
            <p:nvPr/>
          </p:nvPicPr>
          <p:blipFill>
            <a:blip r:embed="rId7" cstate="print">
              <a:clrChange>
                <a:clrFrom>
                  <a:srgbClr val="FFFFFE">
                    <a:alpha val="100000"/>
                  </a:srgbClr>
                </a:clrFrom>
                <a:clrTo>
                  <a:srgbClr val="FFFFFE">
                    <a:alpha val="100000"/>
                    <a:alpha val="0"/>
                  </a:srgbClr>
                </a:clrTo>
              </a:clrChange>
            </a:blip>
            <a:srcRect r="62433" b="859"/>
            <a:stretch>
              <a:fillRect/>
            </a:stretch>
          </p:blipFill>
          <p:spPr>
            <a:xfrm>
              <a:off x="116" y="465"/>
              <a:ext cx="3177" cy="923"/>
            </a:xfrm>
            <a:prstGeom prst="rect">
              <a:avLst/>
            </a:prstGeom>
          </p:spPr>
        </p:pic>
      </p:grpSp>
      <p:sp>
        <p:nvSpPr>
          <p:cNvPr id="43" name="AutoShape 27"/>
          <p:cNvSpPr>
            <a:spLocks noChangeArrowheads="1"/>
          </p:cNvSpPr>
          <p:nvPr/>
        </p:nvSpPr>
        <p:spPr bwMode="auto">
          <a:xfrm>
            <a:off x="2997200" y="4586605"/>
            <a:ext cx="4502150" cy="715010"/>
          </a:xfrm>
          <a:prstGeom prst="wedgeRoundRectCallout">
            <a:avLst>
              <a:gd name="adj1" fmla="val -53996"/>
              <a:gd name="adj2" fmla="val 23309"/>
              <a:gd name="adj3" fmla="val 16667"/>
            </a:avLst>
          </a:prstGeom>
          <a:solidFill>
            <a:srgbClr val="FFFFFF"/>
          </a:solidFill>
          <a:ln w="19050">
            <a:solidFill>
              <a:srgbClr val="92D050"/>
            </a:solidFill>
            <a:miter lim="800000"/>
          </a:ln>
        </p:spPr>
        <p:txBody>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algn="just" eaLnBrk="1" latinLnBrk="1" hangingPunct="1">
              <a:buFont typeface="Arial" panose="020B0604020202020204" pitchFamily="34" charset="0"/>
              <a:buNone/>
            </a:pPr>
            <a:r>
              <a:rPr lang="zh-CN" altLang="en-US" sz="2800" dirty="0">
                <a:latin typeface="楷体_GB2312" panose="02010609030101010101" pitchFamily="49" charset="-122"/>
                <a:ea typeface="楷体_GB2312" panose="02010609030101010101" pitchFamily="49" charset="-122"/>
              </a:rPr>
              <a:t>这里要用到公倍数的知识。</a:t>
            </a:r>
          </a:p>
        </p:txBody>
      </p:sp>
      <p:pic>
        <p:nvPicPr>
          <p:cNvPr id="45" name="Picture 2"/>
          <p:cNvPicPr>
            <a:picLocks noChangeAspect="1" noChangeArrowheads="1"/>
          </p:cNvPicPr>
          <p:nvPr/>
        </p:nvPicPr>
        <p:blipFill>
          <a:blip r:embed="rId8"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1196975" y="4586605"/>
            <a:ext cx="1637030" cy="16764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randombar(horizontal)">
                                      <p:cBhvr>
                                        <p:cTn id="7" dur="500"/>
                                        <p:tgtEl>
                                          <p:spTgt spid="11"/>
                                        </p:tgtEl>
                                      </p:cBhvr>
                                    </p:animEffect>
                                  </p:childTnLst>
                                </p:cTn>
                              </p:par>
                              <p:par>
                                <p:cTn id="8" presetID="14" presetClass="entr" presetSubtype="10" fill="hold"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randombar(horizontal)">
                                      <p:cBhvr>
                                        <p:cTn id="10" dur="500"/>
                                        <p:tgtEl>
                                          <p:spTgt spid="14"/>
                                        </p:tgtEl>
                                      </p:cBhvr>
                                    </p:animEffect>
                                  </p:childTnLst>
                                </p:cTn>
                              </p:par>
                            </p:childTnLst>
                          </p:cTn>
                        </p:par>
                        <p:par>
                          <p:cTn id="11" fill="hold">
                            <p:stCondLst>
                              <p:cond delay="500"/>
                            </p:stCondLst>
                            <p:childTnLst>
                              <p:par>
                                <p:cTn id="12" presetID="42" presetClass="entr" presetSubtype="0" fill="hold" grpId="0" nodeType="afterEffect" nodePh="1">
                                  <p:stCondLst>
                                    <p:cond delay="0"/>
                                  </p:stCondLst>
                                  <p:endCondLst>
                                    <p:cond evt="begin" delay="0"/>
                                  </p:endCondLst>
                                  <p:childTnLst>
                                    <p:set>
                                      <p:cBhvr>
                                        <p:cTn id="13" dur="1" fill="hold">
                                          <p:stCondLst>
                                            <p:cond delay="0"/>
                                          </p:stCondLst>
                                        </p:cTn>
                                        <p:tgtEl>
                                          <p:spTgt spid="7"/>
                                        </p:tgtEl>
                                        <p:attrNameLst>
                                          <p:attrName>style.visibility</p:attrName>
                                        </p:attrNameLst>
                                      </p:cBhvr>
                                      <p:to>
                                        <p:strVal val="visible"/>
                                      </p:to>
                                    </p:set>
                                    <p:animEffect transition="in" filter="fade">
                                      <p:cBhvr>
                                        <p:cTn id="14" dur="1000"/>
                                        <p:tgtEl>
                                          <p:spTgt spid="7"/>
                                        </p:tgtEl>
                                      </p:cBhvr>
                                    </p:animEffect>
                                    <p:anim calcmode="lin" valueType="num">
                                      <p:cBhvr>
                                        <p:cTn id="15" dur="1000" fill="hold"/>
                                        <p:tgtEl>
                                          <p:spTgt spid="7"/>
                                        </p:tgtEl>
                                        <p:attrNameLst>
                                          <p:attrName>ppt_x</p:attrName>
                                        </p:attrNameLst>
                                      </p:cBhvr>
                                      <p:tavLst>
                                        <p:tav tm="0">
                                          <p:val>
                                            <p:strVal val="#ppt_x"/>
                                          </p:val>
                                        </p:tav>
                                        <p:tav tm="100000">
                                          <p:val>
                                            <p:strVal val="#ppt_x"/>
                                          </p:val>
                                        </p:tav>
                                      </p:tavLst>
                                    </p:anim>
                                    <p:anim calcmode="lin" valueType="num">
                                      <p:cBhvr>
                                        <p:cTn id="1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45"/>
                                        </p:tgtEl>
                                        <p:attrNameLst>
                                          <p:attrName>style.visibility</p:attrName>
                                        </p:attrNameLst>
                                      </p:cBhvr>
                                      <p:to>
                                        <p:strVal val="visible"/>
                                      </p:to>
                                    </p:set>
                                    <p:animEffect transition="in" filter="fade">
                                      <p:cBhvr>
                                        <p:cTn id="21" dur="1000"/>
                                        <p:tgtEl>
                                          <p:spTgt spid="45"/>
                                        </p:tgtEl>
                                      </p:cBhvr>
                                    </p:animEffect>
                                    <p:anim calcmode="lin" valueType="num">
                                      <p:cBhvr>
                                        <p:cTn id="22" dur="1000" fill="hold"/>
                                        <p:tgtEl>
                                          <p:spTgt spid="45"/>
                                        </p:tgtEl>
                                        <p:attrNameLst>
                                          <p:attrName>ppt_x</p:attrName>
                                        </p:attrNameLst>
                                      </p:cBhvr>
                                      <p:tavLst>
                                        <p:tav tm="0">
                                          <p:val>
                                            <p:strVal val="#ppt_x"/>
                                          </p:val>
                                        </p:tav>
                                        <p:tav tm="100000">
                                          <p:val>
                                            <p:strVal val="#ppt_x"/>
                                          </p:val>
                                        </p:tav>
                                      </p:tavLst>
                                    </p:anim>
                                    <p:anim calcmode="lin" valueType="num">
                                      <p:cBhvr>
                                        <p:cTn id="23" dur="1000" fill="hold"/>
                                        <p:tgtEl>
                                          <p:spTgt spid="45"/>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0"/>
                                  </p:stCondLst>
                                  <p:childTnLst>
                                    <p:set>
                                      <p:cBhvr>
                                        <p:cTn id="25" dur="1" fill="hold">
                                          <p:stCondLst>
                                            <p:cond delay="0"/>
                                          </p:stCondLst>
                                        </p:cTn>
                                        <p:tgtEl>
                                          <p:spTgt spid="43"/>
                                        </p:tgtEl>
                                        <p:attrNameLst>
                                          <p:attrName>style.visibility</p:attrName>
                                        </p:attrNameLst>
                                      </p:cBhvr>
                                      <p:to>
                                        <p:strVal val="visible"/>
                                      </p:to>
                                    </p:set>
                                    <p:animEffect transition="in" filter="fade">
                                      <p:cBhvr>
                                        <p:cTn id="26" dur="1000"/>
                                        <p:tgtEl>
                                          <p:spTgt spid="43"/>
                                        </p:tgtEl>
                                      </p:cBhvr>
                                    </p:animEffect>
                                    <p:anim calcmode="lin" valueType="num">
                                      <p:cBhvr>
                                        <p:cTn id="27" dur="1000" fill="hold"/>
                                        <p:tgtEl>
                                          <p:spTgt spid="43"/>
                                        </p:tgtEl>
                                        <p:attrNameLst>
                                          <p:attrName>ppt_x</p:attrName>
                                        </p:attrNameLst>
                                      </p:cBhvr>
                                      <p:tavLst>
                                        <p:tav tm="0">
                                          <p:val>
                                            <p:strVal val="#ppt_x"/>
                                          </p:val>
                                        </p:tav>
                                        <p:tav tm="100000">
                                          <p:val>
                                            <p:strVal val="#ppt_x"/>
                                          </p:val>
                                        </p:tav>
                                      </p:tavLst>
                                    </p:anim>
                                    <p:anim calcmode="lin" valueType="num">
                                      <p:cBhvr>
                                        <p:cTn id="28" dur="1000" fill="hold"/>
                                        <p:tgtEl>
                                          <p:spTgt spid="4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43"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srcRect/>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cstate="print"/>
          <a:stretch>
            <a:fillRect/>
          </a:stretch>
        </p:blipFill>
        <p:spPr>
          <a:xfrm>
            <a:off x="10482263" y="173038"/>
            <a:ext cx="1430337" cy="971550"/>
          </a:xfrm>
          <a:prstGeom prst="rect">
            <a:avLst/>
          </a:prstGeom>
          <a:noFill/>
          <a:ln w="9525">
            <a:noFill/>
          </a:ln>
        </p:spPr>
      </p:pic>
      <p:grpSp>
        <p:nvGrpSpPr>
          <p:cNvPr id="3" name="组合 2"/>
          <p:cNvGrpSpPr/>
          <p:nvPr/>
        </p:nvGrpSpPr>
        <p:grpSpPr>
          <a:xfrm>
            <a:off x="44450" y="81915"/>
            <a:ext cx="3251835" cy="1131570"/>
            <a:chOff x="70" y="129"/>
            <a:chExt cx="5121" cy="1782"/>
          </a:xfrm>
        </p:grpSpPr>
        <p:pic>
          <p:nvPicPr>
            <p:cNvPr id="4" name="图片 3" descr="图片8"/>
            <p:cNvPicPr>
              <a:picLocks noChangeAspect="1"/>
            </p:cNvPicPr>
            <p:nvPr/>
          </p:nvPicPr>
          <p:blipFill>
            <a:blip r:embed="rId4" cstate="print"/>
            <a:stretch>
              <a:fillRect/>
            </a:stretch>
          </p:blipFill>
          <p:spPr>
            <a:xfrm>
              <a:off x="2775" y="129"/>
              <a:ext cx="2416" cy="1783"/>
            </a:xfrm>
            <a:prstGeom prst="rect">
              <a:avLst/>
            </a:prstGeom>
          </p:spPr>
        </p:pic>
        <p:pic>
          <p:nvPicPr>
            <p:cNvPr id="5" name="图片 4" descr="xzgj"/>
            <p:cNvPicPr>
              <a:picLocks noChangeAspect="1"/>
            </p:cNvPicPr>
            <p:nvPr/>
          </p:nvPicPr>
          <p:blipFill>
            <a:blip r:embed="rId5" cstate="print">
              <a:clrChange>
                <a:clrFrom>
                  <a:srgbClr val="FFFFFE">
                    <a:alpha val="100000"/>
                  </a:srgbClr>
                </a:clrFrom>
                <a:clrTo>
                  <a:srgbClr val="FFFFFE">
                    <a:alpha val="100000"/>
                    <a:alpha val="0"/>
                  </a:srgbClr>
                </a:clrTo>
              </a:clrChange>
            </a:blip>
            <a:srcRect r="61393" b="-4384"/>
            <a:stretch>
              <a:fillRect/>
            </a:stretch>
          </p:blipFill>
          <p:spPr>
            <a:xfrm>
              <a:off x="70" y="520"/>
              <a:ext cx="3131" cy="932"/>
            </a:xfrm>
            <a:prstGeom prst="rect">
              <a:avLst/>
            </a:prstGeom>
          </p:spPr>
        </p:pic>
      </p:grpSp>
      <p:sp>
        <p:nvSpPr>
          <p:cNvPr id="47" name="AutoShape 27"/>
          <p:cNvSpPr>
            <a:spLocks noChangeArrowheads="1"/>
          </p:cNvSpPr>
          <p:nvPr/>
        </p:nvSpPr>
        <p:spPr bwMode="auto">
          <a:xfrm>
            <a:off x="1008380" y="1267460"/>
            <a:ext cx="829945" cy="494030"/>
          </a:xfrm>
          <a:prstGeom prst="wedgeRoundRectCallout">
            <a:avLst>
              <a:gd name="adj1" fmla="val -48530"/>
              <a:gd name="adj2" fmla="val -24603"/>
              <a:gd name="adj3" fmla="val 16667"/>
            </a:avLst>
          </a:prstGeom>
          <a:solidFill>
            <a:srgbClr val="FFFFFF"/>
          </a:solidFill>
          <a:ln w="19050">
            <a:solidFill>
              <a:srgbClr val="3399FF"/>
            </a:solidFill>
            <a:miter lim="800000"/>
          </a:ln>
        </p:spPr>
        <p:txBody>
          <a:bodyPr/>
          <a:lstStyle/>
          <a:p>
            <a:r>
              <a:rPr lang="zh-CN" altLang="en-US" sz="2800" dirty="0">
                <a:latin typeface="华文楷体" panose="02010600040101010101" pitchFamily="2" charset="-122"/>
                <a:ea typeface="华文楷体" panose="02010600040101010101" pitchFamily="2" charset="-122"/>
                <a:sym typeface="+mn-ea"/>
              </a:rPr>
              <a:t>例</a:t>
            </a:r>
            <a:r>
              <a:rPr lang="en-US" altLang="zh-CN" sz="2800" dirty="0">
                <a:latin typeface="华文楷体" panose="02010600040101010101" pitchFamily="2" charset="-122"/>
                <a:ea typeface="华文楷体" panose="02010600040101010101" pitchFamily="2" charset="-122"/>
                <a:sym typeface="+mn-ea"/>
              </a:rPr>
              <a:t>3</a:t>
            </a:r>
          </a:p>
        </p:txBody>
      </p:sp>
      <p:pic>
        <p:nvPicPr>
          <p:cNvPr id="8" name="图片 7"/>
          <p:cNvPicPr>
            <a:picLocks noChangeAspect="1"/>
          </p:cNvPicPr>
          <p:nvPr/>
        </p:nvPicPr>
        <p:blipFill>
          <a:blip r:embed="rId6" cstate="print">
            <a:clrChange>
              <a:clrFrom>
                <a:srgbClr val="FFFFFF">
                  <a:alpha val="100000"/>
                </a:srgbClr>
              </a:clrFrom>
              <a:clrTo>
                <a:srgbClr val="FFFFFF">
                  <a:alpha val="100000"/>
                  <a:alpha val="0"/>
                </a:srgbClr>
              </a:clrTo>
            </a:clrChange>
          </a:blip>
          <a:stretch>
            <a:fillRect/>
          </a:stretch>
        </p:blipFill>
        <p:spPr>
          <a:xfrm>
            <a:off x="704850" y="1641475"/>
            <a:ext cx="6950710" cy="4277995"/>
          </a:xfrm>
          <a:prstGeom prst="rect">
            <a:avLst/>
          </a:prstGeom>
        </p:spPr>
      </p:pic>
      <p:sp>
        <p:nvSpPr>
          <p:cNvPr id="9" name="Rectangle 6"/>
          <p:cNvSpPr>
            <a:spLocks noChangeArrowheads="1"/>
          </p:cNvSpPr>
          <p:nvPr/>
        </p:nvSpPr>
        <p:spPr bwMode="auto">
          <a:xfrm>
            <a:off x="7655560" y="2258060"/>
            <a:ext cx="4060190" cy="304546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9050">
                <a:solidFill>
                  <a:srgbClr val="000000"/>
                </a:solidFill>
                <a:miter lim="800000"/>
                <a:headEnd/>
                <a:tailEnd type="none" w="lg" len="lg"/>
              </a14:hiddenLine>
            </a:ext>
          </a:extLst>
        </p:spPr>
        <p:txBody>
          <a:bodyPr wrap="square" lIns="90000" tIns="46800" rIns="90000" bIns="46800">
            <a:spAutoFit/>
          </a:bodyPr>
          <a:lstStyle/>
          <a:p>
            <a:pPr marL="0" marR="0" lvl="0" indent="0" algn="l" defTabSz="914400" rtl="0" eaLnBrk="1" latinLnBrk="0" hangingPunct="1">
              <a:lnSpc>
                <a:spcPct val="120000"/>
              </a:lnSpc>
              <a:spcBef>
                <a:spcPct val="0"/>
              </a:spcBef>
              <a:spcAft>
                <a:spcPct val="0"/>
              </a:spcAft>
              <a:buClrTx/>
              <a:buSzTx/>
              <a:buFont typeface="Arial" panose="020B0604020202020204" pitchFamily="34" charset="0"/>
              <a:buNone/>
              <a:defRPr/>
            </a:pPr>
            <a:r>
              <a:rPr kumimoji="0" lang="zh-CN" altLang="en-US" sz="3200" b="0" i="0" u="none" strike="noStrike" kern="1200" cap="none" spc="0" normalizeH="0" baseline="0" noProof="0" dirty="0">
                <a:ln>
                  <a:noFill/>
                </a:ln>
                <a:solidFill>
                  <a:schemeClr val="tx1"/>
                </a:solidFill>
                <a:effectLst/>
                <a:uLnTx/>
                <a:uFillTx/>
                <a:latin typeface="华文楷体" panose="02010600040101010101" pitchFamily="2" charset="-122"/>
                <a:ea typeface="华文楷体" panose="02010600040101010101" pitchFamily="2" charset="-122"/>
                <a:cs typeface="华文楷体" panose="02010600040101010101" pitchFamily="2" charset="-122"/>
              </a:rPr>
              <a:t>如果用这种墙砖铺一个正方形（用的墙砖都是整块），正方形的边长可以是多少分米？最小是多少分米？</a:t>
            </a: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with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strips(downRight)">
                                      <p:cBhvr>
                                        <p:cTn id="7" dur="500"/>
                                        <p:tgtEl>
                                          <p:spTgt spid="4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up)">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animBg="1"/>
      <p:bldP spid="47" grpId="1" animBg="1"/>
      <p:bldP spid="9" grpId="0"/>
    </p:bldLst>
  </p:timing>
</p:sld>
</file>

<file path=ppt/tags/tag1.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1702,&quot;width&quot;:1051}"/>
</p:tagLst>
</file>

<file path=ppt/tags/tag10.xml><?xml version="1.0" encoding="utf-8"?>
<p:tagLst xmlns:a="http://schemas.openxmlformats.org/drawingml/2006/main" xmlns:r="http://schemas.openxmlformats.org/officeDocument/2006/relationships" xmlns:p="http://schemas.openxmlformats.org/presentationml/2006/main">
  <p:tag name="MH" val="20160624103217"/>
  <p:tag name="MH_LIBRARY" val="GRAPHIC"/>
  <p:tag name="MH_TYPE" val="Other"/>
  <p:tag name="MH_ORDER" val="2"/>
</p:tagLst>
</file>

<file path=ppt/tags/tag11.xml><?xml version="1.0" encoding="utf-8"?>
<p:tagLst xmlns:a="http://schemas.openxmlformats.org/drawingml/2006/main" xmlns:r="http://schemas.openxmlformats.org/officeDocument/2006/relationships" xmlns:p="http://schemas.openxmlformats.org/presentationml/2006/main">
  <p:tag name="MH" val="20160624104149"/>
  <p:tag name="MH_LIBRARY" val="GRAPHIC"/>
  <p:tag name="MH_TYPE" val="Other"/>
  <p:tag name="MH_ORDER" val="1"/>
</p:tagLst>
</file>

<file path=ppt/tags/tag12.xml><?xml version="1.0" encoding="utf-8"?>
<p:tagLst xmlns:a="http://schemas.openxmlformats.org/drawingml/2006/main" xmlns:r="http://schemas.openxmlformats.org/officeDocument/2006/relationships" xmlns:p="http://schemas.openxmlformats.org/presentationml/2006/main">
  <p:tag name="MH" val="20160624104149"/>
  <p:tag name="MH_LIBRARY" val="GRAPHIC"/>
  <p:tag name="MH_TYPE" val="SubTitle"/>
  <p:tag name="MH_ORDER" val="1"/>
</p:tagLst>
</file>

<file path=ppt/tags/tag13.xml><?xml version="1.0" encoding="utf-8"?>
<p:tagLst xmlns:a="http://schemas.openxmlformats.org/drawingml/2006/main" xmlns:r="http://schemas.openxmlformats.org/officeDocument/2006/relationships" xmlns:p="http://schemas.openxmlformats.org/presentationml/2006/main">
  <p:tag name="MH" val="20160624103217"/>
  <p:tag name="MH_LIBRARY" val="GRAPHIC"/>
  <p:tag name="MH_TYPE" val="Other"/>
  <p:tag name="MH_ORDER" val="2"/>
</p:tagLst>
</file>

<file path=ppt/tags/tag14.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1847,&quot;width&quot;:3217}"/>
</p:tagLst>
</file>

<file path=ppt/tags/tag15.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2805,&quot;width&quot;:2850}"/>
</p:tagLst>
</file>

<file path=ppt/tags/tag16.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2796,&quot;width&quot;:2811}"/>
</p:tagLst>
</file>

<file path=ppt/tags/tag17.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3475,&quot;width&quot;:9470}"/>
</p:tagLst>
</file>

<file path=ppt/tags/tag18.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1862,&quot;width&quot;:2697}"/>
</p:tagLst>
</file>

<file path=ppt/tags/tag2.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1702,&quot;width&quot;:1051}"/>
</p:tagLst>
</file>

<file path=ppt/tags/tag3.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1668,&quot;width&quot;:2256}"/>
</p:tagLst>
</file>

<file path=ppt/tags/tag4.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1668,&quot;width&quot;:2256}"/>
</p:tagLst>
</file>

<file path=ppt/tags/tag5.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1668,&quot;width&quot;:2256}"/>
</p:tagLst>
</file>

<file path=ppt/tags/tag6.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1668,&quot;width&quot;:2256}"/>
</p:tagLst>
</file>

<file path=ppt/tags/tag7.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1668,&quot;width&quot;:2256}"/>
</p:tagLst>
</file>

<file path=ppt/tags/tag8.xml><?xml version="1.0" encoding="utf-8"?>
<p:tagLst xmlns:a="http://schemas.openxmlformats.org/drawingml/2006/main" xmlns:r="http://schemas.openxmlformats.org/officeDocument/2006/relationships" xmlns:p="http://schemas.openxmlformats.org/presentationml/2006/main">
  <p:tag name="MH" val="20160624104149"/>
  <p:tag name="MH_LIBRARY" val="GRAPHIC"/>
  <p:tag name="MH_TYPE" val="Other"/>
  <p:tag name="MH_ORDER" val="1"/>
</p:tagLst>
</file>

<file path=ppt/tags/tag9.xml><?xml version="1.0" encoding="utf-8"?>
<p:tagLst xmlns:a="http://schemas.openxmlformats.org/drawingml/2006/main" xmlns:r="http://schemas.openxmlformats.org/officeDocument/2006/relationships" xmlns:p="http://schemas.openxmlformats.org/presentationml/2006/main">
  <p:tag name="MH" val="20160624104149"/>
  <p:tag name="MH_LIBRARY" val="GRAPHIC"/>
  <p:tag name="MH_TYPE" val="SubTitle"/>
  <p:tag name="MH_ORDER" val="1"/>
</p:tagLst>
</file>

<file path=ppt/theme/theme1.xml><?xml version="1.0" encoding="utf-8"?>
<a:theme xmlns:a="http://schemas.openxmlformats.org/drawingml/2006/main" name="2_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TotalTime>
  <Words>1497</Words>
  <Application>Microsoft Office PowerPoint</Application>
  <PresentationFormat>自定义</PresentationFormat>
  <Paragraphs>98</Paragraphs>
  <Slides>27</Slides>
  <Notes>0</Notes>
  <HiddenSlides>0</HiddenSlides>
  <MMClips>0</MMClips>
  <ScaleCrop>false</ScaleCrop>
  <HeadingPairs>
    <vt:vector size="4" baseType="variant">
      <vt:variant>
        <vt:lpstr>主题</vt:lpstr>
      </vt:variant>
      <vt:variant>
        <vt:i4>1</vt:i4>
      </vt:variant>
      <vt:variant>
        <vt:lpstr>幻灯片标题</vt:lpstr>
      </vt:variant>
      <vt:variant>
        <vt:i4>27</vt:i4>
      </vt:variant>
    </vt:vector>
  </HeadingPairs>
  <TitlesOfParts>
    <vt:vector size="28" baseType="lpstr">
      <vt:lpstr>2_Office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Windows 用户</dc:creator>
  <cp:lastModifiedBy>Administrator</cp:lastModifiedBy>
  <cp:revision>2256</cp:revision>
  <dcterms:created xsi:type="dcterms:W3CDTF">2017-11-13T08:28:00Z</dcterms:created>
  <dcterms:modified xsi:type="dcterms:W3CDTF">2021-12-06T06:13:14Z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2052-11.1.0.10502</vt:lpwstr>
  </property>
  <property fmtid="{D5CDD505-2E9C-101B-9397-08002B2CF9AE}" pid="3" name="ICV">
    <vt:lpwstr>A028F6303CCB4721A44AD1E87C98B248</vt:lpwstr>
  </property>
</Properties>
</file>