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notesMasterIdLst>
    <p:notesMasterId r:id="rId7"/>
  </p:notesMasterIdLst>
  <p:sldIdLst>
    <p:sldId id="271" r:id="rId2"/>
    <p:sldId id="258" r:id="rId3"/>
    <p:sldId id="327" r:id="rId4"/>
    <p:sldId id="331" r:id="rId5"/>
    <p:sldId id="272" r:id="rId6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FFFF"/>
    <a:srgbClr val="0099FF"/>
    <a:srgbClr val="FF0066"/>
    <a:srgbClr val="0000FF"/>
    <a:srgbClr val="75057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0166" autoAdjust="0"/>
    <p:restoredTop sz="94521" autoAdjust="0"/>
  </p:normalViewPr>
  <p:slideViewPr>
    <p:cSldViewPr>
      <p:cViewPr varScale="1">
        <p:scale>
          <a:sx n="70" d="100"/>
          <a:sy n="70" d="100"/>
        </p:scale>
        <p:origin x="-114" y="-114"/>
      </p:cViewPr>
      <p:guideLst>
        <p:guide orient="horz" pos="16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45" d="100"/>
          <a:sy n="45" d="100"/>
        </p:scale>
        <p:origin x="-1896" y="-96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2020/11/3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每日必练</a:t>
              </a:r>
              <a:endParaRPr lang="zh-CN" altLang="en-US" sz="1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endParaRP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7504" y="195486"/>
            <a:ext cx="504000" cy="50405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11560" y="267494"/>
            <a:ext cx="1296144" cy="36004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6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rPr>
              <a:t>分层训练</a:t>
            </a:r>
            <a:endParaRPr lang="en-US" altLang="zh-CN" sz="1600" b="1" spc="5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少儿简体"/>
            </a:endParaRPr>
          </a:p>
        </p:txBody>
      </p:sp>
      <p:pic>
        <p:nvPicPr>
          <p:cNvPr id="15" name="图片 14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旧知唤醒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zh-CN" sz="1600" b="1" kern="1200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方正少儿简体"/>
                  <a:cs typeface="+mn-cs"/>
                </a:rPr>
                <a:t>随堂练习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梓耕教育LOGO.TIF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70" r:id="rId6"/>
    <p:sldLayoutId id="2147483666" r:id="rId7"/>
    <p:sldLayoutId id="2147483667" r:id="rId8"/>
    <p:sldLayoutId id="2147483668" r:id="rId9"/>
    <p:sldLayoutId id="2147483669" r:id="rId10"/>
  </p:sldLayoutIdLst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tif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53525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8242" y="134712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件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0" name="组合 2"/>
          <p:cNvGrpSpPr/>
          <p:nvPr/>
        </p:nvGrpSpPr>
        <p:grpSpPr>
          <a:xfrm>
            <a:off x="2300380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练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13"/>
          <p:cNvGrpSpPr/>
          <p:nvPr/>
        </p:nvGrpSpPr>
        <p:grpSpPr>
          <a:xfrm>
            <a:off x="3572837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b="1" smtClean="0">
                  <a:solidFill>
                    <a:srgbClr val="FFC000"/>
                  </a:solidFill>
                </a:rPr>
                <a:t>习</a:t>
              </a:r>
              <a:endParaRPr lang="zh-CN" altLang="en-US" sz="5000" b="1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课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5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2475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707904" y="3075806"/>
            <a:ext cx="1956303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人教版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五年级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bldLvl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 rot="20718769">
            <a:off x="2669878" y="1171198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971600" y="987574"/>
            <a:ext cx="1471878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5</a:t>
            </a:r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单元</a:t>
            </a:r>
            <a:endParaRPr lang="zh-CN" altLang="en-US" sz="28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059832" y="1635646"/>
            <a:ext cx="4655440" cy="1485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规律方法</a:t>
            </a: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——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运用平移和旋转解决图形变换问题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4391025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28596" y="214296"/>
            <a:ext cx="821537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按要求作图。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画出轴对称图形的另一半。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把整个图形以点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O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为中心顺时针旋转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90°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把旋转后的图形向右平移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格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再向上平移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格。</a:t>
            </a:r>
          </a:p>
        </p:txBody>
      </p:sp>
      <p:pic>
        <p:nvPicPr>
          <p:cNvPr id="11" name="YY165.EPS" descr="id:2147489627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71670" y="2786064"/>
            <a:ext cx="3875668" cy="1983722"/>
          </a:xfrm>
          <a:prstGeom prst="rect">
            <a:avLst/>
          </a:prstGeom>
        </p:spPr>
      </p:pic>
      <p:pic>
        <p:nvPicPr>
          <p:cNvPr id="13" name="YY179.EPS" descr="id:2147510026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00232" y="2714626"/>
            <a:ext cx="4143404" cy="21159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28596" y="214296"/>
            <a:ext cx="7358114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下面的半圆如何通过变换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拼成一个圆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13" name="矩形 12"/>
          <p:cNvSpPr/>
          <p:nvPr/>
        </p:nvSpPr>
        <p:spPr>
          <a:xfrm>
            <a:off x="785786" y="3000378"/>
            <a:ext cx="750095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把右边半圆以直径中点为中心旋转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180°,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向左平移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格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再向下平移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格。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方法不唯一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</p:txBody>
      </p:sp>
      <p:pic>
        <p:nvPicPr>
          <p:cNvPr id="7" name="YY166.EPS" descr="id:2147489634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85984" y="1071552"/>
            <a:ext cx="3938464" cy="175577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42204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</TotalTime>
  <Words>127</Words>
  <Application>WPS 演示</Application>
  <PresentationFormat>全屏显示(16:9)</PresentationFormat>
  <Paragraphs>20</Paragraphs>
  <Slides>5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1_Office 主题</vt:lpstr>
      <vt:lpstr>幻灯片 1</vt:lpstr>
      <vt:lpstr>幻灯片 2</vt:lpstr>
      <vt:lpstr>幻灯片 3</vt:lpstr>
      <vt:lpstr>幻灯片 4</vt:lpstr>
      <vt:lpstr>幻灯片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307</cp:revision>
  <dcterms:created xsi:type="dcterms:W3CDTF">2018-12-06T02:32:00Z</dcterms:created>
  <dcterms:modified xsi:type="dcterms:W3CDTF">2020-11-03T08:42:33Z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