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sldIdLst>
    <p:sldId id="274" r:id="rId2"/>
    <p:sldId id="479" r:id="rId3"/>
    <p:sldId id="480" r:id="rId4"/>
    <p:sldId id="481" r:id="rId5"/>
    <p:sldId id="482" r:id="rId6"/>
    <p:sldId id="497" r:id="rId7"/>
    <p:sldId id="498" r:id="rId8"/>
    <p:sldId id="499" r:id="rId9"/>
    <p:sldId id="485" r:id="rId10"/>
    <p:sldId id="501" r:id="rId11"/>
    <p:sldId id="500" r:id="rId12"/>
    <p:sldId id="486" r:id="rId13"/>
    <p:sldId id="502" r:id="rId14"/>
    <p:sldId id="487" r:id="rId15"/>
    <p:sldId id="488" r:id="rId16"/>
    <p:sldId id="504" r:id="rId17"/>
    <p:sldId id="505" r:id="rId18"/>
    <p:sldId id="506" r:id="rId19"/>
    <p:sldId id="507" r:id="rId20"/>
    <p:sldId id="509" r:id="rId21"/>
    <p:sldId id="510" r:id="rId22"/>
    <p:sldId id="493" r:id="rId23"/>
    <p:sldId id="478" r:id="rId24"/>
    <p:sldId id="511" r:id="rId25"/>
    <p:sldId id="512" r:id="rId26"/>
    <p:sldId id="513" r:id="rId27"/>
    <p:sldId id="514" r:id="rId28"/>
    <p:sldId id="515" r:id="rId29"/>
    <p:sldId id="516" r:id="rId30"/>
    <p:sldId id="517" r:id="rId31"/>
    <p:sldId id="518" r:id="rId32"/>
    <p:sldId id="519" r:id="rId33"/>
    <p:sldId id="520" r:id="rId34"/>
    <p:sldId id="521" r:id="rId35"/>
    <p:sldId id="522" r:id="rId36"/>
    <p:sldId id="523" r:id="rId37"/>
    <p:sldId id="524" r:id="rId38"/>
    <p:sldId id="525" r:id="rId39"/>
    <p:sldId id="526" r:id="rId40"/>
    <p:sldId id="527" r:id="rId41"/>
    <p:sldId id="528" r:id="rId42"/>
    <p:sldId id="529" r:id="rId4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017" autoAdjust="0"/>
    <p:restoredTop sz="85437" autoAdjust="0"/>
  </p:normalViewPr>
  <p:slideViewPr>
    <p:cSldViewPr>
      <p:cViewPr varScale="1">
        <p:scale>
          <a:sx n="89" d="100"/>
          <a:sy n="89" d="100"/>
        </p:scale>
        <p:origin x="-1188" y="-9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32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2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20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21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jpeg"/><Relationship Id="rId5" Type="http://schemas.openxmlformats.org/officeDocument/2006/relationships/audio" Target="../media/audio2.wav"/><Relationship Id="rId4" Type="http://schemas.openxmlformats.org/officeDocument/2006/relationships/image" Target="../media/image20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8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2.wav"/><Relationship Id="rId5" Type="http://schemas.openxmlformats.org/officeDocument/2006/relationships/image" Target="../media/image20.emf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31933" y="1556792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Calibri" panose="020F0502020204030204" pitchFamily="34" charset="0"/>
              </a:rPr>
              <a:t>6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 分数</a:t>
            </a:r>
            <a:r>
              <a:rPr lang="zh-CN" altLang="en-US" sz="4800" dirty="0" smtClean="0"/>
              <a:t>的</a:t>
            </a:r>
            <a:r>
              <a:rPr lang="zh-CN" altLang="en-US" sz="4800" dirty="0" smtClean="0">
                <a:latin typeface="Calibri" panose="020F0502020204030204" pitchFamily="34" charset="0"/>
              </a:rPr>
              <a:t>加法和减法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2572" y="3318083"/>
            <a:ext cx="7923964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en-US" altLang="zh-CN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分数加减混合运算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40792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07556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462729" y="2386239"/>
            <a:ext cx="7929618" cy="769441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44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分数加减混合运算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20" name="AutoShape 4"/>
          <p:cNvSpPr>
            <a:spLocks noChangeArrowheads="1"/>
          </p:cNvSpPr>
          <p:nvPr/>
        </p:nvSpPr>
        <p:spPr bwMode="auto">
          <a:xfrm>
            <a:off x="323528" y="764704"/>
            <a:ext cx="8820472" cy="800695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FF00"/>
          </a:solidFill>
          <a:ln>
            <a:noFill/>
          </a:ln>
          <a:effectLst/>
        </p:spPr>
        <p:txBody>
          <a:bodyPr/>
          <a:lstStyle/>
          <a:p>
            <a:endParaRPr lang="zh-CN" altLang="en-US" sz="3600" dirty="0"/>
          </a:p>
        </p:txBody>
      </p:sp>
      <p:sp>
        <p:nvSpPr>
          <p:cNvPr id="2" name="矩形 1"/>
          <p:cNvSpPr/>
          <p:nvPr/>
        </p:nvSpPr>
        <p:spPr>
          <a:xfrm>
            <a:off x="1331640" y="764704"/>
            <a:ext cx="63995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两种方法有什么区别与联系呢</a:t>
            </a:r>
            <a:r>
              <a:rPr lang="en-US" altLang="zh-CN" sz="36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210377" y="2882753"/>
            <a:ext cx="8712968" cy="333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方法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一是先把前两个数通分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计算出结果后再和第三个数相减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也就是分步通分计算的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而方法二则是一次性把三个数都通分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然后再按照从左往右的顺序</a:t>
            </a:r>
            <a:r>
              <a:rPr lang="zh-CN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计算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FF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411035"/>
            <a:ext cx="8172416" cy="84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两种方法都需要通分。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74816" name="矩形 674815"/>
          <p:cNvSpPr/>
          <p:nvPr/>
        </p:nvSpPr>
        <p:spPr>
          <a:xfrm>
            <a:off x="323528" y="2146894"/>
            <a:ext cx="8712968" cy="84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两种方法都是先算加法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再算减法。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74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748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20" name="AutoShape 4"/>
          <p:cNvSpPr>
            <a:spLocks noChangeArrowheads="1"/>
          </p:cNvSpPr>
          <p:nvPr/>
        </p:nvSpPr>
        <p:spPr bwMode="auto">
          <a:xfrm>
            <a:off x="988450" y="5626500"/>
            <a:ext cx="6814909" cy="800695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FF00"/>
          </a:solidFill>
          <a:ln>
            <a:noFill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你喜欢哪一种方法呢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593605" y="796793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738499" y="768218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7" name="Group 148"/>
          <p:cNvGrpSpPr/>
          <p:nvPr/>
        </p:nvGrpSpPr>
        <p:grpSpPr bwMode="auto">
          <a:xfrm>
            <a:off x="3274391" y="647026"/>
            <a:ext cx="385764" cy="906464"/>
            <a:chOff x="3732" y="3329"/>
            <a:chExt cx="243" cy="571"/>
          </a:xfrm>
        </p:grpSpPr>
        <p:grpSp>
          <p:nvGrpSpPr>
            <p:cNvPr id="8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10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11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9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2" name="Group 143"/>
          <p:cNvGrpSpPr/>
          <p:nvPr/>
        </p:nvGrpSpPr>
        <p:grpSpPr bwMode="auto">
          <a:xfrm>
            <a:off x="2194275" y="646883"/>
            <a:ext cx="503238" cy="936627"/>
            <a:chOff x="3748" y="3332"/>
            <a:chExt cx="317" cy="590"/>
          </a:xfrm>
        </p:grpSpPr>
        <p:grpSp>
          <p:nvGrpSpPr>
            <p:cNvPr id="13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5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6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7" name="Group 142"/>
          <p:cNvGrpSpPr/>
          <p:nvPr/>
        </p:nvGrpSpPr>
        <p:grpSpPr bwMode="auto">
          <a:xfrm>
            <a:off x="1187624" y="620688"/>
            <a:ext cx="431801" cy="941389"/>
            <a:chOff x="3758" y="3329"/>
            <a:chExt cx="272" cy="593"/>
          </a:xfrm>
        </p:grpSpPr>
        <p:grpSp>
          <p:nvGrpSpPr>
            <p:cNvPr id="18" name="Group 137"/>
            <p:cNvGrpSpPr/>
            <p:nvPr/>
          </p:nvGrpSpPr>
          <p:grpSpPr bwMode="auto">
            <a:xfrm>
              <a:off x="3758" y="3612"/>
              <a:ext cx="272" cy="310"/>
              <a:chOff x="3758" y="3612"/>
              <a:chExt cx="272" cy="310"/>
            </a:xfrm>
          </p:grpSpPr>
          <p:sp>
            <p:nvSpPr>
              <p:cNvPr id="20" name="Rectangle 133"/>
              <p:cNvSpPr>
                <a:spLocks noChangeArrowheads="1"/>
              </p:cNvSpPr>
              <p:nvPr/>
            </p:nvSpPr>
            <p:spPr bwMode="auto">
              <a:xfrm>
                <a:off x="3758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2</a:t>
                </a:r>
              </a:p>
            </p:txBody>
          </p:sp>
          <p:sp>
            <p:nvSpPr>
              <p:cNvPr id="21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9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592017" y="191820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2736911" y="1889632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24" name="Group 148"/>
          <p:cNvGrpSpPr/>
          <p:nvPr/>
        </p:nvGrpSpPr>
        <p:grpSpPr bwMode="auto">
          <a:xfrm>
            <a:off x="3272803" y="1768440"/>
            <a:ext cx="385764" cy="906464"/>
            <a:chOff x="3732" y="3329"/>
            <a:chExt cx="243" cy="571"/>
          </a:xfrm>
        </p:grpSpPr>
        <p:grpSp>
          <p:nvGrpSpPr>
            <p:cNvPr id="25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27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28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26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9" name="Group 143"/>
          <p:cNvGrpSpPr/>
          <p:nvPr/>
        </p:nvGrpSpPr>
        <p:grpSpPr bwMode="auto">
          <a:xfrm>
            <a:off x="2192687" y="1768297"/>
            <a:ext cx="503238" cy="936627"/>
            <a:chOff x="3748" y="3332"/>
            <a:chExt cx="317" cy="590"/>
          </a:xfrm>
        </p:grpSpPr>
        <p:grpSp>
          <p:nvGrpSpPr>
            <p:cNvPr id="30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32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33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1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4" name="Group 142"/>
          <p:cNvGrpSpPr/>
          <p:nvPr/>
        </p:nvGrpSpPr>
        <p:grpSpPr bwMode="auto">
          <a:xfrm>
            <a:off x="1043158" y="1742102"/>
            <a:ext cx="574676" cy="941389"/>
            <a:chOff x="3668" y="3329"/>
            <a:chExt cx="362" cy="593"/>
          </a:xfrm>
        </p:grpSpPr>
        <p:grpSp>
          <p:nvGrpSpPr>
            <p:cNvPr id="35" name="Group 137"/>
            <p:cNvGrpSpPr/>
            <p:nvPr/>
          </p:nvGrpSpPr>
          <p:grpSpPr bwMode="auto">
            <a:xfrm>
              <a:off x="3668" y="3612"/>
              <a:ext cx="362" cy="310"/>
              <a:chOff x="3668" y="3612"/>
              <a:chExt cx="362" cy="310"/>
            </a:xfrm>
          </p:grpSpPr>
          <p:sp>
            <p:nvSpPr>
              <p:cNvPr id="37" name="Rectangle 133"/>
              <p:cNvSpPr>
                <a:spLocks noChangeArrowheads="1"/>
              </p:cNvSpPr>
              <p:nvPr/>
            </p:nvSpPr>
            <p:spPr bwMode="auto">
              <a:xfrm>
                <a:off x="3668" y="3612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8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6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539136" y="1915129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1691680" y="2826288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41" name="Group 148"/>
          <p:cNvGrpSpPr/>
          <p:nvPr/>
        </p:nvGrpSpPr>
        <p:grpSpPr bwMode="auto">
          <a:xfrm>
            <a:off x="2227572" y="2705096"/>
            <a:ext cx="385764" cy="906464"/>
            <a:chOff x="3732" y="3329"/>
            <a:chExt cx="243" cy="571"/>
          </a:xfrm>
        </p:grpSpPr>
        <p:grpSp>
          <p:nvGrpSpPr>
            <p:cNvPr id="42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44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45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43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46" name="Group 142"/>
          <p:cNvGrpSpPr/>
          <p:nvPr/>
        </p:nvGrpSpPr>
        <p:grpSpPr bwMode="auto">
          <a:xfrm>
            <a:off x="1043574" y="2678758"/>
            <a:ext cx="574676" cy="941389"/>
            <a:chOff x="3668" y="3329"/>
            <a:chExt cx="362" cy="593"/>
          </a:xfrm>
        </p:grpSpPr>
        <p:grpSp>
          <p:nvGrpSpPr>
            <p:cNvPr id="47" name="Group 137"/>
            <p:cNvGrpSpPr/>
            <p:nvPr/>
          </p:nvGrpSpPr>
          <p:grpSpPr bwMode="auto">
            <a:xfrm>
              <a:off x="3668" y="3612"/>
              <a:ext cx="362" cy="310"/>
              <a:chOff x="3668" y="3612"/>
              <a:chExt cx="362" cy="310"/>
            </a:xfrm>
          </p:grpSpPr>
          <p:sp>
            <p:nvSpPr>
              <p:cNvPr id="49" name="Rectangle 133"/>
              <p:cNvSpPr>
                <a:spLocks noChangeArrowheads="1"/>
              </p:cNvSpPr>
              <p:nvPr/>
            </p:nvSpPr>
            <p:spPr bwMode="auto">
              <a:xfrm>
                <a:off x="3668" y="3612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0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8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8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539552" y="2851785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52" name="Text Box 8"/>
          <p:cNvSpPr txBox="1">
            <a:spLocks noChangeArrowheads="1"/>
          </p:cNvSpPr>
          <p:nvPr/>
        </p:nvSpPr>
        <p:spPr bwMode="auto">
          <a:xfrm>
            <a:off x="1691680" y="3711817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53" name="Group 148"/>
          <p:cNvGrpSpPr/>
          <p:nvPr/>
        </p:nvGrpSpPr>
        <p:grpSpPr bwMode="auto">
          <a:xfrm>
            <a:off x="2122794" y="3590625"/>
            <a:ext cx="568327" cy="906464"/>
            <a:chOff x="3666" y="3329"/>
            <a:chExt cx="358" cy="571"/>
          </a:xfrm>
        </p:grpSpPr>
        <p:grpSp>
          <p:nvGrpSpPr>
            <p:cNvPr id="54" name="Group 149"/>
            <p:cNvGrpSpPr/>
            <p:nvPr/>
          </p:nvGrpSpPr>
          <p:grpSpPr bwMode="auto">
            <a:xfrm>
              <a:off x="3666" y="3590"/>
              <a:ext cx="358" cy="310"/>
              <a:chOff x="3666" y="3590"/>
              <a:chExt cx="358" cy="310"/>
            </a:xfrm>
          </p:grpSpPr>
          <p:sp>
            <p:nvSpPr>
              <p:cNvPr id="56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57" name="Rectangle 151"/>
              <p:cNvSpPr>
                <a:spLocks noChangeArrowheads="1"/>
              </p:cNvSpPr>
              <p:nvPr/>
            </p:nvSpPr>
            <p:spPr bwMode="auto">
              <a:xfrm>
                <a:off x="3666" y="3590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55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58" name="Group 142"/>
          <p:cNvGrpSpPr/>
          <p:nvPr/>
        </p:nvGrpSpPr>
        <p:grpSpPr bwMode="auto">
          <a:xfrm>
            <a:off x="1041991" y="3554762"/>
            <a:ext cx="576264" cy="950914"/>
            <a:chOff x="3667" y="3323"/>
            <a:chExt cx="363" cy="599"/>
          </a:xfrm>
        </p:grpSpPr>
        <p:grpSp>
          <p:nvGrpSpPr>
            <p:cNvPr id="59" name="Group 137"/>
            <p:cNvGrpSpPr/>
            <p:nvPr/>
          </p:nvGrpSpPr>
          <p:grpSpPr bwMode="auto">
            <a:xfrm>
              <a:off x="3667" y="3612"/>
              <a:ext cx="363" cy="310"/>
              <a:chOff x="3667" y="3612"/>
              <a:chExt cx="363" cy="310"/>
            </a:xfrm>
          </p:grpSpPr>
          <p:sp>
            <p:nvSpPr>
              <p:cNvPr id="61" name="Rectangle 133"/>
              <p:cNvSpPr>
                <a:spLocks noChangeArrowheads="1"/>
              </p:cNvSpPr>
              <p:nvPr/>
            </p:nvSpPr>
            <p:spPr bwMode="auto">
              <a:xfrm>
                <a:off x="3667" y="3612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2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0" name="Rectangle 134"/>
            <p:cNvSpPr>
              <a:spLocks noChangeArrowheads="1"/>
            </p:cNvSpPr>
            <p:nvPr/>
          </p:nvSpPr>
          <p:spPr bwMode="auto">
            <a:xfrm>
              <a:off x="3827" y="3323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8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63" name="Text Box 6"/>
          <p:cNvSpPr txBox="1">
            <a:spLocks noChangeArrowheads="1"/>
          </p:cNvSpPr>
          <p:nvPr/>
        </p:nvSpPr>
        <p:spPr bwMode="auto">
          <a:xfrm>
            <a:off x="539552" y="3737314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64" name="Group 142"/>
          <p:cNvGrpSpPr/>
          <p:nvPr/>
        </p:nvGrpSpPr>
        <p:grpSpPr bwMode="auto">
          <a:xfrm>
            <a:off x="1092367" y="4505672"/>
            <a:ext cx="568326" cy="930276"/>
            <a:chOff x="3683" y="3329"/>
            <a:chExt cx="358" cy="586"/>
          </a:xfrm>
        </p:grpSpPr>
        <p:grpSp>
          <p:nvGrpSpPr>
            <p:cNvPr id="65" name="Group 137"/>
            <p:cNvGrpSpPr/>
            <p:nvPr/>
          </p:nvGrpSpPr>
          <p:grpSpPr bwMode="auto">
            <a:xfrm>
              <a:off x="3683" y="3605"/>
              <a:ext cx="358" cy="310"/>
              <a:chOff x="3683" y="3605"/>
              <a:chExt cx="358" cy="310"/>
            </a:xfrm>
          </p:grpSpPr>
          <p:sp>
            <p:nvSpPr>
              <p:cNvPr id="67" name="Rectangle 133"/>
              <p:cNvSpPr>
                <a:spLocks noChangeArrowheads="1"/>
              </p:cNvSpPr>
              <p:nvPr/>
            </p:nvSpPr>
            <p:spPr bwMode="auto">
              <a:xfrm>
                <a:off x="3683" y="3605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8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6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6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69" name="Text Box 6"/>
          <p:cNvSpPr txBox="1">
            <a:spLocks noChangeArrowheads="1"/>
          </p:cNvSpPr>
          <p:nvPr/>
        </p:nvSpPr>
        <p:spPr bwMode="auto">
          <a:xfrm>
            <a:off x="564533" y="4678702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70" name="Group 142"/>
          <p:cNvGrpSpPr/>
          <p:nvPr/>
        </p:nvGrpSpPr>
        <p:grpSpPr bwMode="auto">
          <a:xfrm>
            <a:off x="2253919" y="4530030"/>
            <a:ext cx="457201" cy="941389"/>
            <a:chOff x="3742" y="3329"/>
            <a:chExt cx="288" cy="593"/>
          </a:xfrm>
        </p:grpSpPr>
        <p:grpSp>
          <p:nvGrpSpPr>
            <p:cNvPr id="71" name="Group 137"/>
            <p:cNvGrpSpPr/>
            <p:nvPr/>
          </p:nvGrpSpPr>
          <p:grpSpPr bwMode="auto">
            <a:xfrm>
              <a:off x="3742" y="3612"/>
              <a:ext cx="288" cy="310"/>
              <a:chOff x="3742" y="3612"/>
              <a:chExt cx="288" cy="310"/>
            </a:xfrm>
          </p:grpSpPr>
          <p:sp>
            <p:nvSpPr>
              <p:cNvPr id="73" name="Rectangle 133"/>
              <p:cNvSpPr>
                <a:spLocks noChangeArrowheads="1"/>
              </p:cNvSpPr>
              <p:nvPr/>
            </p:nvSpPr>
            <p:spPr bwMode="auto">
              <a:xfrm>
                <a:off x="3742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4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2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5" name="Text Box 6"/>
          <p:cNvSpPr txBox="1">
            <a:spLocks noChangeArrowheads="1"/>
          </p:cNvSpPr>
          <p:nvPr/>
        </p:nvSpPr>
        <p:spPr bwMode="auto">
          <a:xfrm>
            <a:off x="1632419" y="470305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76" name="Text Box 6"/>
          <p:cNvSpPr txBox="1">
            <a:spLocks noChangeArrowheads="1"/>
          </p:cNvSpPr>
          <p:nvPr/>
        </p:nvSpPr>
        <p:spPr bwMode="auto">
          <a:xfrm>
            <a:off x="5792375" y="770598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77" name="Text Box 8"/>
          <p:cNvSpPr txBox="1">
            <a:spLocks noChangeArrowheads="1"/>
          </p:cNvSpPr>
          <p:nvPr/>
        </p:nvSpPr>
        <p:spPr bwMode="auto">
          <a:xfrm>
            <a:off x="6937269" y="742023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78" name="Group 148"/>
          <p:cNvGrpSpPr/>
          <p:nvPr/>
        </p:nvGrpSpPr>
        <p:grpSpPr bwMode="auto">
          <a:xfrm>
            <a:off x="7473161" y="620831"/>
            <a:ext cx="385764" cy="906464"/>
            <a:chOff x="3732" y="3329"/>
            <a:chExt cx="243" cy="571"/>
          </a:xfrm>
        </p:grpSpPr>
        <p:grpSp>
          <p:nvGrpSpPr>
            <p:cNvPr id="79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81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82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80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83" name="Group 143"/>
          <p:cNvGrpSpPr/>
          <p:nvPr/>
        </p:nvGrpSpPr>
        <p:grpSpPr bwMode="auto">
          <a:xfrm>
            <a:off x="6393045" y="620688"/>
            <a:ext cx="503238" cy="936627"/>
            <a:chOff x="3748" y="3332"/>
            <a:chExt cx="317" cy="590"/>
          </a:xfrm>
        </p:grpSpPr>
        <p:grpSp>
          <p:nvGrpSpPr>
            <p:cNvPr id="84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86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87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5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88" name="Group 142"/>
          <p:cNvGrpSpPr/>
          <p:nvPr/>
        </p:nvGrpSpPr>
        <p:grpSpPr bwMode="auto">
          <a:xfrm>
            <a:off x="5386394" y="594493"/>
            <a:ext cx="431801" cy="941389"/>
            <a:chOff x="3758" y="3329"/>
            <a:chExt cx="272" cy="593"/>
          </a:xfrm>
        </p:grpSpPr>
        <p:grpSp>
          <p:nvGrpSpPr>
            <p:cNvPr id="89" name="Group 137"/>
            <p:cNvGrpSpPr/>
            <p:nvPr/>
          </p:nvGrpSpPr>
          <p:grpSpPr bwMode="auto">
            <a:xfrm>
              <a:off x="3758" y="3612"/>
              <a:ext cx="272" cy="310"/>
              <a:chOff x="3758" y="3612"/>
              <a:chExt cx="272" cy="310"/>
            </a:xfrm>
          </p:grpSpPr>
          <p:sp>
            <p:nvSpPr>
              <p:cNvPr id="91" name="Rectangle 133"/>
              <p:cNvSpPr>
                <a:spLocks noChangeArrowheads="1"/>
              </p:cNvSpPr>
              <p:nvPr/>
            </p:nvSpPr>
            <p:spPr bwMode="auto">
              <a:xfrm>
                <a:off x="3758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2</a:t>
                </a:r>
              </a:p>
            </p:txBody>
          </p:sp>
          <p:sp>
            <p:nvSpPr>
              <p:cNvPr id="92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0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93" name="Text Box 6"/>
          <p:cNvSpPr txBox="1">
            <a:spLocks noChangeArrowheads="1"/>
          </p:cNvSpPr>
          <p:nvPr/>
        </p:nvSpPr>
        <p:spPr bwMode="auto">
          <a:xfrm>
            <a:off x="5790787" y="173289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94" name="Text Box 8"/>
          <p:cNvSpPr txBox="1">
            <a:spLocks noChangeArrowheads="1"/>
          </p:cNvSpPr>
          <p:nvPr/>
        </p:nvSpPr>
        <p:spPr bwMode="auto">
          <a:xfrm>
            <a:off x="6935681" y="1704322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95" name="Group 148"/>
          <p:cNvGrpSpPr/>
          <p:nvPr/>
        </p:nvGrpSpPr>
        <p:grpSpPr bwMode="auto">
          <a:xfrm>
            <a:off x="7328696" y="1583130"/>
            <a:ext cx="568327" cy="906464"/>
            <a:chOff x="3642" y="3329"/>
            <a:chExt cx="358" cy="571"/>
          </a:xfrm>
        </p:grpSpPr>
        <p:grpSp>
          <p:nvGrpSpPr>
            <p:cNvPr id="96" name="Group 149"/>
            <p:cNvGrpSpPr/>
            <p:nvPr/>
          </p:nvGrpSpPr>
          <p:grpSpPr bwMode="auto">
            <a:xfrm>
              <a:off x="3642" y="3590"/>
              <a:ext cx="358" cy="310"/>
              <a:chOff x="3642" y="3590"/>
              <a:chExt cx="358" cy="310"/>
            </a:xfrm>
          </p:grpSpPr>
          <p:sp>
            <p:nvSpPr>
              <p:cNvPr id="98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99" name="Rectangle 151"/>
              <p:cNvSpPr>
                <a:spLocks noChangeArrowheads="1"/>
              </p:cNvSpPr>
              <p:nvPr/>
            </p:nvSpPr>
            <p:spPr bwMode="auto">
              <a:xfrm>
                <a:off x="3642" y="3590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7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00" name="Group 143"/>
          <p:cNvGrpSpPr/>
          <p:nvPr/>
        </p:nvGrpSpPr>
        <p:grpSpPr bwMode="auto">
          <a:xfrm>
            <a:off x="6391457" y="1582987"/>
            <a:ext cx="503238" cy="936627"/>
            <a:chOff x="3748" y="3332"/>
            <a:chExt cx="317" cy="590"/>
          </a:xfrm>
        </p:grpSpPr>
        <p:grpSp>
          <p:nvGrpSpPr>
            <p:cNvPr id="101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03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04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2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05" name="Group 142"/>
          <p:cNvGrpSpPr/>
          <p:nvPr/>
        </p:nvGrpSpPr>
        <p:grpSpPr bwMode="auto">
          <a:xfrm>
            <a:off x="5241928" y="1556792"/>
            <a:ext cx="574676" cy="941389"/>
            <a:chOff x="3668" y="3329"/>
            <a:chExt cx="362" cy="593"/>
          </a:xfrm>
        </p:grpSpPr>
        <p:grpSp>
          <p:nvGrpSpPr>
            <p:cNvPr id="106" name="Group 137"/>
            <p:cNvGrpSpPr/>
            <p:nvPr/>
          </p:nvGrpSpPr>
          <p:grpSpPr bwMode="auto">
            <a:xfrm>
              <a:off x="3668" y="3612"/>
              <a:ext cx="362" cy="310"/>
              <a:chOff x="3668" y="3612"/>
              <a:chExt cx="362" cy="310"/>
            </a:xfrm>
          </p:grpSpPr>
          <p:sp>
            <p:nvSpPr>
              <p:cNvPr id="108" name="Rectangle 133"/>
              <p:cNvSpPr>
                <a:spLocks noChangeArrowheads="1"/>
              </p:cNvSpPr>
              <p:nvPr/>
            </p:nvSpPr>
            <p:spPr bwMode="auto">
              <a:xfrm>
                <a:off x="3668" y="3612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9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7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10" name="Text Box 6"/>
          <p:cNvSpPr txBox="1">
            <a:spLocks noChangeArrowheads="1"/>
          </p:cNvSpPr>
          <p:nvPr/>
        </p:nvSpPr>
        <p:spPr bwMode="auto">
          <a:xfrm>
            <a:off x="4737906" y="1729819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11" name="Group 142"/>
          <p:cNvGrpSpPr/>
          <p:nvPr/>
        </p:nvGrpSpPr>
        <p:grpSpPr bwMode="auto">
          <a:xfrm>
            <a:off x="5384803" y="2621813"/>
            <a:ext cx="1670977" cy="987427"/>
            <a:chOff x="3758" y="3314"/>
            <a:chExt cx="272" cy="622"/>
          </a:xfrm>
        </p:grpSpPr>
        <p:grpSp>
          <p:nvGrpSpPr>
            <p:cNvPr id="112" name="Group 137"/>
            <p:cNvGrpSpPr/>
            <p:nvPr/>
          </p:nvGrpSpPr>
          <p:grpSpPr bwMode="auto">
            <a:xfrm>
              <a:off x="3758" y="3626"/>
              <a:ext cx="272" cy="310"/>
              <a:chOff x="3758" y="3626"/>
              <a:chExt cx="272" cy="310"/>
            </a:xfrm>
          </p:grpSpPr>
          <p:sp>
            <p:nvSpPr>
              <p:cNvPr id="114" name="Rectangle 133"/>
              <p:cNvSpPr>
                <a:spLocks noChangeArrowheads="1"/>
              </p:cNvSpPr>
              <p:nvPr/>
            </p:nvSpPr>
            <p:spPr bwMode="auto">
              <a:xfrm>
                <a:off x="3830" y="3626"/>
                <a:ext cx="124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15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13" name="Rectangle 134"/>
            <p:cNvSpPr>
              <a:spLocks noChangeArrowheads="1"/>
            </p:cNvSpPr>
            <p:nvPr/>
          </p:nvSpPr>
          <p:spPr bwMode="auto">
            <a:xfrm>
              <a:off x="3774" y="3314"/>
              <a:ext cx="245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＋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－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16" name="Text Box 6"/>
          <p:cNvSpPr txBox="1">
            <a:spLocks noChangeArrowheads="1"/>
          </p:cNvSpPr>
          <p:nvPr/>
        </p:nvSpPr>
        <p:spPr bwMode="auto">
          <a:xfrm>
            <a:off x="4746027" y="2784066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17" name="Group 142"/>
          <p:cNvGrpSpPr/>
          <p:nvPr/>
        </p:nvGrpSpPr>
        <p:grpSpPr bwMode="auto">
          <a:xfrm>
            <a:off x="5367527" y="4509120"/>
            <a:ext cx="457201" cy="941389"/>
            <a:chOff x="3742" y="3329"/>
            <a:chExt cx="288" cy="593"/>
          </a:xfrm>
        </p:grpSpPr>
        <p:grpSp>
          <p:nvGrpSpPr>
            <p:cNvPr id="118" name="Group 137"/>
            <p:cNvGrpSpPr/>
            <p:nvPr/>
          </p:nvGrpSpPr>
          <p:grpSpPr bwMode="auto">
            <a:xfrm>
              <a:off x="3742" y="3612"/>
              <a:ext cx="288" cy="310"/>
              <a:chOff x="3742" y="3612"/>
              <a:chExt cx="288" cy="310"/>
            </a:xfrm>
          </p:grpSpPr>
          <p:sp>
            <p:nvSpPr>
              <p:cNvPr id="120" name="Rectangle 133"/>
              <p:cNvSpPr>
                <a:spLocks noChangeArrowheads="1"/>
              </p:cNvSpPr>
              <p:nvPr/>
            </p:nvSpPr>
            <p:spPr bwMode="auto">
              <a:xfrm>
                <a:off x="3742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21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19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2" name="Text Box 6"/>
          <p:cNvSpPr txBox="1">
            <a:spLocks noChangeArrowheads="1"/>
          </p:cNvSpPr>
          <p:nvPr/>
        </p:nvSpPr>
        <p:spPr bwMode="auto">
          <a:xfrm>
            <a:off x="4746027" y="468214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23" name="Group 142"/>
          <p:cNvGrpSpPr/>
          <p:nvPr/>
        </p:nvGrpSpPr>
        <p:grpSpPr bwMode="auto">
          <a:xfrm>
            <a:off x="5273861" y="3606140"/>
            <a:ext cx="568326" cy="930276"/>
            <a:chOff x="3683" y="3329"/>
            <a:chExt cx="358" cy="586"/>
          </a:xfrm>
        </p:grpSpPr>
        <p:grpSp>
          <p:nvGrpSpPr>
            <p:cNvPr id="124" name="Group 137"/>
            <p:cNvGrpSpPr/>
            <p:nvPr/>
          </p:nvGrpSpPr>
          <p:grpSpPr bwMode="auto">
            <a:xfrm>
              <a:off x="3683" y="3605"/>
              <a:ext cx="358" cy="310"/>
              <a:chOff x="3683" y="3605"/>
              <a:chExt cx="358" cy="310"/>
            </a:xfrm>
          </p:grpSpPr>
          <p:sp>
            <p:nvSpPr>
              <p:cNvPr id="126" name="Rectangle 133"/>
              <p:cNvSpPr>
                <a:spLocks noChangeArrowheads="1"/>
              </p:cNvSpPr>
              <p:nvPr/>
            </p:nvSpPr>
            <p:spPr bwMode="auto">
              <a:xfrm>
                <a:off x="3683" y="3605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27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25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6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8" name="Text Box 6"/>
          <p:cNvSpPr txBox="1">
            <a:spLocks noChangeArrowheads="1"/>
          </p:cNvSpPr>
          <p:nvPr/>
        </p:nvSpPr>
        <p:spPr bwMode="auto">
          <a:xfrm>
            <a:off x="4746027" y="377917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6748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4820" grpId="0" animBg="1" autoUpdateAnimBg="0"/>
      <p:bldP spid="5" grpId="0"/>
      <p:bldP spid="6" grpId="0"/>
      <p:bldP spid="22" grpId="0"/>
      <p:bldP spid="23" grpId="0"/>
      <p:bldP spid="39" grpId="0"/>
      <p:bldP spid="40" grpId="0"/>
      <p:bldP spid="51" grpId="0"/>
      <p:bldP spid="52" grpId="0"/>
      <p:bldP spid="63" grpId="0"/>
      <p:bldP spid="69" grpId="0"/>
      <p:bldP spid="75" grpId="0"/>
      <p:bldP spid="76" grpId="0"/>
      <p:bldP spid="77" grpId="0"/>
      <p:bldP spid="93" grpId="0"/>
      <p:bldP spid="94" grpId="0"/>
      <p:bldP spid="110" grpId="0"/>
      <p:bldP spid="116" grpId="0"/>
      <p:bldP spid="122" grpId="0"/>
      <p:bldP spid="1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42" name="AutoShape 2"/>
          <p:cNvSpPr>
            <a:spLocks noChangeArrowheads="1"/>
          </p:cNvSpPr>
          <p:nvPr/>
        </p:nvSpPr>
        <p:spPr bwMode="auto">
          <a:xfrm>
            <a:off x="2915816" y="1417927"/>
            <a:ext cx="5976664" cy="3095625"/>
          </a:xfrm>
          <a:prstGeom prst="wedgeRoundRectCallout">
            <a:avLst>
              <a:gd name="adj1" fmla="val 36468"/>
              <a:gd name="adj2" fmla="val 56972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按照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四则混合运算的运算顺序，同级运算应该从左向右依次计算，但是有时为了简便，可以先一次性通分，再计算。 </a:t>
            </a:r>
          </a:p>
        </p:txBody>
      </p:sp>
      <p:sp>
        <p:nvSpPr>
          <p:cNvPr id="2" name="矩形 1"/>
          <p:cNvSpPr/>
          <p:nvPr/>
        </p:nvSpPr>
        <p:spPr>
          <a:xfrm>
            <a:off x="1403648" y="866776"/>
            <a:ext cx="6776214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3200" dirty="0"/>
              <a:t>没有括号的分数的加减混合运算方法</a:t>
            </a:r>
            <a:endParaRPr lang="zh-CN" altLang="en-US" sz="3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95536" y="1844824"/>
            <a:ext cx="2696623" cy="3609265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593605" y="127969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738499" y="1251122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11" name="Group 148"/>
          <p:cNvGrpSpPr/>
          <p:nvPr/>
        </p:nvGrpSpPr>
        <p:grpSpPr bwMode="auto">
          <a:xfrm>
            <a:off x="3210886" y="1117233"/>
            <a:ext cx="641352" cy="942977"/>
            <a:chOff x="3692" y="3321"/>
            <a:chExt cx="404" cy="594"/>
          </a:xfrm>
        </p:grpSpPr>
        <p:grpSp>
          <p:nvGrpSpPr>
            <p:cNvPr id="12" name="Group 149"/>
            <p:cNvGrpSpPr/>
            <p:nvPr/>
          </p:nvGrpSpPr>
          <p:grpSpPr bwMode="auto">
            <a:xfrm>
              <a:off x="3692" y="3605"/>
              <a:ext cx="404" cy="310"/>
              <a:chOff x="3692" y="3605"/>
              <a:chExt cx="404" cy="310"/>
            </a:xfrm>
          </p:grpSpPr>
          <p:sp>
            <p:nvSpPr>
              <p:cNvPr id="16" name="Rectangle 151"/>
              <p:cNvSpPr>
                <a:spLocks noChangeArrowheads="1"/>
              </p:cNvSpPr>
              <p:nvPr/>
            </p:nvSpPr>
            <p:spPr bwMode="auto">
              <a:xfrm>
                <a:off x="3692" y="3605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4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48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" name="Rectangle 152"/>
            <p:cNvSpPr>
              <a:spLocks noChangeArrowheads="1"/>
            </p:cNvSpPr>
            <p:nvPr/>
          </p:nvSpPr>
          <p:spPr bwMode="auto">
            <a:xfrm>
              <a:off x="3834" y="3321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7" name="Group 143"/>
          <p:cNvGrpSpPr/>
          <p:nvPr/>
        </p:nvGrpSpPr>
        <p:grpSpPr bwMode="auto">
          <a:xfrm>
            <a:off x="2194275" y="1129787"/>
            <a:ext cx="503238" cy="936627"/>
            <a:chOff x="3748" y="3332"/>
            <a:chExt cx="317" cy="590"/>
          </a:xfrm>
        </p:grpSpPr>
        <p:grpSp>
          <p:nvGrpSpPr>
            <p:cNvPr id="18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21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23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9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7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Group 142"/>
          <p:cNvGrpSpPr/>
          <p:nvPr/>
        </p:nvGrpSpPr>
        <p:grpSpPr bwMode="auto">
          <a:xfrm>
            <a:off x="1187624" y="1103592"/>
            <a:ext cx="431801" cy="941389"/>
            <a:chOff x="3758" y="3329"/>
            <a:chExt cx="272" cy="593"/>
          </a:xfrm>
        </p:grpSpPr>
        <p:grpSp>
          <p:nvGrpSpPr>
            <p:cNvPr id="25" name="Group 137"/>
            <p:cNvGrpSpPr/>
            <p:nvPr/>
          </p:nvGrpSpPr>
          <p:grpSpPr bwMode="auto">
            <a:xfrm>
              <a:off x="3758" y="3612"/>
              <a:ext cx="272" cy="310"/>
              <a:chOff x="3758" y="3612"/>
              <a:chExt cx="272" cy="310"/>
            </a:xfrm>
          </p:grpSpPr>
          <p:sp>
            <p:nvSpPr>
              <p:cNvPr id="27" name="Rectangle 133"/>
              <p:cNvSpPr>
                <a:spLocks noChangeArrowheads="1"/>
              </p:cNvSpPr>
              <p:nvPr/>
            </p:nvSpPr>
            <p:spPr bwMode="auto">
              <a:xfrm>
                <a:off x="3758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8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6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1592017" y="2401111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2736911" y="2372536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31" name="Group 148"/>
          <p:cNvGrpSpPr/>
          <p:nvPr/>
        </p:nvGrpSpPr>
        <p:grpSpPr bwMode="auto">
          <a:xfrm>
            <a:off x="3272798" y="2243409"/>
            <a:ext cx="650877" cy="914402"/>
            <a:chOff x="3732" y="3324"/>
            <a:chExt cx="410" cy="576"/>
          </a:xfrm>
        </p:grpSpPr>
        <p:grpSp>
          <p:nvGrpSpPr>
            <p:cNvPr id="32" name="Group 149"/>
            <p:cNvGrpSpPr/>
            <p:nvPr/>
          </p:nvGrpSpPr>
          <p:grpSpPr bwMode="auto">
            <a:xfrm>
              <a:off x="3732" y="3590"/>
              <a:ext cx="410" cy="310"/>
              <a:chOff x="3732" y="3590"/>
              <a:chExt cx="410" cy="310"/>
            </a:xfrm>
          </p:grpSpPr>
          <p:sp>
            <p:nvSpPr>
              <p:cNvPr id="35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94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3" name="Rectangle 152"/>
            <p:cNvSpPr>
              <a:spLocks noChangeArrowheads="1"/>
            </p:cNvSpPr>
            <p:nvPr/>
          </p:nvSpPr>
          <p:spPr bwMode="auto">
            <a:xfrm>
              <a:off x="3861" y="3324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4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6" name="Group 143"/>
          <p:cNvGrpSpPr/>
          <p:nvPr/>
        </p:nvGrpSpPr>
        <p:grpSpPr bwMode="auto">
          <a:xfrm>
            <a:off x="2192681" y="2240091"/>
            <a:ext cx="517525" cy="947740"/>
            <a:chOff x="3748" y="3325"/>
            <a:chExt cx="326" cy="597"/>
          </a:xfrm>
        </p:grpSpPr>
        <p:grpSp>
          <p:nvGrpSpPr>
            <p:cNvPr id="37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39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8" name="Rectangle 147"/>
            <p:cNvSpPr>
              <a:spLocks noChangeArrowheads="1"/>
            </p:cNvSpPr>
            <p:nvPr/>
          </p:nvSpPr>
          <p:spPr bwMode="auto">
            <a:xfrm>
              <a:off x="3787" y="3325"/>
              <a:ext cx="28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21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1" name="Group 142"/>
          <p:cNvGrpSpPr/>
          <p:nvPr/>
        </p:nvGrpSpPr>
        <p:grpSpPr bwMode="auto">
          <a:xfrm>
            <a:off x="1043158" y="2225006"/>
            <a:ext cx="574676" cy="941389"/>
            <a:chOff x="3668" y="3329"/>
            <a:chExt cx="362" cy="593"/>
          </a:xfrm>
        </p:grpSpPr>
        <p:grpSp>
          <p:nvGrpSpPr>
            <p:cNvPr id="42" name="Group 137"/>
            <p:cNvGrpSpPr/>
            <p:nvPr/>
          </p:nvGrpSpPr>
          <p:grpSpPr bwMode="auto">
            <a:xfrm>
              <a:off x="3668" y="3612"/>
              <a:ext cx="362" cy="310"/>
              <a:chOff x="3668" y="3612"/>
              <a:chExt cx="362" cy="310"/>
            </a:xfrm>
          </p:grpSpPr>
          <p:sp>
            <p:nvSpPr>
              <p:cNvPr id="44" name="Rectangle 133"/>
              <p:cNvSpPr>
                <a:spLocks noChangeArrowheads="1"/>
              </p:cNvSpPr>
              <p:nvPr/>
            </p:nvSpPr>
            <p:spPr bwMode="auto">
              <a:xfrm>
                <a:off x="3668" y="3612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5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3" name="Rectangle 134"/>
            <p:cNvSpPr>
              <a:spLocks noChangeArrowheads="1"/>
            </p:cNvSpPr>
            <p:nvPr/>
          </p:nvSpPr>
          <p:spPr bwMode="auto">
            <a:xfrm>
              <a:off x="3734" y="3329"/>
              <a:ext cx="28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 Box 6"/>
          <p:cNvSpPr txBox="1">
            <a:spLocks noChangeArrowheads="1"/>
          </p:cNvSpPr>
          <p:nvPr/>
        </p:nvSpPr>
        <p:spPr bwMode="auto">
          <a:xfrm>
            <a:off x="539136" y="2398033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83" name="Group 142"/>
          <p:cNvGrpSpPr/>
          <p:nvPr/>
        </p:nvGrpSpPr>
        <p:grpSpPr bwMode="auto">
          <a:xfrm>
            <a:off x="1177907" y="3327297"/>
            <a:ext cx="2094864" cy="974727"/>
            <a:chOff x="3758" y="3322"/>
            <a:chExt cx="341" cy="614"/>
          </a:xfrm>
        </p:grpSpPr>
        <p:grpSp>
          <p:nvGrpSpPr>
            <p:cNvPr id="84" name="Group 137"/>
            <p:cNvGrpSpPr/>
            <p:nvPr/>
          </p:nvGrpSpPr>
          <p:grpSpPr bwMode="auto">
            <a:xfrm>
              <a:off x="3758" y="3626"/>
              <a:ext cx="341" cy="310"/>
              <a:chOff x="3758" y="3626"/>
              <a:chExt cx="341" cy="310"/>
            </a:xfrm>
          </p:grpSpPr>
          <p:sp>
            <p:nvSpPr>
              <p:cNvPr id="86" name="Rectangle 133"/>
              <p:cNvSpPr>
                <a:spLocks noChangeArrowheads="1"/>
              </p:cNvSpPr>
              <p:nvPr/>
            </p:nvSpPr>
            <p:spPr bwMode="auto">
              <a:xfrm>
                <a:off x="3857" y="3626"/>
                <a:ext cx="124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7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341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5" name="Rectangle 134"/>
            <p:cNvSpPr>
              <a:spLocks noChangeArrowheads="1"/>
            </p:cNvSpPr>
            <p:nvPr/>
          </p:nvSpPr>
          <p:spPr bwMode="auto">
            <a:xfrm>
              <a:off x="3769" y="3322"/>
              <a:ext cx="31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12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＋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21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－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4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88" name="Text Box 6"/>
          <p:cNvSpPr txBox="1">
            <a:spLocks noChangeArrowheads="1"/>
          </p:cNvSpPr>
          <p:nvPr/>
        </p:nvSpPr>
        <p:spPr bwMode="auto">
          <a:xfrm>
            <a:off x="539136" y="347685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95" name="Group 142"/>
          <p:cNvGrpSpPr/>
          <p:nvPr/>
        </p:nvGrpSpPr>
        <p:grpSpPr bwMode="auto">
          <a:xfrm>
            <a:off x="1066965" y="4442940"/>
            <a:ext cx="576263" cy="930276"/>
            <a:chOff x="3683" y="3329"/>
            <a:chExt cx="363" cy="586"/>
          </a:xfrm>
        </p:grpSpPr>
        <p:grpSp>
          <p:nvGrpSpPr>
            <p:cNvPr id="96" name="Group 137"/>
            <p:cNvGrpSpPr/>
            <p:nvPr/>
          </p:nvGrpSpPr>
          <p:grpSpPr bwMode="auto">
            <a:xfrm>
              <a:off x="3683" y="3605"/>
              <a:ext cx="358" cy="310"/>
              <a:chOff x="3683" y="3605"/>
              <a:chExt cx="358" cy="310"/>
            </a:xfrm>
          </p:grpSpPr>
          <p:sp>
            <p:nvSpPr>
              <p:cNvPr id="98" name="Rectangle 133"/>
              <p:cNvSpPr>
                <a:spLocks noChangeArrowheads="1"/>
              </p:cNvSpPr>
              <p:nvPr/>
            </p:nvSpPr>
            <p:spPr bwMode="auto">
              <a:xfrm>
                <a:off x="3683" y="3605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9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7" name="Rectangle 134"/>
            <p:cNvSpPr>
              <a:spLocks noChangeArrowheads="1"/>
            </p:cNvSpPr>
            <p:nvPr/>
          </p:nvSpPr>
          <p:spPr bwMode="auto">
            <a:xfrm>
              <a:off x="3759" y="3329"/>
              <a:ext cx="28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29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0" name="Text Box 6"/>
          <p:cNvSpPr txBox="1">
            <a:spLocks noChangeArrowheads="1"/>
          </p:cNvSpPr>
          <p:nvPr/>
        </p:nvSpPr>
        <p:spPr bwMode="auto">
          <a:xfrm>
            <a:off x="539136" y="461597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101" name="Text Box 6"/>
          <p:cNvSpPr txBox="1">
            <a:spLocks noChangeArrowheads="1"/>
          </p:cNvSpPr>
          <p:nvPr/>
        </p:nvSpPr>
        <p:spPr bwMode="auto">
          <a:xfrm>
            <a:off x="6156044" y="1306604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－</a:t>
            </a:r>
            <a:endParaRPr lang="en-US" altLang="zh-CN" sz="3600" dirty="0"/>
          </a:p>
        </p:txBody>
      </p:sp>
      <p:sp>
        <p:nvSpPr>
          <p:cNvPr id="102" name="Text Box 8"/>
          <p:cNvSpPr txBox="1">
            <a:spLocks noChangeArrowheads="1"/>
          </p:cNvSpPr>
          <p:nvPr/>
        </p:nvSpPr>
        <p:spPr bwMode="auto">
          <a:xfrm>
            <a:off x="7300938" y="1278029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zh-CN" altLang="en-US" sz="3600" dirty="0"/>
          </a:p>
        </p:txBody>
      </p:sp>
      <p:grpSp>
        <p:nvGrpSpPr>
          <p:cNvPr id="103" name="Group 148"/>
          <p:cNvGrpSpPr/>
          <p:nvPr/>
        </p:nvGrpSpPr>
        <p:grpSpPr bwMode="auto">
          <a:xfrm>
            <a:off x="7862228" y="1144140"/>
            <a:ext cx="552452" cy="942977"/>
            <a:chOff x="3748" y="3321"/>
            <a:chExt cx="348" cy="594"/>
          </a:xfrm>
        </p:grpSpPr>
        <p:grpSp>
          <p:nvGrpSpPr>
            <p:cNvPr id="104" name="Group 149"/>
            <p:cNvGrpSpPr/>
            <p:nvPr/>
          </p:nvGrpSpPr>
          <p:grpSpPr bwMode="auto">
            <a:xfrm>
              <a:off x="3748" y="3605"/>
              <a:ext cx="348" cy="310"/>
              <a:chOff x="3748" y="3605"/>
              <a:chExt cx="348" cy="310"/>
            </a:xfrm>
          </p:grpSpPr>
          <p:sp>
            <p:nvSpPr>
              <p:cNvPr id="106" name="Rectangle 151"/>
              <p:cNvSpPr>
                <a:spLocks noChangeArrowheads="1"/>
              </p:cNvSpPr>
              <p:nvPr/>
            </p:nvSpPr>
            <p:spPr bwMode="auto">
              <a:xfrm>
                <a:off x="3774" y="3605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7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48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5" name="Rectangle 152"/>
            <p:cNvSpPr>
              <a:spLocks noChangeArrowheads="1"/>
            </p:cNvSpPr>
            <p:nvPr/>
          </p:nvSpPr>
          <p:spPr bwMode="auto">
            <a:xfrm>
              <a:off x="3834" y="3321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08" name="Group 143"/>
          <p:cNvGrpSpPr/>
          <p:nvPr/>
        </p:nvGrpSpPr>
        <p:grpSpPr bwMode="auto">
          <a:xfrm>
            <a:off x="6756714" y="1156694"/>
            <a:ext cx="503238" cy="936627"/>
            <a:chOff x="3748" y="3332"/>
            <a:chExt cx="317" cy="590"/>
          </a:xfrm>
        </p:grpSpPr>
        <p:grpSp>
          <p:nvGrpSpPr>
            <p:cNvPr id="109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11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12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12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10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13" name="Group 142"/>
          <p:cNvGrpSpPr/>
          <p:nvPr/>
        </p:nvGrpSpPr>
        <p:grpSpPr bwMode="auto">
          <a:xfrm>
            <a:off x="5750063" y="1130499"/>
            <a:ext cx="431801" cy="941389"/>
            <a:chOff x="3758" y="3329"/>
            <a:chExt cx="272" cy="593"/>
          </a:xfrm>
        </p:grpSpPr>
        <p:grpSp>
          <p:nvGrpSpPr>
            <p:cNvPr id="114" name="Group 137"/>
            <p:cNvGrpSpPr/>
            <p:nvPr/>
          </p:nvGrpSpPr>
          <p:grpSpPr bwMode="auto">
            <a:xfrm>
              <a:off x="3758" y="3612"/>
              <a:ext cx="272" cy="310"/>
              <a:chOff x="3758" y="3612"/>
              <a:chExt cx="272" cy="310"/>
            </a:xfrm>
          </p:grpSpPr>
          <p:sp>
            <p:nvSpPr>
              <p:cNvPr id="116" name="Rectangle 133"/>
              <p:cNvSpPr>
                <a:spLocks noChangeArrowheads="1"/>
              </p:cNvSpPr>
              <p:nvPr/>
            </p:nvSpPr>
            <p:spPr bwMode="auto">
              <a:xfrm>
                <a:off x="3758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17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15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18" name="Text Box 6"/>
          <p:cNvSpPr txBox="1">
            <a:spLocks noChangeArrowheads="1"/>
          </p:cNvSpPr>
          <p:nvPr/>
        </p:nvSpPr>
        <p:spPr bwMode="auto">
          <a:xfrm>
            <a:off x="6154456" y="2428018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－</a:t>
            </a:r>
            <a:endParaRPr lang="en-US" altLang="zh-CN" sz="3600" dirty="0"/>
          </a:p>
        </p:txBody>
      </p:sp>
      <p:sp>
        <p:nvSpPr>
          <p:cNvPr id="119" name="Text Box 8"/>
          <p:cNvSpPr txBox="1">
            <a:spLocks noChangeArrowheads="1"/>
          </p:cNvSpPr>
          <p:nvPr/>
        </p:nvSpPr>
        <p:spPr bwMode="auto">
          <a:xfrm>
            <a:off x="7299350" y="2399443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zh-CN" altLang="en-US" sz="3600" dirty="0"/>
          </a:p>
        </p:txBody>
      </p:sp>
      <p:grpSp>
        <p:nvGrpSpPr>
          <p:cNvPr id="120" name="Group 148"/>
          <p:cNvGrpSpPr/>
          <p:nvPr/>
        </p:nvGrpSpPr>
        <p:grpSpPr bwMode="auto">
          <a:xfrm>
            <a:off x="7835237" y="2270316"/>
            <a:ext cx="650877" cy="914402"/>
            <a:chOff x="3732" y="3324"/>
            <a:chExt cx="410" cy="576"/>
          </a:xfrm>
        </p:grpSpPr>
        <p:grpSp>
          <p:nvGrpSpPr>
            <p:cNvPr id="121" name="Group 149"/>
            <p:cNvGrpSpPr/>
            <p:nvPr/>
          </p:nvGrpSpPr>
          <p:grpSpPr bwMode="auto">
            <a:xfrm>
              <a:off x="3732" y="3590"/>
              <a:ext cx="410" cy="310"/>
              <a:chOff x="3732" y="3590"/>
              <a:chExt cx="410" cy="310"/>
            </a:xfrm>
          </p:grpSpPr>
          <p:sp>
            <p:nvSpPr>
              <p:cNvPr id="123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12</a:t>
                </a:r>
              </a:p>
            </p:txBody>
          </p:sp>
          <p:sp>
            <p:nvSpPr>
              <p:cNvPr id="124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94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22" name="Rectangle 152"/>
            <p:cNvSpPr>
              <a:spLocks noChangeArrowheads="1"/>
            </p:cNvSpPr>
            <p:nvPr/>
          </p:nvSpPr>
          <p:spPr bwMode="auto">
            <a:xfrm>
              <a:off x="3861" y="3324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4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5" name="Group 143"/>
          <p:cNvGrpSpPr/>
          <p:nvPr/>
        </p:nvGrpSpPr>
        <p:grpSpPr bwMode="auto">
          <a:xfrm>
            <a:off x="6755126" y="2270173"/>
            <a:ext cx="503238" cy="944565"/>
            <a:chOff x="3748" y="3327"/>
            <a:chExt cx="317" cy="595"/>
          </a:xfrm>
        </p:grpSpPr>
        <p:grpSp>
          <p:nvGrpSpPr>
            <p:cNvPr id="126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28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12</a:t>
                </a:r>
              </a:p>
            </p:txBody>
          </p:sp>
          <p:sp>
            <p:nvSpPr>
              <p:cNvPr id="129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27" name="Rectangle 147"/>
            <p:cNvSpPr>
              <a:spLocks noChangeArrowheads="1"/>
            </p:cNvSpPr>
            <p:nvPr/>
          </p:nvSpPr>
          <p:spPr bwMode="auto">
            <a:xfrm>
              <a:off x="3861" y="3327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0" name="Group 142"/>
          <p:cNvGrpSpPr/>
          <p:nvPr/>
        </p:nvGrpSpPr>
        <p:grpSpPr bwMode="auto">
          <a:xfrm>
            <a:off x="5605595" y="2251913"/>
            <a:ext cx="695326" cy="941389"/>
            <a:chOff x="3668" y="3329"/>
            <a:chExt cx="438" cy="593"/>
          </a:xfrm>
        </p:grpSpPr>
        <p:grpSp>
          <p:nvGrpSpPr>
            <p:cNvPr id="131" name="Group 137"/>
            <p:cNvGrpSpPr/>
            <p:nvPr/>
          </p:nvGrpSpPr>
          <p:grpSpPr bwMode="auto">
            <a:xfrm>
              <a:off x="3668" y="3612"/>
              <a:ext cx="362" cy="310"/>
              <a:chOff x="3668" y="3612"/>
              <a:chExt cx="362" cy="310"/>
            </a:xfrm>
          </p:grpSpPr>
          <p:sp>
            <p:nvSpPr>
              <p:cNvPr id="133" name="Rectangle 133"/>
              <p:cNvSpPr>
                <a:spLocks noChangeArrowheads="1"/>
              </p:cNvSpPr>
              <p:nvPr/>
            </p:nvSpPr>
            <p:spPr bwMode="auto">
              <a:xfrm>
                <a:off x="3668" y="3612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12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4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2" name="Rectangle 134"/>
            <p:cNvSpPr>
              <a:spLocks noChangeArrowheads="1"/>
            </p:cNvSpPr>
            <p:nvPr/>
          </p:nvSpPr>
          <p:spPr bwMode="auto">
            <a:xfrm>
              <a:off x="3819" y="3329"/>
              <a:ext cx="28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9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35" name="Text Box 6"/>
          <p:cNvSpPr txBox="1">
            <a:spLocks noChangeArrowheads="1"/>
          </p:cNvSpPr>
          <p:nvPr/>
        </p:nvSpPr>
        <p:spPr bwMode="auto">
          <a:xfrm>
            <a:off x="5101575" y="242494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36" name="Group 142"/>
          <p:cNvGrpSpPr/>
          <p:nvPr/>
        </p:nvGrpSpPr>
        <p:grpSpPr bwMode="auto">
          <a:xfrm>
            <a:off x="5740346" y="3178221"/>
            <a:ext cx="2094864" cy="974727"/>
            <a:chOff x="3758" y="3322"/>
            <a:chExt cx="341" cy="614"/>
          </a:xfrm>
        </p:grpSpPr>
        <p:grpSp>
          <p:nvGrpSpPr>
            <p:cNvPr id="137" name="Group 137"/>
            <p:cNvGrpSpPr/>
            <p:nvPr/>
          </p:nvGrpSpPr>
          <p:grpSpPr bwMode="auto">
            <a:xfrm>
              <a:off x="3758" y="3626"/>
              <a:ext cx="341" cy="310"/>
              <a:chOff x="3758" y="3626"/>
              <a:chExt cx="341" cy="310"/>
            </a:xfrm>
          </p:grpSpPr>
          <p:sp>
            <p:nvSpPr>
              <p:cNvPr id="139" name="Rectangle 133"/>
              <p:cNvSpPr>
                <a:spLocks noChangeArrowheads="1"/>
              </p:cNvSpPr>
              <p:nvPr/>
            </p:nvSpPr>
            <p:spPr bwMode="auto">
              <a:xfrm>
                <a:off x="3857" y="3626"/>
                <a:ext cx="124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12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40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341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8" name="Rectangle 134"/>
            <p:cNvSpPr>
              <a:spLocks noChangeArrowheads="1"/>
            </p:cNvSpPr>
            <p:nvPr/>
          </p:nvSpPr>
          <p:spPr bwMode="auto">
            <a:xfrm>
              <a:off x="3803" y="3322"/>
              <a:ext cx="245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9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－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r>
                <a:rPr lang="zh-CN" altLang="en-US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＋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4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41" name="Text Box 6"/>
          <p:cNvSpPr txBox="1">
            <a:spLocks noChangeArrowheads="1"/>
          </p:cNvSpPr>
          <p:nvPr/>
        </p:nvSpPr>
        <p:spPr bwMode="auto">
          <a:xfrm>
            <a:off x="5101575" y="3327774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42" name="Group 142"/>
          <p:cNvGrpSpPr/>
          <p:nvPr/>
        </p:nvGrpSpPr>
        <p:grpSpPr bwMode="auto">
          <a:xfrm>
            <a:off x="5629399" y="4149848"/>
            <a:ext cx="568325" cy="930276"/>
            <a:chOff x="3683" y="3329"/>
            <a:chExt cx="358" cy="586"/>
          </a:xfrm>
        </p:grpSpPr>
        <p:grpSp>
          <p:nvGrpSpPr>
            <p:cNvPr id="143" name="Group 137"/>
            <p:cNvGrpSpPr/>
            <p:nvPr/>
          </p:nvGrpSpPr>
          <p:grpSpPr bwMode="auto">
            <a:xfrm>
              <a:off x="3683" y="3605"/>
              <a:ext cx="358" cy="310"/>
              <a:chOff x="3683" y="3605"/>
              <a:chExt cx="358" cy="310"/>
            </a:xfrm>
          </p:grpSpPr>
          <p:sp>
            <p:nvSpPr>
              <p:cNvPr id="145" name="Rectangle 133"/>
              <p:cNvSpPr>
                <a:spLocks noChangeArrowheads="1"/>
              </p:cNvSpPr>
              <p:nvPr/>
            </p:nvSpPr>
            <p:spPr bwMode="auto">
              <a:xfrm>
                <a:off x="3683" y="3605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12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46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4" name="Rectangle 134"/>
            <p:cNvSpPr>
              <a:spLocks noChangeArrowheads="1"/>
            </p:cNvSpPr>
            <p:nvPr/>
          </p:nvSpPr>
          <p:spPr bwMode="auto">
            <a:xfrm>
              <a:off x="3826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8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47" name="Text Box 6"/>
          <p:cNvSpPr txBox="1">
            <a:spLocks noChangeArrowheads="1"/>
          </p:cNvSpPr>
          <p:nvPr/>
        </p:nvSpPr>
        <p:spPr bwMode="auto">
          <a:xfrm>
            <a:off x="5101575" y="4322878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54" name="Group 142"/>
          <p:cNvGrpSpPr/>
          <p:nvPr/>
        </p:nvGrpSpPr>
        <p:grpSpPr bwMode="auto">
          <a:xfrm>
            <a:off x="5722942" y="5163020"/>
            <a:ext cx="431800" cy="930276"/>
            <a:chOff x="3758" y="3329"/>
            <a:chExt cx="272" cy="586"/>
          </a:xfrm>
        </p:grpSpPr>
        <p:grpSp>
          <p:nvGrpSpPr>
            <p:cNvPr id="155" name="Group 137"/>
            <p:cNvGrpSpPr/>
            <p:nvPr/>
          </p:nvGrpSpPr>
          <p:grpSpPr bwMode="auto">
            <a:xfrm>
              <a:off x="3758" y="3605"/>
              <a:ext cx="272" cy="310"/>
              <a:chOff x="3758" y="3605"/>
              <a:chExt cx="272" cy="310"/>
            </a:xfrm>
          </p:grpSpPr>
          <p:sp>
            <p:nvSpPr>
              <p:cNvPr id="157" name="Rectangle 133"/>
              <p:cNvSpPr>
                <a:spLocks noChangeArrowheads="1"/>
              </p:cNvSpPr>
              <p:nvPr/>
            </p:nvSpPr>
            <p:spPr bwMode="auto">
              <a:xfrm>
                <a:off x="3807" y="3605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58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56" name="Rectangle 134"/>
            <p:cNvSpPr>
              <a:spLocks noChangeArrowheads="1"/>
            </p:cNvSpPr>
            <p:nvPr/>
          </p:nvSpPr>
          <p:spPr bwMode="auto">
            <a:xfrm>
              <a:off x="381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59" name="Text Box 6"/>
          <p:cNvSpPr txBox="1">
            <a:spLocks noChangeArrowheads="1"/>
          </p:cNvSpPr>
          <p:nvPr/>
        </p:nvSpPr>
        <p:spPr bwMode="auto">
          <a:xfrm>
            <a:off x="5076056" y="533605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46" grpId="0"/>
      <p:bldP spid="88" grpId="0"/>
      <p:bldP spid="100" grpId="0"/>
      <p:bldP spid="118" grpId="0"/>
      <p:bldP spid="119" grpId="0"/>
      <p:bldP spid="135" grpId="0"/>
      <p:bldP spid="141" grpId="0"/>
      <p:bldP spid="147" grpId="0"/>
      <p:bldP spid="1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866" name="AutoShape 2"/>
          <p:cNvSpPr>
            <a:spLocks noChangeArrowheads="1"/>
          </p:cNvSpPr>
          <p:nvPr/>
        </p:nvSpPr>
        <p:spPr bwMode="auto">
          <a:xfrm>
            <a:off x="1074738" y="1495425"/>
            <a:ext cx="6618287" cy="27432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zh-CN"/>
          </a:p>
        </p:txBody>
      </p:sp>
      <p:pic>
        <p:nvPicPr>
          <p:cNvPr id="676867" name="Picture 3" descr="475c62e5020005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8720"/>
            <a:ext cx="7488832" cy="5071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Group 4"/>
          <p:cNvGraphicFramePr>
            <a:graphicFrameLocks noGrp="1"/>
          </p:cNvGraphicFramePr>
          <p:nvPr>
            <p:ph/>
          </p:nvPr>
        </p:nvGraphicFramePr>
        <p:xfrm>
          <a:off x="1403648" y="1082248"/>
          <a:ext cx="7416824" cy="2760334"/>
        </p:xfrm>
        <a:graphic>
          <a:graphicData uri="http://schemas.openxmlformats.org/drawingml/2006/table">
            <a:tbl>
              <a:tblPr/>
              <a:tblGrid>
                <a:gridCol w="1944216"/>
                <a:gridCol w="1823992"/>
                <a:gridCol w="1992117"/>
                <a:gridCol w="1656499"/>
              </a:tblGrid>
              <a:tr h="94831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地貌类型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94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储存为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294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地下水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地表水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其他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01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森     林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01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裸露地面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77890" name="AutoShape 2"/>
          <p:cNvSpPr>
            <a:spLocks noChangeArrowheads="1"/>
          </p:cNvSpPr>
          <p:nvPr/>
        </p:nvSpPr>
        <p:spPr bwMode="auto">
          <a:xfrm>
            <a:off x="1017588" y="404664"/>
            <a:ext cx="6618287" cy="27432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677891" name="Text Box 3"/>
          <p:cNvSpPr txBox="1">
            <a:spLocks noChangeArrowheads="1"/>
          </p:cNvSpPr>
          <p:nvPr/>
        </p:nvSpPr>
        <p:spPr bwMode="auto">
          <a:xfrm>
            <a:off x="1657102" y="570379"/>
            <a:ext cx="636424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tx1"/>
                </a:solidFill>
              </a:rPr>
              <a:t>森林和裸露地面</a:t>
            </a:r>
            <a:r>
              <a:rPr lang="zh-CN" altLang="en-US" sz="3200" dirty="0" smtClean="0">
                <a:solidFill>
                  <a:schemeClr val="tx1"/>
                </a:solidFill>
              </a:rPr>
              <a:t>降水转化</a:t>
            </a:r>
            <a:r>
              <a:rPr lang="zh-CN" altLang="en-US" sz="3200" dirty="0">
                <a:solidFill>
                  <a:schemeClr val="tx1"/>
                </a:solidFill>
              </a:rPr>
              <a:t>情况对比</a:t>
            </a:r>
          </a:p>
        </p:txBody>
      </p:sp>
      <p:sp>
        <p:nvSpPr>
          <p:cNvPr id="677921" name="AutoShape 33"/>
          <p:cNvSpPr>
            <a:spLocks noChangeArrowheads="1"/>
          </p:cNvSpPr>
          <p:nvPr/>
        </p:nvSpPr>
        <p:spPr bwMode="auto">
          <a:xfrm>
            <a:off x="48254" y="857206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200" dirty="0" smtClean="0">
                <a:solidFill>
                  <a:srgbClr val="0000FF"/>
                </a:solidFill>
                <a:latin typeface="楷体_GB2312" pitchFamily="49" charset="-122"/>
              </a:rPr>
              <a:t>1</a:t>
            </a:r>
            <a:endParaRPr lang="zh-CN" altLang="en-US" sz="3200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grpSp>
        <p:nvGrpSpPr>
          <p:cNvPr id="16" name="Group 65"/>
          <p:cNvGrpSpPr/>
          <p:nvPr/>
        </p:nvGrpSpPr>
        <p:grpSpPr bwMode="auto">
          <a:xfrm>
            <a:off x="3972888" y="2002503"/>
            <a:ext cx="572322" cy="1277888"/>
            <a:chOff x="3748" y="3427"/>
            <a:chExt cx="326" cy="526"/>
          </a:xfrm>
        </p:grpSpPr>
        <p:grpSp>
          <p:nvGrpSpPr>
            <p:cNvPr id="42" name="Group 66"/>
            <p:cNvGrpSpPr/>
            <p:nvPr/>
          </p:nvGrpSpPr>
          <p:grpSpPr bwMode="auto">
            <a:xfrm>
              <a:off x="3748" y="3612"/>
              <a:ext cx="326" cy="341"/>
              <a:chOff x="3748" y="3612"/>
              <a:chExt cx="326" cy="341"/>
            </a:xfrm>
          </p:grpSpPr>
          <p:sp>
            <p:nvSpPr>
              <p:cNvPr id="44" name="Line 67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26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45" name="Rectangle 68"/>
              <p:cNvSpPr>
                <a:spLocks noChangeArrowheads="1"/>
              </p:cNvSpPr>
              <p:nvPr/>
            </p:nvSpPr>
            <p:spPr bwMode="auto">
              <a:xfrm>
                <a:off x="3787" y="3612"/>
                <a:ext cx="287" cy="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32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20</a:t>
                </a:r>
              </a:p>
            </p:txBody>
          </p:sp>
        </p:grpSp>
        <p:sp>
          <p:nvSpPr>
            <p:cNvPr id="43" name="Rectangle 69"/>
            <p:cNvSpPr>
              <a:spLocks noChangeArrowheads="1"/>
            </p:cNvSpPr>
            <p:nvPr/>
          </p:nvSpPr>
          <p:spPr bwMode="auto">
            <a:xfrm>
              <a:off x="3835" y="3427"/>
              <a:ext cx="143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dirty="0">
                  <a:solidFill>
                    <a:srgbClr val="000000"/>
                  </a:solidFill>
                  <a:latin typeface="Arial" panose="020B0604020202020204" pitchFamily="34" charset="0"/>
                </a:rPr>
                <a:t>7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7" name="Group 70"/>
          <p:cNvGrpSpPr/>
          <p:nvPr/>
        </p:nvGrpSpPr>
        <p:grpSpPr bwMode="auto">
          <a:xfrm>
            <a:off x="5901058" y="1989175"/>
            <a:ext cx="458208" cy="1277888"/>
            <a:chOff x="3714" y="3427"/>
            <a:chExt cx="261" cy="526"/>
          </a:xfrm>
        </p:grpSpPr>
        <p:grpSp>
          <p:nvGrpSpPr>
            <p:cNvPr id="38" name="Group 71"/>
            <p:cNvGrpSpPr/>
            <p:nvPr/>
          </p:nvGrpSpPr>
          <p:grpSpPr bwMode="auto">
            <a:xfrm>
              <a:off x="3714" y="3612"/>
              <a:ext cx="261" cy="341"/>
              <a:chOff x="3714" y="3612"/>
              <a:chExt cx="261" cy="341"/>
            </a:xfrm>
          </p:grpSpPr>
          <p:sp>
            <p:nvSpPr>
              <p:cNvPr id="40" name="Line 72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41" name="Rectangle 73"/>
              <p:cNvSpPr>
                <a:spLocks noChangeArrowheads="1"/>
              </p:cNvSpPr>
              <p:nvPr/>
            </p:nvSpPr>
            <p:spPr bwMode="auto">
              <a:xfrm>
                <a:off x="3714" y="3612"/>
                <a:ext cx="215" cy="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32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 4</a:t>
                </a:r>
              </a:p>
            </p:txBody>
          </p:sp>
        </p:grpSp>
        <p:sp>
          <p:nvSpPr>
            <p:cNvPr id="39" name="Rectangle 74"/>
            <p:cNvSpPr>
              <a:spLocks noChangeArrowheads="1"/>
            </p:cNvSpPr>
            <p:nvPr/>
          </p:nvSpPr>
          <p:spPr bwMode="auto">
            <a:xfrm>
              <a:off x="3796" y="3427"/>
              <a:ext cx="143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dirty="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8" name="Group 75"/>
          <p:cNvGrpSpPr/>
          <p:nvPr/>
        </p:nvGrpSpPr>
        <p:grpSpPr bwMode="auto">
          <a:xfrm>
            <a:off x="7740352" y="1946424"/>
            <a:ext cx="407296" cy="1277888"/>
            <a:chOff x="3743" y="3427"/>
            <a:chExt cx="232" cy="526"/>
          </a:xfrm>
        </p:grpSpPr>
        <p:grpSp>
          <p:nvGrpSpPr>
            <p:cNvPr id="34" name="Group 76"/>
            <p:cNvGrpSpPr/>
            <p:nvPr/>
          </p:nvGrpSpPr>
          <p:grpSpPr bwMode="auto">
            <a:xfrm>
              <a:off x="3743" y="3612"/>
              <a:ext cx="232" cy="341"/>
              <a:chOff x="3743" y="3612"/>
              <a:chExt cx="232" cy="341"/>
            </a:xfrm>
          </p:grpSpPr>
          <p:sp>
            <p:nvSpPr>
              <p:cNvPr id="36" name="Line 77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37" name="Rectangle 78"/>
              <p:cNvSpPr>
                <a:spLocks noChangeArrowheads="1"/>
              </p:cNvSpPr>
              <p:nvPr/>
            </p:nvSpPr>
            <p:spPr bwMode="auto">
              <a:xfrm>
                <a:off x="3743" y="3612"/>
                <a:ext cx="215" cy="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32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35" name="Rectangle 79"/>
            <p:cNvSpPr>
              <a:spLocks noChangeArrowheads="1"/>
            </p:cNvSpPr>
            <p:nvPr/>
          </p:nvSpPr>
          <p:spPr bwMode="auto">
            <a:xfrm>
              <a:off x="3809" y="3427"/>
              <a:ext cx="143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dirty="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9" name="Group 80"/>
          <p:cNvGrpSpPr/>
          <p:nvPr/>
        </p:nvGrpSpPr>
        <p:grpSpPr bwMode="auto">
          <a:xfrm>
            <a:off x="7768441" y="2810455"/>
            <a:ext cx="475764" cy="1338625"/>
            <a:chOff x="3704" y="3403"/>
            <a:chExt cx="271" cy="551"/>
          </a:xfrm>
        </p:grpSpPr>
        <p:grpSp>
          <p:nvGrpSpPr>
            <p:cNvPr id="30" name="Group 81"/>
            <p:cNvGrpSpPr/>
            <p:nvPr/>
          </p:nvGrpSpPr>
          <p:grpSpPr bwMode="auto">
            <a:xfrm>
              <a:off x="3704" y="3613"/>
              <a:ext cx="271" cy="341"/>
              <a:chOff x="3704" y="3613"/>
              <a:chExt cx="271" cy="341"/>
            </a:xfrm>
          </p:grpSpPr>
          <p:sp>
            <p:nvSpPr>
              <p:cNvPr id="32" name="Line 82"/>
              <p:cNvSpPr>
                <a:spLocks noChangeShapeType="1"/>
              </p:cNvSpPr>
              <p:nvPr/>
            </p:nvSpPr>
            <p:spPr bwMode="auto">
              <a:xfrm>
                <a:off x="3704" y="3628"/>
                <a:ext cx="271" cy="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33" name="Rectangle 83"/>
              <p:cNvSpPr>
                <a:spLocks noChangeArrowheads="1"/>
              </p:cNvSpPr>
              <p:nvPr/>
            </p:nvSpPr>
            <p:spPr bwMode="auto">
              <a:xfrm>
                <a:off x="3704" y="3613"/>
                <a:ext cx="215" cy="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32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31" name="Rectangle 84"/>
            <p:cNvSpPr>
              <a:spLocks noChangeArrowheads="1"/>
            </p:cNvSpPr>
            <p:nvPr/>
          </p:nvSpPr>
          <p:spPr bwMode="auto">
            <a:xfrm>
              <a:off x="3766" y="3403"/>
              <a:ext cx="143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dirty="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0" name="Group 95"/>
          <p:cNvGrpSpPr/>
          <p:nvPr/>
        </p:nvGrpSpPr>
        <p:grpSpPr bwMode="auto">
          <a:xfrm>
            <a:off x="5871886" y="2871192"/>
            <a:ext cx="572322" cy="1277888"/>
            <a:chOff x="5239" y="2205"/>
            <a:chExt cx="326" cy="526"/>
          </a:xfrm>
        </p:grpSpPr>
        <p:grpSp>
          <p:nvGrpSpPr>
            <p:cNvPr id="26" name="Group 86"/>
            <p:cNvGrpSpPr/>
            <p:nvPr/>
          </p:nvGrpSpPr>
          <p:grpSpPr bwMode="auto">
            <a:xfrm>
              <a:off x="5239" y="2390"/>
              <a:ext cx="326" cy="341"/>
              <a:chOff x="3748" y="3612"/>
              <a:chExt cx="326" cy="341"/>
            </a:xfrm>
          </p:grpSpPr>
          <p:sp>
            <p:nvSpPr>
              <p:cNvPr id="28" name="Line 87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26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29" name="Rectangle 88"/>
              <p:cNvSpPr>
                <a:spLocks noChangeArrowheads="1"/>
              </p:cNvSpPr>
              <p:nvPr/>
            </p:nvSpPr>
            <p:spPr bwMode="auto">
              <a:xfrm>
                <a:off x="3787" y="3612"/>
                <a:ext cx="287" cy="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3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20</a:t>
                </a:r>
              </a:p>
            </p:txBody>
          </p:sp>
        </p:grpSp>
        <p:sp>
          <p:nvSpPr>
            <p:cNvPr id="27" name="Rectangle 89"/>
            <p:cNvSpPr>
              <a:spLocks noChangeArrowheads="1"/>
            </p:cNvSpPr>
            <p:nvPr/>
          </p:nvSpPr>
          <p:spPr bwMode="auto">
            <a:xfrm>
              <a:off x="5276" y="2205"/>
              <a:ext cx="273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>
                  <a:solidFill>
                    <a:srgbClr val="000000"/>
                  </a:solidFill>
                  <a:latin typeface="Arial" panose="020B0604020202020204" pitchFamily="34" charset="0"/>
                </a:rPr>
                <a:t>11</a:t>
              </a:r>
              <a:endParaRPr lang="en-US" altLang="zh-CN" sz="3200">
                <a:latin typeface="Arial" panose="020B0604020202020204" pitchFamily="34" charset="0"/>
              </a:endParaRPr>
            </a:p>
          </p:txBody>
        </p:sp>
      </p:grpSp>
      <p:grpSp>
        <p:nvGrpSpPr>
          <p:cNvPr id="21" name="Group 114"/>
          <p:cNvGrpSpPr/>
          <p:nvPr/>
        </p:nvGrpSpPr>
        <p:grpSpPr bwMode="auto">
          <a:xfrm>
            <a:off x="3694322" y="2920853"/>
            <a:ext cx="1165710" cy="940195"/>
            <a:chOff x="4967" y="2285"/>
            <a:chExt cx="664" cy="387"/>
          </a:xfrm>
        </p:grpSpPr>
        <p:sp>
          <p:nvSpPr>
            <p:cNvPr id="23" name="Rectangle 100"/>
            <p:cNvSpPr>
              <a:spLocks noChangeArrowheads="1"/>
            </p:cNvSpPr>
            <p:nvPr/>
          </p:nvSpPr>
          <p:spPr bwMode="auto">
            <a:xfrm>
              <a:off x="4967" y="2285"/>
              <a:ext cx="664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3200" dirty="0">
                  <a:solidFill>
                    <a:srgbClr val="000000"/>
                  </a:solidFill>
                  <a:latin typeface="Arial" panose="020B0604020202020204" pitchFamily="34" charset="0"/>
                </a:rPr>
                <a:t>（ </a:t>
              </a:r>
              <a:r>
                <a:rPr lang="zh-CN" altLang="en-US" sz="3200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  </a:t>
              </a:r>
              <a:r>
                <a:rPr lang="zh-CN" altLang="en-US" sz="3200" dirty="0">
                  <a:solidFill>
                    <a:srgbClr val="000000"/>
                  </a:solidFill>
                  <a:latin typeface="Arial" panose="020B0604020202020204" pitchFamily="34" charset="0"/>
                </a:rPr>
                <a:t>）</a:t>
              </a:r>
              <a:endParaRPr lang="zh-CN" altLang="en-US" sz="3200" dirty="0">
                <a:latin typeface="Arial" panose="020B0604020202020204" pitchFamily="34" charset="0"/>
              </a:endParaRPr>
            </a:p>
          </p:txBody>
        </p:sp>
        <p:grpSp>
          <p:nvGrpSpPr>
            <p:cNvPr id="22" name="Group 109"/>
            <p:cNvGrpSpPr/>
            <p:nvPr/>
          </p:nvGrpSpPr>
          <p:grpSpPr bwMode="auto">
            <a:xfrm>
              <a:off x="4967" y="2469"/>
              <a:ext cx="664" cy="203"/>
              <a:chOff x="4967" y="2469"/>
              <a:chExt cx="664" cy="203"/>
            </a:xfrm>
          </p:grpSpPr>
          <p:sp>
            <p:nvSpPr>
              <p:cNvPr id="24" name="Line 98"/>
              <p:cNvSpPr>
                <a:spLocks noChangeShapeType="1"/>
              </p:cNvSpPr>
              <p:nvPr/>
            </p:nvSpPr>
            <p:spPr bwMode="auto">
              <a:xfrm>
                <a:off x="5040" y="2473"/>
                <a:ext cx="534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25" name="Rectangle 99"/>
              <p:cNvSpPr>
                <a:spLocks noChangeArrowheads="1"/>
              </p:cNvSpPr>
              <p:nvPr/>
            </p:nvSpPr>
            <p:spPr bwMode="auto">
              <a:xfrm>
                <a:off x="4967" y="2469"/>
                <a:ext cx="664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zh-CN" altLang="en-US" sz="3200" dirty="0" smtClean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（   </a:t>
                </a:r>
                <a:r>
                  <a:rPr lang="zh-CN" altLang="en-US" sz="32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）</a:t>
                </a:r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12859" y="5655140"/>
            <a:ext cx="91676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问题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: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裸露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地面储存的地下水占降水量的几分之几</a:t>
            </a:r>
            <a:r>
              <a:rPr lang="en-US" altLang="zh-CN" sz="3200" dirty="0">
                <a:solidFill>
                  <a:srgbClr val="C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?</a:t>
            </a:r>
          </a:p>
        </p:txBody>
      </p:sp>
      <p:sp>
        <p:nvSpPr>
          <p:cNvPr id="54" name="矩形 53"/>
          <p:cNvSpPr/>
          <p:nvPr/>
        </p:nvSpPr>
        <p:spPr>
          <a:xfrm>
            <a:off x="660236" y="3861048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从表中你能获得哪些数学信息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？</a:t>
            </a:r>
            <a:endParaRPr lang="zh-CN" altLang="en-US" sz="2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27664" y="4302724"/>
            <a:ext cx="9116336" cy="808888"/>
            <a:chOff x="27664" y="4302724"/>
            <a:chExt cx="9116336" cy="808888"/>
          </a:xfrm>
        </p:grpSpPr>
        <p:sp>
          <p:nvSpPr>
            <p:cNvPr id="57" name="矩形 56"/>
            <p:cNvSpPr/>
            <p:nvPr/>
          </p:nvSpPr>
          <p:spPr>
            <a:xfrm>
              <a:off x="27664" y="4454141"/>
              <a:ext cx="911633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在森林中</a:t>
              </a:r>
              <a:r>
                <a:rPr lang="en-US" altLang="zh-CN" sz="3000" dirty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,</a:t>
              </a:r>
              <a:r>
                <a:rPr lang="zh-CN" altLang="en-US" sz="3000" dirty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储存为地下水</a:t>
              </a:r>
              <a:r>
                <a:rPr lang="zh-CN" altLang="en-US" sz="3000" dirty="0" smtClean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占</a:t>
              </a:r>
              <a:r>
                <a:rPr lang="en-US" altLang="zh-CN" sz="3000" dirty="0" smtClean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  ,</a:t>
              </a:r>
              <a:r>
                <a:rPr lang="zh-CN" altLang="en-US" sz="3000" dirty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地表水</a:t>
              </a:r>
              <a:r>
                <a:rPr lang="zh-CN" altLang="en-US" sz="3000" dirty="0" smtClean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占 </a:t>
              </a:r>
              <a:r>
                <a:rPr lang="en-US" altLang="zh-CN" sz="3000" dirty="0" smtClean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 ,</a:t>
              </a:r>
              <a:r>
                <a:rPr lang="zh-CN" altLang="en-US" sz="3000" dirty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其他</a:t>
              </a:r>
              <a:r>
                <a:rPr lang="zh-CN" altLang="en-US" sz="3000" dirty="0" smtClean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占</a:t>
              </a:r>
              <a:r>
                <a:rPr lang="en-US" altLang="zh-CN" sz="3000" dirty="0" smtClean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  </a:t>
              </a:r>
              <a:r>
                <a:rPr lang="zh-CN" altLang="en-US" sz="3000" dirty="0" smtClean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。</a:t>
              </a:r>
              <a:endParaRPr lang="zh-CN" altLang="en-US" sz="3000" dirty="0">
                <a:solidFill>
                  <a:srgbClr val="C00000"/>
                </a:solidFill>
              </a:endParaRPr>
            </a:p>
          </p:txBody>
        </p:sp>
        <p:grpSp>
          <p:nvGrpSpPr>
            <p:cNvPr id="56" name="Group 142"/>
            <p:cNvGrpSpPr/>
            <p:nvPr/>
          </p:nvGrpSpPr>
          <p:grpSpPr bwMode="auto">
            <a:xfrm>
              <a:off x="4427984" y="4311511"/>
              <a:ext cx="500063" cy="800101"/>
              <a:chOff x="3480" y="3379"/>
              <a:chExt cx="315" cy="504"/>
            </a:xfrm>
          </p:grpSpPr>
          <p:grpSp>
            <p:nvGrpSpPr>
              <p:cNvPr id="58" name="Group 137"/>
              <p:cNvGrpSpPr/>
              <p:nvPr/>
            </p:nvGrpSpPr>
            <p:grpSpPr bwMode="auto">
              <a:xfrm>
                <a:off x="3480" y="3612"/>
                <a:ext cx="315" cy="271"/>
                <a:chOff x="3480" y="3612"/>
                <a:chExt cx="315" cy="271"/>
              </a:xfrm>
            </p:grpSpPr>
            <p:sp>
              <p:nvSpPr>
                <p:cNvPr id="61" name="Rectangle 133"/>
                <p:cNvSpPr>
                  <a:spLocks noChangeArrowheads="1"/>
                </p:cNvSpPr>
                <p:nvPr/>
              </p:nvSpPr>
              <p:spPr bwMode="auto">
                <a:xfrm>
                  <a:off x="3480" y="3612"/>
                  <a:ext cx="315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28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20</a:t>
                  </a:r>
                  <a:endParaRPr lang="en-US" altLang="zh-CN" sz="28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Line 132"/>
                <p:cNvSpPr>
                  <a:spLocks noChangeShapeType="1"/>
                </p:cNvSpPr>
                <p:nvPr/>
              </p:nvSpPr>
              <p:spPr bwMode="auto">
                <a:xfrm>
                  <a:off x="3523" y="3630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59" name="Rectangle 134"/>
              <p:cNvSpPr>
                <a:spLocks noChangeArrowheads="1"/>
              </p:cNvSpPr>
              <p:nvPr/>
            </p:nvSpPr>
            <p:spPr bwMode="auto">
              <a:xfrm>
                <a:off x="3586" y="3379"/>
                <a:ext cx="12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7</a:t>
                </a:r>
                <a:endParaRPr lang="en-US" altLang="zh-CN" sz="28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0" name="Line 150"/>
            <p:cNvSpPr>
              <a:spLocks noChangeShapeType="1"/>
            </p:cNvSpPr>
            <p:nvPr/>
          </p:nvSpPr>
          <p:spPr bwMode="auto">
            <a:xfrm>
              <a:off x="6613624" y="4667849"/>
              <a:ext cx="360364" cy="0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C00000"/>
                </a:solidFill>
              </a:endParaRPr>
            </a:p>
          </p:txBody>
        </p:sp>
        <p:sp>
          <p:nvSpPr>
            <p:cNvPr id="71" name="Rectangle 151"/>
            <p:cNvSpPr>
              <a:spLocks noChangeArrowheads="1"/>
            </p:cNvSpPr>
            <p:nvPr/>
          </p:nvSpPr>
          <p:spPr bwMode="auto">
            <a:xfrm>
              <a:off x="6588224" y="4604349"/>
              <a:ext cx="300039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800" dirty="0">
                  <a:solidFill>
                    <a:srgbClr val="C00000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4</a:t>
              </a:r>
              <a:endParaRPr lang="en-US" altLang="zh-CN" sz="28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" name="Rectangle 152"/>
            <p:cNvSpPr>
              <a:spLocks noChangeArrowheads="1"/>
            </p:cNvSpPr>
            <p:nvPr/>
          </p:nvSpPr>
          <p:spPr bwMode="auto">
            <a:xfrm>
              <a:off x="6692999" y="4302724"/>
              <a:ext cx="200026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8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73" name="Line 150"/>
            <p:cNvSpPr>
              <a:spLocks noChangeShapeType="1"/>
            </p:cNvSpPr>
            <p:nvPr/>
          </p:nvSpPr>
          <p:spPr bwMode="auto">
            <a:xfrm>
              <a:off x="8369052" y="4739513"/>
              <a:ext cx="360364" cy="0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C00000"/>
                </a:solidFill>
              </a:endParaRPr>
            </a:p>
          </p:txBody>
        </p:sp>
        <p:sp>
          <p:nvSpPr>
            <p:cNvPr id="74" name="Rectangle 151"/>
            <p:cNvSpPr>
              <a:spLocks noChangeArrowheads="1"/>
            </p:cNvSpPr>
            <p:nvPr/>
          </p:nvSpPr>
          <p:spPr bwMode="auto">
            <a:xfrm>
              <a:off x="8343652" y="4676013"/>
              <a:ext cx="300039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800" dirty="0">
                  <a:solidFill>
                    <a:srgbClr val="C00000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endParaRPr lang="en-US" altLang="zh-CN" sz="28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5" name="Rectangle 152"/>
            <p:cNvSpPr>
              <a:spLocks noChangeArrowheads="1"/>
            </p:cNvSpPr>
            <p:nvPr/>
          </p:nvSpPr>
          <p:spPr bwMode="auto">
            <a:xfrm>
              <a:off x="8460432" y="4366939"/>
              <a:ext cx="200026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28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176" y="5034562"/>
            <a:ext cx="7316136" cy="800101"/>
            <a:chOff x="-35287" y="5034562"/>
            <a:chExt cx="7316136" cy="800101"/>
          </a:xfrm>
        </p:grpSpPr>
        <p:sp>
          <p:nvSpPr>
            <p:cNvPr id="81" name="矩形 80"/>
            <p:cNvSpPr/>
            <p:nvPr/>
          </p:nvSpPr>
          <p:spPr>
            <a:xfrm>
              <a:off x="-35287" y="5187933"/>
              <a:ext cx="731613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dirty="0" smtClean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在</a:t>
              </a:r>
              <a:r>
                <a:rPr lang="zh-CN" altLang="en-US" sz="3000" dirty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裸露地面中</a:t>
              </a:r>
              <a:r>
                <a:rPr lang="en-US" altLang="zh-CN" sz="3000" dirty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,</a:t>
              </a:r>
              <a:r>
                <a:rPr lang="zh-CN" altLang="en-US" sz="3000" dirty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地表水</a:t>
              </a:r>
              <a:r>
                <a:rPr lang="zh-CN" altLang="en-US" sz="3000" dirty="0" smtClean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占    </a:t>
              </a:r>
              <a:r>
                <a:rPr lang="en-US" altLang="zh-CN" sz="3000" dirty="0" smtClean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,</a:t>
              </a:r>
              <a:r>
                <a:rPr lang="zh-CN" altLang="en-US" sz="3000" dirty="0" smtClean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其他占   。</a:t>
              </a:r>
              <a:endParaRPr lang="zh-CN" altLang="en-US" sz="3000" dirty="0">
                <a:solidFill>
                  <a:srgbClr val="C00000"/>
                </a:solidFill>
              </a:endParaRPr>
            </a:p>
          </p:txBody>
        </p:sp>
        <p:grpSp>
          <p:nvGrpSpPr>
            <p:cNvPr id="82" name="Group 142"/>
            <p:cNvGrpSpPr/>
            <p:nvPr/>
          </p:nvGrpSpPr>
          <p:grpSpPr bwMode="auto">
            <a:xfrm>
              <a:off x="4126724" y="5034562"/>
              <a:ext cx="732331" cy="800101"/>
              <a:chOff x="3507" y="3379"/>
              <a:chExt cx="315" cy="504"/>
            </a:xfrm>
          </p:grpSpPr>
          <p:grpSp>
            <p:nvGrpSpPr>
              <p:cNvPr id="89" name="Group 137"/>
              <p:cNvGrpSpPr/>
              <p:nvPr/>
            </p:nvGrpSpPr>
            <p:grpSpPr bwMode="auto">
              <a:xfrm>
                <a:off x="3507" y="3612"/>
                <a:ext cx="315" cy="271"/>
                <a:chOff x="3507" y="3612"/>
                <a:chExt cx="315" cy="271"/>
              </a:xfrm>
            </p:grpSpPr>
            <p:sp>
              <p:nvSpPr>
                <p:cNvPr id="91" name="Rectangle 133"/>
                <p:cNvSpPr>
                  <a:spLocks noChangeArrowheads="1"/>
                </p:cNvSpPr>
                <p:nvPr/>
              </p:nvSpPr>
              <p:spPr bwMode="auto">
                <a:xfrm>
                  <a:off x="3507" y="3612"/>
                  <a:ext cx="315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28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20</a:t>
                  </a:r>
                  <a:endParaRPr lang="en-US" altLang="zh-CN" sz="28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Line 132"/>
                <p:cNvSpPr>
                  <a:spLocks noChangeShapeType="1"/>
                </p:cNvSpPr>
                <p:nvPr/>
              </p:nvSpPr>
              <p:spPr bwMode="auto">
                <a:xfrm>
                  <a:off x="3523" y="3630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90" name="Rectangle 134"/>
              <p:cNvSpPr>
                <a:spLocks noChangeArrowheads="1"/>
              </p:cNvSpPr>
              <p:nvPr/>
            </p:nvSpPr>
            <p:spPr bwMode="auto">
              <a:xfrm>
                <a:off x="3555" y="3379"/>
                <a:ext cx="240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11</a:t>
                </a:r>
                <a:endParaRPr lang="en-US" altLang="zh-CN" sz="28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6" name="Line 150"/>
            <p:cNvSpPr>
              <a:spLocks noChangeShapeType="1"/>
            </p:cNvSpPr>
            <p:nvPr/>
          </p:nvSpPr>
          <p:spPr bwMode="auto">
            <a:xfrm>
              <a:off x="6326817" y="5460490"/>
              <a:ext cx="360364" cy="0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C00000"/>
                </a:solidFill>
              </a:endParaRPr>
            </a:p>
          </p:txBody>
        </p:sp>
        <p:sp>
          <p:nvSpPr>
            <p:cNvPr id="87" name="Rectangle 151"/>
            <p:cNvSpPr>
              <a:spLocks noChangeArrowheads="1"/>
            </p:cNvSpPr>
            <p:nvPr/>
          </p:nvSpPr>
          <p:spPr bwMode="auto">
            <a:xfrm>
              <a:off x="6301417" y="5396990"/>
              <a:ext cx="300039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800" dirty="0">
                  <a:solidFill>
                    <a:srgbClr val="C00000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endParaRPr lang="en-US" altLang="zh-CN" sz="28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8" name="Rectangle 152"/>
            <p:cNvSpPr>
              <a:spLocks noChangeArrowheads="1"/>
            </p:cNvSpPr>
            <p:nvPr/>
          </p:nvSpPr>
          <p:spPr bwMode="auto">
            <a:xfrm>
              <a:off x="6418197" y="5087916"/>
              <a:ext cx="200026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28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747" name="AutoShape 3"/>
          <p:cNvSpPr>
            <a:spLocks noChangeArrowheads="1"/>
          </p:cNvSpPr>
          <p:nvPr/>
        </p:nvSpPr>
        <p:spPr bwMode="auto">
          <a:xfrm>
            <a:off x="611188" y="1754188"/>
            <a:ext cx="5616575" cy="3163887"/>
          </a:xfrm>
          <a:prstGeom prst="cloudCallout">
            <a:avLst>
              <a:gd name="adj1" fmla="val 54606"/>
              <a:gd name="adj2" fmla="val 49699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671748" name="Text Box 4"/>
          <p:cNvSpPr txBox="1">
            <a:spLocks noChangeArrowheads="1"/>
          </p:cNvSpPr>
          <p:nvPr/>
        </p:nvSpPr>
        <p:spPr bwMode="auto">
          <a:xfrm>
            <a:off x="662422" y="839716"/>
            <a:ext cx="7273056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裸露地面储存的地下水占降水量的几分之几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sp>
        <p:nvSpPr>
          <p:cNvPr id="671750" name="Text Box 6"/>
          <p:cNvSpPr txBox="1">
            <a:spLocks noChangeArrowheads="1"/>
          </p:cNvSpPr>
          <p:nvPr/>
        </p:nvSpPr>
        <p:spPr bwMode="auto">
          <a:xfrm>
            <a:off x="2133006" y="2642289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－</a:t>
            </a:r>
            <a:endParaRPr lang="en-US" altLang="zh-CN" sz="3600" dirty="0"/>
          </a:p>
        </p:txBody>
      </p:sp>
      <p:sp>
        <p:nvSpPr>
          <p:cNvPr id="671752" name="Text Box 8"/>
          <p:cNvSpPr txBox="1">
            <a:spLocks noChangeArrowheads="1"/>
          </p:cNvSpPr>
          <p:nvPr/>
        </p:nvSpPr>
        <p:spPr bwMode="auto">
          <a:xfrm>
            <a:off x="3277900" y="2613714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671754" name="Text Box 10"/>
          <p:cNvSpPr txBox="1">
            <a:spLocks noChangeArrowheads="1"/>
          </p:cNvSpPr>
          <p:nvPr/>
        </p:nvSpPr>
        <p:spPr bwMode="auto">
          <a:xfrm>
            <a:off x="1614151" y="3597167"/>
            <a:ext cx="219964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怎样算呢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grpSp>
        <p:nvGrpSpPr>
          <p:cNvPr id="16" name="Group 148"/>
          <p:cNvGrpSpPr/>
          <p:nvPr/>
        </p:nvGrpSpPr>
        <p:grpSpPr bwMode="auto">
          <a:xfrm>
            <a:off x="3813792" y="2492522"/>
            <a:ext cx="385764" cy="906464"/>
            <a:chOff x="3732" y="3329"/>
            <a:chExt cx="243" cy="571"/>
          </a:xfrm>
        </p:grpSpPr>
        <p:grpSp>
          <p:nvGrpSpPr>
            <p:cNvPr id="17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19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20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18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9" name="Group 143"/>
          <p:cNvGrpSpPr/>
          <p:nvPr/>
        </p:nvGrpSpPr>
        <p:grpSpPr bwMode="auto">
          <a:xfrm>
            <a:off x="2733676" y="2528889"/>
            <a:ext cx="503238" cy="900114"/>
            <a:chOff x="3748" y="3355"/>
            <a:chExt cx="317" cy="567"/>
          </a:xfrm>
        </p:grpSpPr>
        <p:grpSp>
          <p:nvGrpSpPr>
            <p:cNvPr id="31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33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2" name="Rectangle 147"/>
            <p:cNvSpPr>
              <a:spLocks noChangeArrowheads="1"/>
            </p:cNvSpPr>
            <p:nvPr/>
          </p:nvSpPr>
          <p:spPr bwMode="auto">
            <a:xfrm>
              <a:off x="3778" y="3355"/>
              <a:ext cx="27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11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5" name="Rectangle 134"/>
          <p:cNvSpPr>
            <a:spLocks noChangeArrowheads="1"/>
          </p:cNvSpPr>
          <p:nvPr/>
        </p:nvSpPr>
        <p:spPr bwMode="auto">
          <a:xfrm>
            <a:off x="1944013" y="2719391"/>
            <a:ext cx="227013" cy="492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63655" y="3152923"/>
            <a:ext cx="2149029" cy="2624584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7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7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1747" grpId="0" animBg="1" autoUpdateAnimBg="0"/>
      <p:bldP spid="671750" grpId="0" autoUpdateAnimBg="0"/>
      <p:bldP spid="671752" grpId="0" autoUpdateAnimBg="0"/>
      <p:bldP spid="671754" grpId="0" autoUpdateAnimBg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2052765" y="1742188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3" name="组合 2"/>
          <p:cNvGrpSpPr/>
          <p:nvPr/>
        </p:nvGrpSpPr>
        <p:grpSpPr>
          <a:xfrm>
            <a:off x="740673" y="4437112"/>
            <a:ext cx="6007802" cy="1787497"/>
            <a:chOff x="740673" y="4437112"/>
            <a:chExt cx="6007802" cy="1787497"/>
          </a:xfrm>
        </p:grpSpPr>
        <p:sp>
          <p:nvSpPr>
            <p:cNvPr id="671748" name="Text Box 4"/>
            <p:cNvSpPr txBox="1">
              <a:spLocks noChangeArrowheads="1"/>
            </p:cNvSpPr>
            <p:nvPr/>
          </p:nvSpPr>
          <p:spPr bwMode="auto">
            <a:xfrm>
              <a:off x="740673" y="4437112"/>
              <a:ext cx="6007802" cy="1756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答：</a:t>
              </a:r>
              <a:r>
                <a:rPr lang="zh-CN" altLang="en-US" sz="36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裸露地面储存的地下水占降水量</a:t>
              </a:r>
              <a:r>
                <a:rPr lang="zh-CN" altLang="en-US" sz="36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的       。</a:t>
              </a:r>
              <a:endPara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86" name="Group 142"/>
            <p:cNvGrpSpPr/>
            <p:nvPr/>
          </p:nvGrpSpPr>
          <p:grpSpPr bwMode="auto">
            <a:xfrm>
              <a:off x="3135805" y="5300683"/>
              <a:ext cx="568326" cy="923926"/>
              <a:chOff x="1744" y="3332"/>
              <a:chExt cx="358" cy="582"/>
            </a:xfrm>
          </p:grpSpPr>
          <p:grpSp>
            <p:nvGrpSpPr>
              <p:cNvPr id="87" name="Group 137"/>
              <p:cNvGrpSpPr/>
              <p:nvPr/>
            </p:nvGrpSpPr>
            <p:grpSpPr bwMode="auto">
              <a:xfrm>
                <a:off x="1744" y="3604"/>
                <a:ext cx="358" cy="310"/>
                <a:chOff x="1744" y="3604"/>
                <a:chExt cx="358" cy="310"/>
              </a:xfrm>
            </p:grpSpPr>
            <p:sp>
              <p:nvSpPr>
                <p:cNvPr id="89" name="Rectangle 133"/>
                <p:cNvSpPr>
                  <a:spLocks noChangeArrowheads="1"/>
                </p:cNvSpPr>
                <p:nvPr/>
              </p:nvSpPr>
              <p:spPr bwMode="auto">
                <a:xfrm>
                  <a:off x="1744" y="3604"/>
                  <a:ext cx="358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20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Line 132"/>
                <p:cNvSpPr>
                  <a:spLocks noChangeShapeType="1"/>
                </p:cNvSpPr>
                <p:nvPr/>
              </p:nvSpPr>
              <p:spPr bwMode="auto">
                <a:xfrm>
                  <a:off x="1760" y="3622"/>
                  <a:ext cx="342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88" name="Rectangle 134"/>
              <p:cNvSpPr>
                <a:spLocks noChangeArrowheads="1"/>
              </p:cNvSpPr>
              <p:nvPr/>
            </p:nvSpPr>
            <p:spPr bwMode="auto">
              <a:xfrm>
                <a:off x="1878" y="3332"/>
                <a:ext cx="8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4" name="竖卷形 3"/>
          <p:cNvSpPr/>
          <p:nvPr/>
        </p:nvSpPr>
        <p:spPr>
          <a:xfrm>
            <a:off x="7021981" y="791118"/>
            <a:ext cx="1008112" cy="1955522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方法一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433051" y="3104629"/>
            <a:ext cx="2305026" cy="2599516"/>
          </a:xfrm>
          <a:prstGeom prst="rect">
            <a:avLst/>
          </a:prstGeom>
        </p:spPr>
      </p:pic>
      <p:sp>
        <p:nvSpPr>
          <p:cNvPr id="91" name="Text Box 6"/>
          <p:cNvSpPr txBox="1">
            <a:spLocks noChangeArrowheads="1"/>
          </p:cNvSpPr>
          <p:nvPr/>
        </p:nvSpPr>
        <p:spPr bwMode="auto">
          <a:xfrm>
            <a:off x="2938870" y="81426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－</a:t>
            </a:r>
            <a:endParaRPr lang="en-US" altLang="zh-CN" sz="3600" dirty="0"/>
          </a:p>
        </p:txBody>
      </p:sp>
      <p:sp>
        <p:nvSpPr>
          <p:cNvPr id="92" name="Text Box 8"/>
          <p:cNvSpPr txBox="1">
            <a:spLocks noChangeArrowheads="1"/>
          </p:cNvSpPr>
          <p:nvPr/>
        </p:nvSpPr>
        <p:spPr bwMode="auto">
          <a:xfrm>
            <a:off x="4083764" y="785685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93" name="Group 148"/>
          <p:cNvGrpSpPr/>
          <p:nvPr/>
        </p:nvGrpSpPr>
        <p:grpSpPr bwMode="auto">
          <a:xfrm>
            <a:off x="4619656" y="664493"/>
            <a:ext cx="385764" cy="906464"/>
            <a:chOff x="3732" y="3329"/>
            <a:chExt cx="243" cy="571"/>
          </a:xfrm>
        </p:grpSpPr>
        <p:grpSp>
          <p:nvGrpSpPr>
            <p:cNvPr id="94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96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97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95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8" name="Group 143"/>
          <p:cNvGrpSpPr/>
          <p:nvPr/>
        </p:nvGrpSpPr>
        <p:grpSpPr bwMode="auto">
          <a:xfrm>
            <a:off x="3539540" y="700860"/>
            <a:ext cx="503238" cy="900114"/>
            <a:chOff x="3748" y="3355"/>
            <a:chExt cx="317" cy="567"/>
          </a:xfrm>
        </p:grpSpPr>
        <p:grpSp>
          <p:nvGrpSpPr>
            <p:cNvPr id="99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01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2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0" name="Rectangle 147"/>
            <p:cNvSpPr>
              <a:spLocks noChangeArrowheads="1"/>
            </p:cNvSpPr>
            <p:nvPr/>
          </p:nvSpPr>
          <p:spPr bwMode="auto">
            <a:xfrm>
              <a:off x="3778" y="3355"/>
              <a:ext cx="27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11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3" name="Rectangle 134"/>
          <p:cNvSpPr>
            <a:spLocks noChangeArrowheads="1"/>
          </p:cNvSpPr>
          <p:nvPr/>
        </p:nvSpPr>
        <p:spPr bwMode="auto">
          <a:xfrm>
            <a:off x="2749877" y="891362"/>
            <a:ext cx="227013" cy="492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04" name="Text Box 8"/>
          <p:cNvSpPr txBox="1">
            <a:spLocks noChangeArrowheads="1"/>
          </p:cNvSpPr>
          <p:nvPr/>
        </p:nvSpPr>
        <p:spPr bwMode="auto">
          <a:xfrm>
            <a:off x="3288244" y="1749992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105" name="Group 148"/>
          <p:cNvGrpSpPr/>
          <p:nvPr/>
        </p:nvGrpSpPr>
        <p:grpSpPr bwMode="auto">
          <a:xfrm>
            <a:off x="3824136" y="1628800"/>
            <a:ext cx="385764" cy="906464"/>
            <a:chOff x="3732" y="3329"/>
            <a:chExt cx="243" cy="571"/>
          </a:xfrm>
        </p:grpSpPr>
        <p:grpSp>
          <p:nvGrpSpPr>
            <p:cNvPr id="106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108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109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107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10" name="Group 143"/>
          <p:cNvGrpSpPr/>
          <p:nvPr/>
        </p:nvGrpSpPr>
        <p:grpSpPr bwMode="auto">
          <a:xfrm>
            <a:off x="2744020" y="1665167"/>
            <a:ext cx="503238" cy="900114"/>
            <a:chOff x="3748" y="3355"/>
            <a:chExt cx="317" cy="567"/>
          </a:xfrm>
        </p:grpSpPr>
        <p:grpSp>
          <p:nvGrpSpPr>
            <p:cNvPr id="111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13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14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12" name="Rectangle 147"/>
            <p:cNvSpPr>
              <a:spLocks noChangeArrowheads="1"/>
            </p:cNvSpPr>
            <p:nvPr/>
          </p:nvSpPr>
          <p:spPr bwMode="auto">
            <a:xfrm>
              <a:off x="3849" y="3355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9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15" name="Text Box 6"/>
          <p:cNvSpPr txBox="1">
            <a:spLocks noChangeArrowheads="1"/>
          </p:cNvSpPr>
          <p:nvPr/>
        </p:nvSpPr>
        <p:spPr bwMode="auto">
          <a:xfrm>
            <a:off x="2051720" y="2675185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116" name="Text Box 8"/>
          <p:cNvSpPr txBox="1">
            <a:spLocks noChangeArrowheads="1"/>
          </p:cNvSpPr>
          <p:nvPr/>
        </p:nvSpPr>
        <p:spPr bwMode="auto">
          <a:xfrm>
            <a:off x="3287199" y="2682989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122" name="Group 143"/>
          <p:cNvGrpSpPr/>
          <p:nvPr/>
        </p:nvGrpSpPr>
        <p:grpSpPr bwMode="auto">
          <a:xfrm>
            <a:off x="2742975" y="2598164"/>
            <a:ext cx="503238" cy="900114"/>
            <a:chOff x="3748" y="3355"/>
            <a:chExt cx="317" cy="567"/>
          </a:xfrm>
        </p:grpSpPr>
        <p:grpSp>
          <p:nvGrpSpPr>
            <p:cNvPr id="123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25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26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24" name="Rectangle 147"/>
            <p:cNvSpPr>
              <a:spLocks noChangeArrowheads="1"/>
            </p:cNvSpPr>
            <p:nvPr/>
          </p:nvSpPr>
          <p:spPr bwMode="auto">
            <a:xfrm>
              <a:off x="3849" y="3355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9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7" name="Group 143"/>
          <p:cNvGrpSpPr/>
          <p:nvPr/>
        </p:nvGrpSpPr>
        <p:grpSpPr bwMode="auto">
          <a:xfrm>
            <a:off x="3890327" y="2585957"/>
            <a:ext cx="503238" cy="900114"/>
            <a:chOff x="3748" y="3355"/>
            <a:chExt cx="317" cy="567"/>
          </a:xfrm>
        </p:grpSpPr>
        <p:grpSp>
          <p:nvGrpSpPr>
            <p:cNvPr id="128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30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1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29" name="Rectangle 147"/>
            <p:cNvSpPr>
              <a:spLocks noChangeArrowheads="1"/>
            </p:cNvSpPr>
            <p:nvPr/>
          </p:nvSpPr>
          <p:spPr bwMode="auto">
            <a:xfrm>
              <a:off x="3849" y="3355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8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32" name="Text Box 6"/>
          <p:cNvSpPr txBox="1">
            <a:spLocks noChangeArrowheads="1"/>
          </p:cNvSpPr>
          <p:nvPr/>
        </p:nvSpPr>
        <p:spPr bwMode="auto">
          <a:xfrm>
            <a:off x="2068363" y="375115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33" name="Group 143"/>
          <p:cNvGrpSpPr/>
          <p:nvPr/>
        </p:nvGrpSpPr>
        <p:grpSpPr bwMode="auto">
          <a:xfrm>
            <a:off x="2759618" y="3674129"/>
            <a:ext cx="503238" cy="900114"/>
            <a:chOff x="3748" y="3355"/>
            <a:chExt cx="317" cy="567"/>
          </a:xfrm>
        </p:grpSpPr>
        <p:grpSp>
          <p:nvGrpSpPr>
            <p:cNvPr id="134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36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7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5" name="Rectangle 147"/>
            <p:cNvSpPr>
              <a:spLocks noChangeArrowheads="1"/>
            </p:cNvSpPr>
            <p:nvPr/>
          </p:nvSpPr>
          <p:spPr bwMode="auto">
            <a:xfrm>
              <a:off x="3849" y="3355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91" grpId="0" autoUpdateAnimBg="0"/>
      <p:bldP spid="92" grpId="0" autoUpdateAnimBg="0"/>
      <p:bldP spid="103" grpId="0"/>
      <p:bldP spid="104" grpId="0" autoUpdateAnimBg="0"/>
      <p:bldP spid="115" grpId="0"/>
      <p:bldP spid="116" grpId="0" autoUpdateAnimBg="0"/>
      <p:bldP spid="1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673" y="4437112"/>
            <a:ext cx="6007802" cy="1787497"/>
            <a:chOff x="740673" y="4437112"/>
            <a:chExt cx="6007802" cy="1787497"/>
          </a:xfrm>
        </p:grpSpPr>
        <p:sp>
          <p:nvSpPr>
            <p:cNvPr id="671748" name="Text Box 4"/>
            <p:cNvSpPr txBox="1">
              <a:spLocks noChangeArrowheads="1"/>
            </p:cNvSpPr>
            <p:nvPr/>
          </p:nvSpPr>
          <p:spPr bwMode="auto">
            <a:xfrm>
              <a:off x="740673" y="4437112"/>
              <a:ext cx="6007802" cy="1756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答：</a:t>
              </a:r>
              <a:r>
                <a:rPr lang="zh-CN" altLang="en-US" sz="36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裸露地面储存的地下水占降水量</a:t>
              </a:r>
              <a:r>
                <a:rPr lang="zh-CN" altLang="en-US" sz="36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的       。</a:t>
              </a:r>
              <a:endPara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86" name="Group 142"/>
            <p:cNvGrpSpPr/>
            <p:nvPr/>
          </p:nvGrpSpPr>
          <p:grpSpPr bwMode="auto">
            <a:xfrm>
              <a:off x="3135805" y="5300683"/>
              <a:ext cx="568326" cy="923926"/>
              <a:chOff x="1744" y="3332"/>
              <a:chExt cx="358" cy="582"/>
            </a:xfrm>
          </p:grpSpPr>
          <p:grpSp>
            <p:nvGrpSpPr>
              <p:cNvPr id="87" name="Group 137"/>
              <p:cNvGrpSpPr/>
              <p:nvPr/>
            </p:nvGrpSpPr>
            <p:grpSpPr bwMode="auto">
              <a:xfrm>
                <a:off x="1744" y="3604"/>
                <a:ext cx="358" cy="310"/>
                <a:chOff x="1744" y="3604"/>
                <a:chExt cx="358" cy="310"/>
              </a:xfrm>
            </p:grpSpPr>
            <p:sp>
              <p:nvSpPr>
                <p:cNvPr id="89" name="Rectangle 133"/>
                <p:cNvSpPr>
                  <a:spLocks noChangeArrowheads="1"/>
                </p:cNvSpPr>
                <p:nvPr/>
              </p:nvSpPr>
              <p:spPr bwMode="auto">
                <a:xfrm>
                  <a:off x="1744" y="3604"/>
                  <a:ext cx="358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20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Line 132"/>
                <p:cNvSpPr>
                  <a:spLocks noChangeShapeType="1"/>
                </p:cNvSpPr>
                <p:nvPr/>
              </p:nvSpPr>
              <p:spPr bwMode="auto">
                <a:xfrm>
                  <a:off x="1760" y="3622"/>
                  <a:ext cx="342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88" name="Rectangle 134"/>
              <p:cNvSpPr>
                <a:spLocks noChangeArrowheads="1"/>
              </p:cNvSpPr>
              <p:nvPr/>
            </p:nvSpPr>
            <p:spPr bwMode="auto">
              <a:xfrm>
                <a:off x="1878" y="3332"/>
                <a:ext cx="8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4" name="竖卷形 3"/>
          <p:cNvSpPr/>
          <p:nvPr/>
        </p:nvSpPr>
        <p:spPr>
          <a:xfrm>
            <a:off x="7021981" y="791118"/>
            <a:ext cx="1008112" cy="1955522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方法二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510019" y="3200074"/>
            <a:ext cx="2305026" cy="2599516"/>
          </a:xfrm>
          <a:prstGeom prst="rect">
            <a:avLst/>
          </a:prstGeom>
        </p:spPr>
      </p:pic>
      <p:sp>
        <p:nvSpPr>
          <p:cNvPr id="91" name="Text Box 6"/>
          <p:cNvSpPr txBox="1">
            <a:spLocks noChangeArrowheads="1"/>
          </p:cNvSpPr>
          <p:nvPr/>
        </p:nvSpPr>
        <p:spPr bwMode="auto">
          <a:xfrm>
            <a:off x="2938870" y="81426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－</a:t>
            </a:r>
            <a:endParaRPr lang="en-US" altLang="zh-CN" sz="3600" dirty="0"/>
          </a:p>
        </p:txBody>
      </p:sp>
      <p:sp>
        <p:nvSpPr>
          <p:cNvPr id="92" name="Text Box 8"/>
          <p:cNvSpPr txBox="1">
            <a:spLocks noChangeArrowheads="1"/>
          </p:cNvSpPr>
          <p:nvPr/>
        </p:nvSpPr>
        <p:spPr bwMode="auto">
          <a:xfrm>
            <a:off x="4298416" y="785685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zh-CN" altLang="en-US" sz="3600" dirty="0"/>
          </a:p>
        </p:txBody>
      </p:sp>
      <p:grpSp>
        <p:nvGrpSpPr>
          <p:cNvPr id="93" name="Group 148"/>
          <p:cNvGrpSpPr/>
          <p:nvPr/>
        </p:nvGrpSpPr>
        <p:grpSpPr bwMode="auto">
          <a:xfrm>
            <a:off x="4834308" y="664493"/>
            <a:ext cx="385764" cy="906464"/>
            <a:chOff x="3732" y="3329"/>
            <a:chExt cx="243" cy="571"/>
          </a:xfrm>
        </p:grpSpPr>
        <p:grpSp>
          <p:nvGrpSpPr>
            <p:cNvPr id="94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96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97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95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8" name="Group 143"/>
          <p:cNvGrpSpPr/>
          <p:nvPr/>
        </p:nvGrpSpPr>
        <p:grpSpPr bwMode="auto">
          <a:xfrm>
            <a:off x="3754192" y="700860"/>
            <a:ext cx="503238" cy="900114"/>
            <a:chOff x="3748" y="3355"/>
            <a:chExt cx="317" cy="567"/>
          </a:xfrm>
        </p:grpSpPr>
        <p:grpSp>
          <p:nvGrpSpPr>
            <p:cNvPr id="99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01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2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0" name="Rectangle 147"/>
            <p:cNvSpPr>
              <a:spLocks noChangeArrowheads="1"/>
            </p:cNvSpPr>
            <p:nvPr/>
          </p:nvSpPr>
          <p:spPr bwMode="auto">
            <a:xfrm>
              <a:off x="3778" y="3355"/>
              <a:ext cx="27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11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3" name="Rectangle 134"/>
          <p:cNvSpPr>
            <a:spLocks noChangeArrowheads="1"/>
          </p:cNvSpPr>
          <p:nvPr/>
        </p:nvSpPr>
        <p:spPr bwMode="auto">
          <a:xfrm>
            <a:off x="2749877" y="891362"/>
            <a:ext cx="227013" cy="492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15" name="Text Box 6"/>
          <p:cNvSpPr txBox="1">
            <a:spLocks noChangeArrowheads="1"/>
          </p:cNvSpPr>
          <p:nvPr/>
        </p:nvSpPr>
        <p:spPr bwMode="auto">
          <a:xfrm>
            <a:off x="1977223" y="1695265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132" name="Text Box 6"/>
          <p:cNvSpPr txBox="1">
            <a:spLocks noChangeArrowheads="1"/>
          </p:cNvSpPr>
          <p:nvPr/>
        </p:nvSpPr>
        <p:spPr bwMode="auto">
          <a:xfrm>
            <a:off x="2068363" y="375115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33" name="Group 143"/>
          <p:cNvGrpSpPr/>
          <p:nvPr/>
        </p:nvGrpSpPr>
        <p:grpSpPr bwMode="auto">
          <a:xfrm>
            <a:off x="2759618" y="3674129"/>
            <a:ext cx="503238" cy="900114"/>
            <a:chOff x="3748" y="3355"/>
            <a:chExt cx="317" cy="567"/>
          </a:xfrm>
        </p:grpSpPr>
        <p:grpSp>
          <p:nvGrpSpPr>
            <p:cNvPr id="134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36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7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5" name="Rectangle 147"/>
            <p:cNvSpPr>
              <a:spLocks noChangeArrowheads="1"/>
            </p:cNvSpPr>
            <p:nvPr/>
          </p:nvSpPr>
          <p:spPr bwMode="auto">
            <a:xfrm>
              <a:off x="3849" y="3355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54" name="Text Box 6"/>
          <p:cNvSpPr txBox="1">
            <a:spLocks noChangeArrowheads="1"/>
          </p:cNvSpPr>
          <p:nvPr/>
        </p:nvSpPr>
        <p:spPr bwMode="auto">
          <a:xfrm>
            <a:off x="3173004" y="82602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（</a:t>
            </a:r>
            <a:endParaRPr lang="en-US" altLang="zh-CN" sz="3600" dirty="0"/>
          </a:p>
        </p:txBody>
      </p:sp>
      <p:sp>
        <p:nvSpPr>
          <p:cNvPr id="55" name="Text Box 6"/>
          <p:cNvSpPr txBox="1">
            <a:spLocks noChangeArrowheads="1"/>
          </p:cNvSpPr>
          <p:nvPr/>
        </p:nvSpPr>
        <p:spPr bwMode="auto">
          <a:xfrm>
            <a:off x="5154377" y="803434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）</a:t>
            </a:r>
            <a:endParaRPr lang="en-US" altLang="zh-CN" sz="3600" dirty="0"/>
          </a:p>
        </p:txBody>
      </p:sp>
      <p:sp>
        <p:nvSpPr>
          <p:cNvPr id="58" name="Text Box 6"/>
          <p:cNvSpPr txBox="1">
            <a:spLocks noChangeArrowheads="1"/>
          </p:cNvSpPr>
          <p:nvPr/>
        </p:nvSpPr>
        <p:spPr bwMode="auto">
          <a:xfrm>
            <a:off x="2786953" y="1742746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－</a:t>
            </a:r>
            <a:endParaRPr lang="en-US" altLang="zh-CN" sz="3600" dirty="0"/>
          </a:p>
        </p:txBody>
      </p:sp>
      <p:sp>
        <p:nvSpPr>
          <p:cNvPr id="59" name="Text Box 8"/>
          <p:cNvSpPr txBox="1">
            <a:spLocks noChangeArrowheads="1"/>
          </p:cNvSpPr>
          <p:nvPr/>
        </p:nvSpPr>
        <p:spPr bwMode="auto">
          <a:xfrm>
            <a:off x="4146499" y="1714171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zh-CN" altLang="en-US" sz="3600" dirty="0"/>
          </a:p>
        </p:txBody>
      </p:sp>
      <p:grpSp>
        <p:nvGrpSpPr>
          <p:cNvPr id="65" name="Group 143"/>
          <p:cNvGrpSpPr/>
          <p:nvPr/>
        </p:nvGrpSpPr>
        <p:grpSpPr bwMode="auto">
          <a:xfrm>
            <a:off x="3602275" y="1629346"/>
            <a:ext cx="503238" cy="900114"/>
            <a:chOff x="3748" y="3355"/>
            <a:chExt cx="317" cy="567"/>
          </a:xfrm>
        </p:grpSpPr>
        <p:grpSp>
          <p:nvGrpSpPr>
            <p:cNvPr id="66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68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9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7" name="Rectangle 147"/>
            <p:cNvSpPr>
              <a:spLocks noChangeArrowheads="1"/>
            </p:cNvSpPr>
            <p:nvPr/>
          </p:nvSpPr>
          <p:spPr bwMode="auto">
            <a:xfrm>
              <a:off x="3778" y="3355"/>
              <a:ext cx="27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11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0" name="Rectangle 134"/>
          <p:cNvSpPr>
            <a:spLocks noChangeArrowheads="1"/>
          </p:cNvSpPr>
          <p:nvPr/>
        </p:nvSpPr>
        <p:spPr bwMode="auto">
          <a:xfrm>
            <a:off x="2597960" y="1819848"/>
            <a:ext cx="227013" cy="492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1" name="Text Box 6"/>
          <p:cNvSpPr txBox="1">
            <a:spLocks noChangeArrowheads="1"/>
          </p:cNvSpPr>
          <p:nvPr/>
        </p:nvSpPr>
        <p:spPr bwMode="auto">
          <a:xfrm>
            <a:off x="3021087" y="1754513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（</a:t>
            </a:r>
            <a:endParaRPr lang="en-US" altLang="zh-CN" sz="3600" dirty="0"/>
          </a:p>
        </p:txBody>
      </p:sp>
      <p:sp>
        <p:nvSpPr>
          <p:cNvPr id="72" name="Text Box 6"/>
          <p:cNvSpPr txBox="1">
            <a:spLocks noChangeArrowheads="1"/>
          </p:cNvSpPr>
          <p:nvPr/>
        </p:nvSpPr>
        <p:spPr bwMode="auto">
          <a:xfrm>
            <a:off x="5291239" y="1688451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）</a:t>
            </a:r>
            <a:endParaRPr lang="en-US" altLang="zh-CN" sz="3600" dirty="0"/>
          </a:p>
        </p:txBody>
      </p:sp>
      <p:grpSp>
        <p:nvGrpSpPr>
          <p:cNvPr id="73" name="Group 143"/>
          <p:cNvGrpSpPr/>
          <p:nvPr/>
        </p:nvGrpSpPr>
        <p:grpSpPr bwMode="auto">
          <a:xfrm>
            <a:off x="4734326" y="1603629"/>
            <a:ext cx="503238" cy="900114"/>
            <a:chOff x="3748" y="3355"/>
            <a:chExt cx="317" cy="567"/>
          </a:xfrm>
        </p:grpSpPr>
        <p:grpSp>
          <p:nvGrpSpPr>
            <p:cNvPr id="74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76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7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5" name="Rectangle 147"/>
            <p:cNvSpPr>
              <a:spLocks noChangeArrowheads="1"/>
            </p:cNvSpPr>
            <p:nvPr/>
          </p:nvSpPr>
          <p:spPr bwMode="auto">
            <a:xfrm>
              <a:off x="3849" y="3355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8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41" name="Text Box 6"/>
          <p:cNvSpPr txBox="1">
            <a:spLocks noChangeArrowheads="1"/>
          </p:cNvSpPr>
          <p:nvPr/>
        </p:nvSpPr>
        <p:spPr bwMode="auto">
          <a:xfrm>
            <a:off x="1979712" y="2666813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142" name="Text Box 6"/>
          <p:cNvSpPr txBox="1">
            <a:spLocks noChangeArrowheads="1"/>
          </p:cNvSpPr>
          <p:nvPr/>
        </p:nvSpPr>
        <p:spPr bwMode="auto">
          <a:xfrm>
            <a:off x="2789442" y="2714294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－</a:t>
            </a:r>
            <a:endParaRPr lang="en-US" altLang="zh-CN" sz="3600" dirty="0"/>
          </a:p>
        </p:txBody>
      </p:sp>
      <p:grpSp>
        <p:nvGrpSpPr>
          <p:cNvPr id="144" name="Group 143"/>
          <p:cNvGrpSpPr/>
          <p:nvPr/>
        </p:nvGrpSpPr>
        <p:grpSpPr bwMode="auto">
          <a:xfrm>
            <a:off x="3491874" y="2600894"/>
            <a:ext cx="501650" cy="900114"/>
            <a:chOff x="3748" y="3355"/>
            <a:chExt cx="316" cy="567"/>
          </a:xfrm>
        </p:grpSpPr>
        <p:grpSp>
          <p:nvGrpSpPr>
            <p:cNvPr id="145" name="Group 144"/>
            <p:cNvGrpSpPr/>
            <p:nvPr/>
          </p:nvGrpSpPr>
          <p:grpSpPr bwMode="auto">
            <a:xfrm>
              <a:off x="3748" y="3612"/>
              <a:ext cx="316" cy="310"/>
              <a:chOff x="3748" y="3612"/>
              <a:chExt cx="316" cy="310"/>
            </a:xfrm>
          </p:grpSpPr>
          <p:sp>
            <p:nvSpPr>
              <p:cNvPr id="147" name="Rectangle 146"/>
              <p:cNvSpPr>
                <a:spLocks noChangeArrowheads="1"/>
              </p:cNvSpPr>
              <p:nvPr/>
            </p:nvSpPr>
            <p:spPr bwMode="auto">
              <a:xfrm>
                <a:off x="374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48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6" name="Rectangle 147"/>
            <p:cNvSpPr>
              <a:spLocks noChangeArrowheads="1"/>
            </p:cNvSpPr>
            <p:nvPr/>
          </p:nvSpPr>
          <p:spPr bwMode="auto">
            <a:xfrm>
              <a:off x="3748" y="3355"/>
              <a:ext cx="28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19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49" name="Rectangle 134"/>
          <p:cNvSpPr>
            <a:spLocks noChangeArrowheads="1"/>
          </p:cNvSpPr>
          <p:nvPr/>
        </p:nvSpPr>
        <p:spPr bwMode="auto">
          <a:xfrm>
            <a:off x="2600449" y="2791396"/>
            <a:ext cx="227013" cy="492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utoUpdateAnimBg="0"/>
      <p:bldP spid="92" grpId="0" autoUpdateAnimBg="0"/>
      <p:bldP spid="103" grpId="0"/>
      <p:bldP spid="115" grpId="0"/>
      <p:bldP spid="132" grpId="0"/>
      <p:bldP spid="54" grpId="0" autoUpdateAnimBg="0"/>
      <p:bldP spid="55" grpId="0" autoUpdateAnimBg="0"/>
      <p:bldP spid="58" grpId="0" autoUpdateAnimBg="0"/>
      <p:bldP spid="59" grpId="0" autoUpdateAnimBg="0"/>
      <p:bldP spid="70" grpId="0"/>
      <p:bldP spid="71" grpId="0" autoUpdateAnimBg="0"/>
      <p:bldP spid="72" grpId="0" autoUpdateAnimBg="0"/>
      <p:bldP spid="141" grpId="0"/>
      <p:bldP spid="142" grpId="0" autoUpdateAnimBg="0"/>
      <p:bldP spid="1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2026" y="3797600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这两种方法有什么</a:t>
            </a:r>
            <a:r>
              <a:rPr lang="zh-CN" altLang="en-US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不同？</a:t>
            </a:r>
            <a:endParaRPr lang="zh-CN" altLang="en-US" sz="3200" dirty="0"/>
          </a:p>
        </p:txBody>
      </p:sp>
      <p:sp>
        <p:nvSpPr>
          <p:cNvPr id="129" name="Text Box 6"/>
          <p:cNvSpPr txBox="1">
            <a:spLocks noChangeArrowheads="1"/>
          </p:cNvSpPr>
          <p:nvPr/>
        </p:nvSpPr>
        <p:spPr bwMode="auto">
          <a:xfrm>
            <a:off x="445535" y="1422886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130" name="Text Box 6"/>
          <p:cNvSpPr txBox="1">
            <a:spLocks noChangeArrowheads="1"/>
          </p:cNvSpPr>
          <p:nvPr/>
        </p:nvSpPr>
        <p:spPr bwMode="auto">
          <a:xfrm>
            <a:off x="1331640" y="642006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－</a:t>
            </a:r>
            <a:endParaRPr lang="en-US" altLang="zh-CN" sz="3600" dirty="0"/>
          </a:p>
        </p:txBody>
      </p:sp>
      <p:sp>
        <p:nvSpPr>
          <p:cNvPr id="131" name="Text Box 8"/>
          <p:cNvSpPr txBox="1">
            <a:spLocks noChangeArrowheads="1"/>
          </p:cNvSpPr>
          <p:nvPr/>
        </p:nvSpPr>
        <p:spPr bwMode="auto">
          <a:xfrm>
            <a:off x="2476534" y="613431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132" name="Group 148"/>
          <p:cNvGrpSpPr/>
          <p:nvPr/>
        </p:nvGrpSpPr>
        <p:grpSpPr bwMode="auto">
          <a:xfrm>
            <a:off x="3012426" y="492239"/>
            <a:ext cx="385764" cy="906464"/>
            <a:chOff x="3732" y="3329"/>
            <a:chExt cx="243" cy="571"/>
          </a:xfrm>
        </p:grpSpPr>
        <p:grpSp>
          <p:nvGrpSpPr>
            <p:cNvPr id="133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135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136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134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7" name="Group 143"/>
          <p:cNvGrpSpPr/>
          <p:nvPr/>
        </p:nvGrpSpPr>
        <p:grpSpPr bwMode="auto">
          <a:xfrm>
            <a:off x="1932310" y="528606"/>
            <a:ext cx="503238" cy="900114"/>
            <a:chOff x="3748" y="3355"/>
            <a:chExt cx="317" cy="567"/>
          </a:xfrm>
        </p:grpSpPr>
        <p:grpSp>
          <p:nvGrpSpPr>
            <p:cNvPr id="138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40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41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9" name="Rectangle 147"/>
            <p:cNvSpPr>
              <a:spLocks noChangeArrowheads="1"/>
            </p:cNvSpPr>
            <p:nvPr/>
          </p:nvSpPr>
          <p:spPr bwMode="auto">
            <a:xfrm>
              <a:off x="3778" y="3355"/>
              <a:ext cx="27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11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42" name="Rectangle 134"/>
          <p:cNvSpPr>
            <a:spLocks noChangeArrowheads="1"/>
          </p:cNvSpPr>
          <p:nvPr/>
        </p:nvSpPr>
        <p:spPr bwMode="auto">
          <a:xfrm>
            <a:off x="1142647" y="719108"/>
            <a:ext cx="227013" cy="492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43" name="Text Box 8"/>
          <p:cNvSpPr txBox="1">
            <a:spLocks noChangeArrowheads="1"/>
          </p:cNvSpPr>
          <p:nvPr/>
        </p:nvSpPr>
        <p:spPr bwMode="auto">
          <a:xfrm>
            <a:off x="1681014" y="1430690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144" name="Group 148"/>
          <p:cNvGrpSpPr/>
          <p:nvPr/>
        </p:nvGrpSpPr>
        <p:grpSpPr bwMode="auto">
          <a:xfrm>
            <a:off x="2216906" y="1309498"/>
            <a:ext cx="385764" cy="906464"/>
            <a:chOff x="3732" y="3329"/>
            <a:chExt cx="243" cy="571"/>
          </a:xfrm>
        </p:grpSpPr>
        <p:grpSp>
          <p:nvGrpSpPr>
            <p:cNvPr id="145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147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148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146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49" name="Group 143"/>
          <p:cNvGrpSpPr/>
          <p:nvPr/>
        </p:nvGrpSpPr>
        <p:grpSpPr bwMode="auto">
          <a:xfrm>
            <a:off x="1136790" y="1345865"/>
            <a:ext cx="503238" cy="900114"/>
            <a:chOff x="3748" y="3355"/>
            <a:chExt cx="317" cy="567"/>
          </a:xfrm>
        </p:grpSpPr>
        <p:grpSp>
          <p:nvGrpSpPr>
            <p:cNvPr id="150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52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53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51" name="Rectangle 147"/>
            <p:cNvSpPr>
              <a:spLocks noChangeArrowheads="1"/>
            </p:cNvSpPr>
            <p:nvPr/>
          </p:nvSpPr>
          <p:spPr bwMode="auto">
            <a:xfrm>
              <a:off x="3849" y="3355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9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54" name="Text Box 6"/>
          <p:cNvSpPr txBox="1">
            <a:spLocks noChangeArrowheads="1"/>
          </p:cNvSpPr>
          <p:nvPr/>
        </p:nvSpPr>
        <p:spPr bwMode="auto">
          <a:xfrm>
            <a:off x="444490" y="2222714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155" name="Text Box 8"/>
          <p:cNvSpPr txBox="1">
            <a:spLocks noChangeArrowheads="1"/>
          </p:cNvSpPr>
          <p:nvPr/>
        </p:nvSpPr>
        <p:spPr bwMode="auto">
          <a:xfrm>
            <a:off x="1679969" y="2230518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156" name="Group 143"/>
          <p:cNvGrpSpPr/>
          <p:nvPr/>
        </p:nvGrpSpPr>
        <p:grpSpPr bwMode="auto">
          <a:xfrm>
            <a:off x="1135745" y="2145693"/>
            <a:ext cx="503238" cy="900114"/>
            <a:chOff x="3748" y="3355"/>
            <a:chExt cx="317" cy="567"/>
          </a:xfrm>
        </p:grpSpPr>
        <p:grpSp>
          <p:nvGrpSpPr>
            <p:cNvPr id="157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59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60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58" name="Rectangle 147"/>
            <p:cNvSpPr>
              <a:spLocks noChangeArrowheads="1"/>
            </p:cNvSpPr>
            <p:nvPr/>
          </p:nvSpPr>
          <p:spPr bwMode="auto">
            <a:xfrm>
              <a:off x="3849" y="3355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9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61" name="Group 143"/>
          <p:cNvGrpSpPr/>
          <p:nvPr/>
        </p:nvGrpSpPr>
        <p:grpSpPr bwMode="auto">
          <a:xfrm>
            <a:off x="2283097" y="2133486"/>
            <a:ext cx="503238" cy="900114"/>
            <a:chOff x="3748" y="3355"/>
            <a:chExt cx="317" cy="567"/>
          </a:xfrm>
        </p:grpSpPr>
        <p:grpSp>
          <p:nvGrpSpPr>
            <p:cNvPr id="162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64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65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63" name="Rectangle 147"/>
            <p:cNvSpPr>
              <a:spLocks noChangeArrowheads="1"/>
            </p:cNvSpPr>
            <p:nvPr/>
          </p:nvSpPr>
          <p:spPr bwMode="auto">
            <a:xfrm>
              <a:off x="3849" y="3355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8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66" name="Text Box 6"/>
          <p:cNvSpPr txBox="1">
            <a:spLocks noChangeArrowheads="1"/>
          </p:cNvSpPr>
          <p:nvPr/>
        </p:nvSpPr>
        <p:spPr bwMode="auto">
          <a:xfrm>
            <a:off x="461133" y="3017532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67" name="Group 143"/>
          <p:cNvGrpSpPr/>
          <p:nvPr/>
        </p:nvGrpSpPr>
        <p:grpSpPr bwMode="auto">
          <a:xfrm>
            <a:off x="1152388" y="2940511"/>
            <a:ext cx="503238" cy="900114"/>
            <a:chOff x="3748" y="3355"/>
            <a:chExt cx="317" cy="567"/>
          </a:xfrm>
        </p:grpSpPr>
        <p:grpSp>
          <p:nvGrpSpPr>
            <p:cNvPr id="168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70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1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69" name="Rectangle 147"/>
            <p:cNvSpPr>
              <a:spLocks noChangeArrowheads="1"/>
            </p:cNvSpPr>
            <p:nvPr/>
          </p:nvSpPr>
          <p:spPr bwMode="auto">
            <a:xfrm>
              <a:off x="3849" y="3355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72" name="Text Box 6"/>
          <p:cNvSpPr txBox="1">
            <a:spLocks noChangeArrowheads="1"/>
          </p:cNvSpPr>
          <p:nvPr/>
        </p:nvSpPr>
        <p:spPr bwMode="auto">
          <a:xfrm>
            <a:off x="4812057" y="626439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－</a:t>
            </a:r>
            <a:endParaRPr lang="en-US" altLang="zh-CN" sz="3600" dirty="0"/>
          </a:p>
        </p:txBody>
      </p:sp>
      <p:sp>
        <p:nvSpPr>
          <p:cNvPr id="173" name="Text Box 8"/>
          <p:cNvSpPr txBox="1">
            <a:spLocks noChangeArrowheads="1"/>
          </p:cNvSpPr>
          <p:nvPr/>
        </p:nvSpPr>
        <p:spPr bwMode="auto">
          <a:xfrm>
            <a:off x="6171603" y="597864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zh-CN" altLang="en-US" sz="3600" dirty="0"/>
          </a:p>
        </p:txBody>
      </p:sp>
      <p:grpSp>
        <p:nvGrpSpPr>
          <p:cNvPr id="174" name="Group 148"/>
          <p:cNvGrpSpPr/>
          <p:nvPr/>
        </p:nvGrpSpPr>
        <p:grpSpPr bwMode="auto">
          <a:xfrm>
            <a:off x="6707495" y="476672"/>
            <a:ext cx="385764" cy="906464"/>
            <a:chOff x="3732" y="3329"/>
            <a:chExt cx="243" cy="571"/>
          </a:xfrm>
        </p:grpSpPr>
        <p:grpSp>
          <p:nvGrpSpPr>
            <p:cNvPr id="175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177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178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176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79" name="Group 143"/>
          <p:cNvGrpSpPr/>
          <p:nvPr/>
        </p:nvGrpSpPr>
        <p:grpSpPr bwMode="auto">
          <a:xfrm>
            <a:off x="5627379" y="513039"/>
            <a:ext cx="503238" cy="900114"/>
            <a:chOff x="3748" y="3355"/>
            <a:chExt cx="317" cy="567"/>
          </a:xfrm>
        </p:grpSpPr>
        <p:grpSp>
          <p:nvGrpSpPr>
            <p:cNvPr id="180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82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83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81" name="Rectangle 147"/>
            <p:cNvSpPr>
              <a:spLocks noChangeArrowheads="1"/>
            </p:cNvSpPr>
            <p:nvPr/>
          </p:nvSpPr>
          <p:spPr bwMode="auto">
            <a:xfrm>
              <a:off x="3778" y="3355"/>
              <a:ext cx="27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11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84" name="Rectangle 134"/>
          <p:cNvSpPr>
            <a:spLocks noChangeArrowheads="1"/>
          </p:cNvSpPr>
          <p:nvPr/>
        </p:nvSpPr>
        <p:spPr bwMode="auto">
          <a:xfrm>
            <a:off x="4623064" y="703541"/>
            <a:ext cx="227013" cy="492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85" name="Text Box 6"/>
          <p:cNvSpPr txBox="1">
            <a:spLocks noChangeArrowheads="1"/>
          </p:cNvSpPr>
          <p:nvPr/>
        </p:nvSpPr>
        <p:spPr bwMode="auto">
          <a:xfrm>
            <a:off x="3994426" y="1360396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186" name="Text Box 6"/>
          <p:cNvSpPr txBox="1">
            <a:spLocks noChangeArrowheads="1"/>
          </p:cNvSpPr>
          <p:nvPr/>
        </p:nvSpPr>
        <p:spPr bwMode="auto">
          <a:xfrm>
            <a:off x="4025579" y="3001965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87" name="Group 143"/>
          <p:cNvGrpSpPr/>
          <p:nvPr/>
        </p:nvGrpSpPr>
        <p:grpSpPr bwMode="auto">
          <a:xfrm>
            <a:off x="4716834" y="2924944"/>
            <a:ext cx="503238" cy="900114"/>
            <a:chOff x="3748" y="3355"/>
            <a:chExt cx="317" cy="567"/>
          </a:xfrm>
        </p:grpSpPr>
        <p:grpSp>
          <p:nvGrpSpPr>
            <p:cNvPr id="188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90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91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89" name="Rectangle 147"/>
            <p:cNvSpPr>
              <a:spLocks noChangeArrowheads="1"/>
            </p:cNvSpPr>
            <p:nvPr/>
          </p:nvSpPr>
          <p:spPr bwMode="auto">
            <a:xfrm>
              <a:off x="3849" y="3355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92" name="Text Box 6"/>
          <p:cNvSpPr txBox="1">
            <a:spLocks noChangeArrowheads="1"/>
          </p:cNvSpPr>
          <p:nvPr/>
        </p:nvSpPr>
        <p:spPr bwMode="auto">
          <a:xfrm>
            <a:off x="5046191" y="638206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（</a:t>
            </a:r>
            <a:endParaRPr lang="en-US" altLang="zh-CN" sz="3600" dirty="0"/>
          </a:p>
        </p:txBody>
      </p:sp>
      <p:sp>
        <p:nvSpPr>
          <p:cNvPr id="193" name="Text Box 6"/>
          <p:cNvSpPr txBox="1">
            <a:spLocks noChangeArrowheads="1"/>
          </p:cNvSpPr>
          <p:nvPr/>
        </p:nvSpPr>
        <p:spPr bwMode="auto">
          <a:xfrm>
            <a:off x="7027564" y="615613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）</a:t>
            </a:r>
            <a:endParaRPr lang="en-US" altLang="zh-CN" sz="3600" dirty="0"/>
          </a:p>
        </p:txBody>
      </p:sp>
      <p:sp>
        <p:nvSpPr>
          <p:cNvPr id="194" name="Text Box 6"/>
          <p:cNvSpPr txBox="1">
            <a:spLocks noChangeArrowheads="1"/>
          </p:cNvSpPr>
          <p:nvPr/>
        </p:nvSpPr>
        <p:spPr bwMode="auto">
          <a:xfrm>
            <a:off x="4804156" y="140787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－</a:t>
            </a:r>
            <a:endParaRPr lang="en-US" altLang="zh-CN" sz="3600" dirty="0"/>
          </a:p>
        </p:txBody>
      </p:sp>
      <p:sp>
        <p:nvSpPr>
          <p:cNvPr id="195" name="Text Box 8"/>
          <p:cNvSpPr txBox="1">
            <a:spLocks noChangeArrowheads="1"/>
          </p:cNvSpPr>
          <p:nvPr/>
        </p:nvSpPr>
        <p:spPr bwMode="auto">
          <a:xfrm>
            <a:off x="6163702" y="1379302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zh-CN" altLang="en-US" sz="3600" dirty="0"/>
          </a:p>
        </p:txBody>
      </p:sp>
      <p:grpSp>
        <p:nvGrpSpPr>
          <p:cNvPr id="196" name="Group 143"/>
          <p:cNvGrpSpPr/>
          <p:nvPr/>
        </p:nvGrpSpPr>
        <p:grpSpPr bwMode="auto">
          <a:xfrm>
            <a:off x="5619478" y="1294477"/>
            <a:ext cx="503238" cy="900114"/>
            <a:chOff x="3748" y="3355"/>
            <a:chExt cx="317" cy="567"/>
          </a:xfrm>
        </p:grpSpPr>
        <p:grpSp>
          <p:nvGrpSpPr>
            <p:cNvPr id="197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99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0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98" name="Rectangle 147"/>
            <p:cNvSpPr>
              <a:spLocks noChangeArrowheads="1"/>
            </p:cNvSpPr>
            <p:nvPr/>
          </p:nvSpPr>
          <p:spPr bwMode="auto">
            <a:xfrm>
              <a:off x="3778" y="3355"/>
              <a:ext cx="27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11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1" name="Rectangle 134"/>
          <p:cNvSpPr>
            <a:spLocks noChangeArrowheads="1"/>
          </p:cNvSpPr>
          <p:nvPr/>
        </p:nvSpPr>
        <p:spPr bwMode="auto">
          <a:xfrm>
            <a:off x="4615163" y="1484979"/>
            <a:ext cx="227013" cy="492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02" name="Text Box 6"/>
          <p:cNvSpPr txBox="1">
            <a:spLocks noChangeArrowheads="1"/>
          </p:cNvSpPr>
          <p:nvPr/>
        </p:nvSpPr>
        <p:spPr bwMode="auto">
          <a:xfrm>
            <a:off x="5038290" y="1419644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（</a:t>
            </a:r>
            <a:endParaRPr lang="en-US" altLang="zh-CN" sz="3600" dirty="0"/>
          </a:p>
        </p:txBody>
      </p:sp>
      <p:sp>
        <p:nvSpPr>
          <p:cNvPr id="203" name="Text Box 6"/>
          <p:cNvSpPr txBox="1">
            <a:spLocks noChangeArrowheads="1"/>
          </p:cNvSpPr>
          <p:nvPr/>
        </p:nvSpPr>
        <p:spPr bwMode="auto">
          <a:xfrm>
            <a:off x="7308442" y="1353582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）</a:t>
            </a:r>
            <a:endParaRPr lang="en-US" altLang="zh-CN" sz="3600" dirty="0"/>
          </a:p>
        </p:txBody>
      </p:sp>
      <p:grpSp>
        <p:nvGrpSpPr>
          <p:cNvPr id="204" name="Group 143"/>
          <p:cNvGrpSpPr/>
          <p:nvPr/>
        </p:nvGrpSpPr>
        <p:grpSpPr bwMode="auto">
          <a:xfrm>
            <a:off x="6751529" y="1268760"/>
            <a:ext cx="503238" cy="900114"/>
            <a:chOff x="3748" y="3355"/>
            <a:chExt cx="317" cy="567"/>
          </a:xfrm>
        </p:grpSpPr>
        <p:grpSp>
          <p:nvGrpSpPr>
            <p:cNvPr id="205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207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8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06" name="Rectangle 147"/>
            <p:cNvSpPr>
              <a:spLocks noChangeArrowheads="1"/>
            </p:cNvSpPr>
            <p:nvPr/>
          </p:nvSpPr>
          <p:spPr bwMode="auto">
            <a:xfrm>
              <a:off x="3849" y="3355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8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9" name="Text Box 6"/>
          <p:cNvSpPr txBox="1">
            <a:spLocks noChangeArrowheads="1"/>
          </p:cNvSpPr>
          <p:nvPr/>
        </p:nvSpPr>
        <p:spPr bwMode="auto">
          <a:xfrm>
            <a:off x="3996915" y="2198775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210" name="Text Box 6"/>
          <p:cNvSpPr txBox="1">
            <a:spLocks noChangeArrowheads="1"/>
          </p:cNvSpPr>
          <p:nvPr/>
        </p:nvSpPr>
        <p:spPr bwMode="auto">
          <a:xfrm>
            <a:off x="4806645" y="2246256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－</a:t>
            </a:r>
            <a:endParaRPr lang="en-US" altLang="zh-CN" sz="3600" dirty="0"/>
          </a:p>
        </p:txBody>
      </p:sp>
      <p:grpSp>
        <p:nvGrpSpPr>
          <p:cNvPr id="211" name="Group 143"/>
          <p:cNvGrpSpPr/>
          <p:nvPr/>
        </p:nvGrpSpPr>
        <p:grpSpPr bwMode="auto">
          <a:xfrm>
            <a:off x="5509077" y="2132856"/>
            <a:ext cx="501650" cy="900114"/>
            <a:chOff x="3748" y="3355"/>
            <a:chExt cx="316" cy="567"/>
          </a:xfrm>
        </p:grpSpPr>
        <p:grpSp>
          <p:nvGrpSpPr>
            <p:cNvPr id="212" name="Group 144"/>
            <p:cNvGrpSpPr/>
            <p:nvPr/>
          </p:nvGrpSpPr>
          <p:grpSpPr bwMode="auto">
            <a:xfrm>
              <a:off x="3748" y="3612"/>
              <a:ext cx="316" cy="310"/>
              <a:chOff x="3748" y="3612"/>
              <a:chExt cx="316" cy="310"/>
            </a:xfrm>
          </p:grpSpPr>
          <p:sp>
            <p:nvSpPr>
              <p:cNvPr id="214" name="Rectangle 146"/>
              <p:cNvSpPr>
                <a:spLocks noChangeArrowheads="1"/>
              </p:cNvSpPr>
              <p:nvPr/>
            </p:nvSpPr>
            <p:spPr bwMode="auto">
              <a:xfrm>
                <a:off x="374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15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3" name="Rectangle 147"/>
            <p:cNvSpPr>
              <a:spLocks noChangeArrowheads="1"/>
            </p:cNvSpPr>
            <p:nvPr/>
          </p:nvSpPr>
          <p:spPr bwMode="auto">
            <a:xfrm>
              <a:off x="3748" y="3355"/>
              <a:ext cx="28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19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16" name="Rectangle 134"/>
          <p:cNvSpPr>
            <a:spLocks noChangeArrowheads="1"/>
          </p:cNvSpPr>
          <p:nvPr/>
        </p:nvSpPr>
        <p:spPr bwMode="auto">
          <a:xfrm>
            <a:off x="4617652" y="2323358"/>
            <a:ext cx="227013" cy="492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674816" name="矩形 674815"/>
          <p:cNvSpPr/>
          <p:nvPr/>
        </p:nvSpPr>
        <p:spPr>
          <a:xfrm>
            <a:off x="-72029" y="5232102"/>
            <a:ext cx="91805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方法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二是先求地表水和其他一共占降水量的几分之几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再求储存为地下水占降水量的几分之几。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74817" name="矩形 674816"/>
          <p:cNvSpPr/>
          <p:nvPr/>
        </p:nvSpPr>
        <p:spPr>
          <a:xfrm>
            <a:off x="-30531" y="4293096"/>
            <a:ext cx="917453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方法一是先求储存为地下水和其他一共占降水量的几分之几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再求储存为地下水占降水量的几分之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几</a:t>
            </a:r>
            <a:r>
              <a:rPr lang="zh-CN" altLang="en-US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67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674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9" grpId="0"/>
      <p:bldP spid="130" grpId="0" autoUpdateAnimBg="0"/>
      <p:bldP spid="131" grpId="0" autoUpdateAnimBg="0"/>
      <p:bldP spid="142" grpId="0"/>
      <p:bldP spid="143" grpId="0" autoUpdateAnimBg="0"/>
      <p:bldP spid="154" grpId="0"/>
      <p:bldP spid="155" grpId="0" autoUpdateAnimBg="0"/>
      <p:bldP spid="166" grpId="0"/>
      <p:bldP spid="172" grpId="0" autoUpdateAnimBg="0"/>
      <p:bldP spid="173" grpId="0" autoUpdateAnimBg="0"/>
      <p:bldP spid="184" grpId="0"/>
      <p:bldP spid="185" grpId="0"/>
      <p:bldP spid="186" grpId="0"/>
      <p:bldP spid="192" grpId="0" autoUpdateAnimBg="0"/>
      <p:bldP spid="193" grpId="0" autoUpdateAnimBg="0"/>
      <p:bldP spid="194" grpId="0" autoUpdateAnimBg="0"/>
      <p:bldP spid="195" grpId="0" autoUpdateAnimBg="0"/>
      <p:bldP spid="201" grpId="0"/>
      <p:bldP spid="202" grpId="0" autoUpdateAnimBg="0"/>
      <p:bldP spid="203" grpId="0" autoUpdateAnimBg="0"/>
      <p:bldP spid="209" grpId="0"/>
      <p:bldP spid="210" grpId="0" autoUpdateAnimBg="0"/>
      <p:bldP spid="216" grpId="0"/>
      <p:bldP spid="674816" grpId="0"/>
      <p:bldP spid="6748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5170" y="1136228"/>
            <a:ext cx="865078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同学们，你们喜欢旅游吗？今天，老师带同学们一起去国家级景区云梦森林公园去参观。</a:t>
            </a:r>
          </a:p>
        </p:txBody>
      </p:sp>
      <p:pic>
        <p:nvPicPr>
          <p:cNvPr id="5" name="图片 4" descr="6647776_211427575122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292"/>
          <a:stretch>
            <a:fillRect/>
          </a:stretch>
        </p:blipFill>
        <p:spPr bwMode="auto">
          <a:xfrm>
            <a:off x="1714500" y="2213446"/>
            <a:ext cx="5572125" cy="387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42" name="AutoShape 2"/>
          <p:cNvSpPr>
            <a:spLocks noChangeArrowheads="1"/>
          </p:cNvSpPr>
          <p:nvPr/>
        </p:nvSpPr>
        <p:spPr bwMode="auto">
          <a:xfrm>
            <a:off x="2771800" y="1268760"/>
            <a:ext cx="6264696" cy="3095625"/>
          </a:xfrm>
          <a:prstGeom prst="wedgeRoundRectCallout">
            <a:avLst>
              <a:gd name="adj1" fmla="val 36468"/>
              <a:gd name="adj2" fmla="val 56972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分数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加减混合运算与整数加减混合运算的顺序相同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也是按照从左往右的顺序计算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带有小括号的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先算小括号里面的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再算小括号外面的。</a:t>
            </a:r>
            <a:endParaRPr lang="zh-CN" altLang="zh-CN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9752" y="833152"/>
            <a:ext cx="4716356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3200" dirty="0" smtClean="0"/>
              <a:t>分数</a:t>
            </a:r>
            <a:r>
              <a:rPr lang="zh-CN" altLang="zh-CN" sz="3200" dirty="0"/>
              <a:t>的加减混合运算方法</a:t>
            </a:r>
            <a:endParaRPr lang="zh-CN" altLang="en-US" sz="3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23528" y="1700808"/>
            <a:ext cx="2696623" cy="3609265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315653" y="1072080"/>
            <a:ext cx="2232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脱式计算：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grpSp>
        <p:nvGrpSpPr>
          <p:cNvPr id="9" name="Group 65"/>
          <p:cNvGrpSpPr/>
          <p:nvPr/>
        </p:nvGrpSpPr>
        <p:grpSpPr bwMode="auto">
          <a:xfrm>
            <a:off x="2411760" y="1015094"/>
            <a:ext cx="572322" cy="949913"/>
            <a:chOff x="3748" y="3427"/>
            <a:chExt cx="326" cy="391"/>
          </a:xfrm>
        </p:grpSpPr>
        <p:grpSp>
          <p:nvGrpSpPr>
            <p:cNvPr id="11" name="Group 66"/>
            <p:cNvGrpSpPr/>
            <p:nvPr/>
          </p:nvGrpSpPr>
          <p:grpSpPr bwMode="auto">
            <a:xfrm>
              <a:off x="3748" y="3612"/>
              <a:ext cx="326" cy="206"/>
              <a:chOff x="3748" y="3612"/>
              <a:chExt cx="326" cy="206"/>
            </a:xfrm>
          </p:grpSpPr>
          <p:sp>
            <p:nvSpPr>
              <p:cNvPr id="13" name="Line 67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26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4" name="Rectangle 68"/>
              <p:cNvSpPr>
                <a:spLocks noChangeArrowheads="1"/>
              </p:cNvSpPr>
              <p:nvPr/>
            </p:nvSpPr>
            <p:spPr bwMode="auto">
              <a:xfrm>
                <a:off x="3787" y="3612"/>
                <a:ext cx="259" cy="2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3200" dirty="0" smtClean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Rectangle 69"/>
            <p:cNvSpPr>
              <a:spLocks noChangeArrowheads="1"/>
            </p:cNvSpPr>
            <p:nvPr/>
          </p:nvSpPr>
          <p:spPr bwMode="auto">
            <a:xfrm>
              <a:off x="3864" y="3427"/>
              <a:ext cx="130" cy="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9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018254" y="1216396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tx1"/>
                </a:solidFill>
              </a:rPr>
              <a:t>－</a:t>
            </a:r>
            <a:endParaRPr lang="en-US" altLang="zh-CN" sz="3600" dirty="0">
              <a:solidFill>
                <a:schemeClr val="tx1"/>
              </a:solidFill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4351076" y="1187821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chemeClr val="tx1"/>
                </a:solidFill>
              </a:rPr>
              <a:t>＋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3252388" y="1228163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chemeClr val="tx1"/>
                </a:solidFill>
              </a:rPr>
              <a:t>（</a:t>
            </a:r>
            <a:endParaRPr lang="en-US" altLang="zh-CN" sz="3600" dirty="0">
              <a:solidFill>
                <a:schemeClr val="tx1"/>
              </a:solidFill>
            </a:endParaRPr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5359326" y="120557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chemeClr val="tx1"/>
                </a:solidFill>
              </a:rPr>
              <a:t>）</a:t>
            </a:r>
            <a:endParaRPr lang="en-US" altLang="zh-CN" sz="3600" dirty="0">
              <a:solidFill>
                <a:schemeClr val="tx1"/>
              </a:solidFill>
            </a:endParaRPr>
          </a:p>
        </p:txBody>
      </p:sp>
      <p:grpSp>
        <p:nvGrpSpPr>
          <p:cNvPr id="33" name="Group 65"/>
          <p:cNvGrpSpPr/>
          <p:nvPr/>
        </p:nvGrpSpPr>
        <p:grpSpPr bwMode="auto">
          <a:xfrm>
            <a:off x="3817985" y="1002455"/>
            <a:ext cx="572322" cy="1004908"/>
            <a:chOff x="3748" y="3427"/>
            <a:chExt cx="326" cy="377"/>
          </a:xfrm>
        </p:grpSpPr>
        <p:grpSp>
          <p:nvGrpSpPr>
            <p:cNvPr id="34" name="Group 66"/>
            <p:cNvGrpSpPr/>
            <p:nvPr/>
          </p:nvGrpSpPr>
          <p:grpSpPr bwMode="auto">
            <a:xfrm>
              <a:off x="3748" y="3617"/>
              <a:ext cx="326" cy="187"/>
              <a:chOff x="3748" y="3617"/>
              <a:chExt cx="326" cy="187"/>
            </a:xfrm>
          </p:grpSpPr>
          <p:sp>
            <p:nvSpPr>
              <p:cNvPr id="36" name="Line 67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26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37" name="Rectangle 68"/>
              <p:cNvSpPr>
                <a:spLocks noChangeArrowheads="1"/>
              </p:cNvSpPr>
              <p:nvPr/>
            </p:nvSpPr>
            <p:spPr bwMode="auto">
              <a:xfrm>
                <a:off x="3846" y="3617"/>
                <a:ext cx="130" cy="1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3200" dirty="0" smtClean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zh-CN" sz="3200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5" name="Rectangle 69"/>
            <p:cNvSpPr>
              <a:spLocks noChangeArrowheads="1"/>
            </p:cNvSpPr>
            <p:nvPr/>
          </p:nvSpPr>
          <p:spPr bwMode="auto">
            <a:xfrm>
              <a:off x="3847" y="3427"/>
              <a:ext cx="130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8" name="Group 65"/>
          <p:cNvGrpSpPr/>
          <p:nvPr/>
        </p:nvGrpSpPr>
        <p:grpSpPr bwMode="auto">
          <a:xfrm>
            <a:off x="4897358" y="968351"/>
            <a:ext cx="572322" cy="1004908"/>
            <a:chOff x="3748" y="3427"/>
            <a:chExt cx="326" cy="377"/>
          </a:xfrm>
        </p:grpSpPr>
        <p:grpSp>
          <p:nvGrpSpPr>
            <p:cNvPr id="39" name="Group 66"/>
            <p:cNvGrpSpPr/>
            <p:nvPr/>
          </p:nvGrpSpPr>
          <p:grpSpPr bwMode="auto">
            <a:xfrm>
              <a:off x="3748" y="3617"/>
              <a:ext cx="326" cy="187"/>
              <a:chOff x="3748" y="3617"/>
              <a:chExt cx="326" cy="187"/>
            </a:xfrm>
          </p:grpSpPr>
          <p:sp>
            <p:nvSpPr>
              <p:cNvPr id="41" name="Line 67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26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42" name="Rectangle 68"/>
              <p:cNvSpPr>
                <a:spLocks noChangeArrowheads="1"/>
              </p:cNvSpPr>
              <p:nvPr/>
            </p:nvSpPr>
            <p:spPr bwMode="auto">
              <a:xfrm>
                <a:off x="3846" y="3617"/>
                <a:ext cx="130" cy="1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3200" dirty="0" smtClean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zh-CN" sz="3200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0" name="Rectangle 69"/>
            <p:cNvSpPr>
              <a:spLocks noChangeArrowheads="1"/>
            </p:cNvSpPr>
            <p:nvPr/>
          </p:nvSpPr>
          <p:spPr bwMode="auto">
            <a:xfrm>
              <a:off x="3847" y="3427"/>
              <a:ext cx="130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3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42002" y="1772816"/>
            <a:ext cx="3595500" cy="1039012"/>
            <a:chOff x="2342002" y="1772816"/>
            <a:chExt cx="3595500" cy="1039012"/>
          </a:xfrm>
        </p:grpSpPr>
        <p:grpSp>
          <p:nvGrpSpPr>
            <p:cNvPr id="43" name="Group 65"/>
            <p:cNvGrpSpPr/>
            <p:nvPr/>
          </p:nvGrpSpPr>
          <p:grpSpPr bwMode="auto">
            <a:xfrm>
              <a:off x="2342002" y="1819559"/>
              <a:ext cx="572322" cy="949913"/>
              <a:chOff x="3748" y="3427"/>
              <a:chExt cx="326" cy="391"/>
            </a:xfrm>
          </p:grpSpPr>
          <p:grpSp>
            <p:nvGrpSpPr>
              <p:cNvPr id="44" name="Group 66"/>
              <p:cNvGrpSpPr/>
              <p:nvPr/>
            </p:nvGrpSpPr>
            <p:grpSpPr bwMode="auto">
              <a:xfrm>
                <a:off x="3748" y="3612"/>
                <a:ext cx="326" cy="206"/>
                <a:chOff x="3748" y="3612"/>
                <a:chExt cx="326" cy="206"/>
              </a:xfrm>
            </p:grpSpPr>
            <p:sp>
              <p:nvSpPr>
                <p:cNvPr id="46" name="Line 67"/>
                <p:cNvSpPr>
                  <a:spLocks noChangeShapeType="1"/>
                </p:cNvSpPr>
                <p:nvPr/>
              </p:nvSpPr>
              <p:spPr bwMode="auto">
                <a:xfrm>
                  <a:off x="3748" y="3630"/>
                  <a:ext cx="326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47" name="Rectangle 68"/>
                <p:cNvSpPr>
                  <a:spLocks noChangeArrowheads="1"/>
                </p:cNvSpPr>
                <p:nvPr/>
              </p:nvSpPr>
              <p:spPr bwMode="auto">
                <a:xfrm>
                  <a:off x="3787" y="3612"/>
                  <a:ext cx="259" cy="2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altLang="zh-CN" sz="3200" dirty="0" smtClean="0">
                      <a:solidFill>
                        <a:srgbClr val="000000"/>
                      </a:solidFill>
                      <a:latin typeface="Arial" panose="020B0604020202020204" pitchFamily="34" charset="0"/>
                    </a:rPr>
                    <a:t>10</a:t>
                  </a:r>
                  <a:endParaRPr lang="en-US" altLang="zh-CN" sz="3200" dirty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45" name="Rectangle 69"/>
              <p:cNvSpPr>
                <a:spLocks noChangeArrowheads="1"/>
              </p:cNvSpPr>
              <p:nvPr/>
            </p:nvSpPr>
            <p:spPr bwMode="auto">
              <a:xfrm>
                <a:off x="3864" y="3427"/>
                <a:ext cx="130" cy="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3200" dirty="0" smtClean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zh-CN" sz="3200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8" name="Text Box 6"/>
            <p:cNvSpPr txBox="1">
              <a:spLocks noChangeArrowheads="1"/>
            </p:cNvSpPr>
            <p:nvPr/>
          </p:nvSpPr>
          <p:spPr bwMode="auto">
            <a:xfrm>
              <a:off x="2948496" y="2020861"/>
              <a:ext cx="647934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dirty="0">
                  <a:solidFill>
                    <a:schemeClr val="tx1"/>
                  </a:solidFill>
                </a:rPr>
                <a:t>－</a:t>
              </a:r>
              <a:endParaRPr lang="en-US" altLang="zh-CN" sz="3600" dirty="0">
                <a:solidFill>
                  <a:schemeClr val="tx1"/>
                </a:solidFill>
              </a:endParaRPr>
            </a:p>
          </p:txBody>
        </p:sp>
        <p:sp>
          <p:nvSpPr>
            <p:cNvPr id="49" name="Text Box 8"/>
            <p:cNvSpPr txBox="1">
              <a:spLocks noChangeArrowheads="1"/>
            </p:cNvSpPr>
            <p:nvPr/>
          </p:nvSpPr>
          <p:spPr bwMode="auto">
            <a:xfrm>
              <a:off x="4281318" y="1992286"/>
              <a:ext cx="647934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dirty="0" smtClean="0">
                  <a:solidFill>
                    <a:schemeClr val="tx1"/>
                  </a:solidFill>
                </a:rPr>
                <a:t>＋</a:t>
              </a:r>
              <a:endParaRPr lang="zh-CN" altLang="en-US" sz="36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 Box 6"/>
            <p:cNvSpPr txBox="1">
              <a:spLocks noChangeArrowheads="1"/>
            </p:cNvSpPr>
            <p:nvPr/>
          </p:nvSpPr>
          <p:spPr bwMode="auto">
            <a:xfrm>
              <a:off x="3182630" y="2032628"/>
              <a:ext cx="647934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dirty="0" smtClean="0">
                  <a:solidFill>
                    <a:schemeClr val="tx1"/>
                  </a:solidFill>
                </a:rPr>
                <a:t>（</a:t>
              </a:r>
              <a:endParaRPr lang="en-US" altLang="zh-CN" sz="3600" dirty="0">
                <a:solidFill>
                  <a:schemeClr val="tx1"/>
                </a:solidFill>
              </a:endParaRPr>
            </a:p>
          </p:txBody>
        </p:sp>
        <p:sp>
          <p:nvSpPr>
            <p:cNvPr id="51" name="Text Box 6"/>
            <p:cNvSpPr txBox="1">
              <a:spLocks noChangeArrowheads="1"/>
            </p:cNvSpPr>
            <p:nvPr/>
          </p:nvSpPr>
          <p:spPr bwMode="auto">
            <a:xfrm>
              <a:off x="5289568" y="2010035"/>
              <a:ext cx="647934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dirty="0" smtClean="0">
                  <a:solidFill>
                    <a:schemeClr val="tx1"/>
                  </a:solidFill>
                </a:rPr>
                <a:t>）</a:t>
              </a:r>
              <a:endParaRPr lang="en-US" altLang="zh-CN" sz="3600" dirty="0">
                <a:solidFill>
                  <a:schemeClr val="tx1"/>
                </a:solidFill>
              </a:endParaRPr>
            </a:p>
          </p:txBody>
        </p:sp>
        <p:grpSp>
          <p:nvGrpSpPr>
            <p:cNvPr id="52" name="Group 65"/>
            <p:cNvGrpSpPr/>
            <p:nvPr/>
          </p:nvGrpSpPr>
          <p:grpSpPr bwMode="auto">
            <a:xfrm>
              <a:off x="3748227" y="1806920"/>
              <a:ext cx="572322" cy="1004908"/>
              <a:chOff x="3748" y="3427"/>
              <a:chExt cx="326" cy="377"/>
            </a:xfrm>
          </p:grpSpPr>
          <p:grpSp>
            <p:nvGrpSpPr>
              <p:cNvPr id="53" name="Group 66"/>
              <p:cNvGrpSpPr/>
              <p:nvPr/>
            </p:nvGrpSpPr>
            <p:grpSpPr bwMode="auto">
              <a:xfrm>
                <a:off x="3748" y="3617"/>
                <a:ext cx="326" cy="187"/>
                <a:chOff x="3748" y="3617"/>
                <a:chExt cx="326" cy="187"/>
              </a:xfrm>
            </p:grpSpPr>
            <p:sp>
              <p:nvSpPr>
                <p:cNvPr id="55" name="Line 67"/>
                <p:cNvSpPr>
                  <a:spLocks noChangeShapeType="1"/>
                </p:cNvSpPr>
                <p:nvPr/>
              </p:nvSpPr>
              <p:spPr bwMode="auto">
                <a:xfrm>
                  <a:off x="3748" y="3630"/>
                  <a:ext cx="326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56" name="Rectangle 68"/>
                <p:cNvSpPr>
                  <a:spLocks noChangeArrowheads="1"/>
                </p:cNvSpPr>
                <p:nvPr/>
              </p:nvSpPr>
              <p:spPr bwMode="auto">
                <a:xfrm>
                  <a:off x="3846" y="3617"/>
                  <a:ext cx="130" cy="1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altLang="zh-CN" sz="3200" dirty="0" smtClean="0">
                      <a:solidFill>
                        <a:srgbClr val="000000"/>
                      </a:solidFill>
                      <a:latin typeface="Arial" panose="020B0604020202020204" pitchFamily="34" charset="0"/>
                    </a:rPr>
                    <a:t>6</a:t>
                  </a:r>
                  <a:endParaRPr lang="en-US" altLang="zh-CN" sz="3200" dirty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54" name="Rectangle 69"/>
              <p:cNvSpPr>
                <a:spLocks noChangeArrowheads="1"/>
              </p:cNvSpPr>
              <p:nvPr/>
            </p:nvSpPr>
            <p:spPr bwMode="auto">
              <a:xfrm>
                <a:off x="3847" y="3427"/>
                <a:ext cx="130" cy="2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3200" dirty="0" smtClean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zh-CN" sz="32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7" name="Group 65"/>
            <p:cNvGrpSpPr/>
            <p:nvPr/>
          </p:nvGrpSpPr>
          <p:grpSpPr bwMode="auto">
            <a:xfrm>
              <a:off x="4827600" y="1772816"/>
              <a:ext cx="572322" cy="1004908"/>
              <a:chOff x="3748" y="3427"/>
              <a:chExt cx="326" cy="377"/>
            </a:xfrm>
          </p:grpSpPr>
          <p:grpSp>
            <p:nvGrpSpPr>
              <p:cNvPr id="58" name="Group 66"/>
              <p:cNvGrpSpPr/>
              <p:nvPr/>
            </p:nvGrpSpPr>
            <p:grpSpPr bwMode="auto">
              <a:xfrm>
                <a:off x="3748" y="3617"/>
                <a:ext cx="326" cy="187"/>
                <a:chOff x="3748" y="3617"/>
                <a:chExt cx="326" cy="187"/>
              </a:xfrm>
            </p:grpSpPr>
            <p:sp>
              <p:nvSpPr>
                <p:cNvPr id="60" name="Line 67"/>
                <p:cNvSpPr>
                  <a:spLocks noChangeShapeType="1"/>
                </p:cNvSpPr>
                <p:nvPr/>
              </p:nvSpPr>
              <p:spPr bwMode="auto">
                <a:xfrm>
                  <a:off x="3748" y="3630"/>
                  <a:ext cx="326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/>
                </a:p>
              </p:txBody>
            </p:sp>
            <p:sp>
              <p:nvSpPr>
                <p:cNvPr id="61" name="Rectangle 68"/>
                <p:cNvSpPr>
                  <a:spLocks noChangeArrowheads="1"/>
                </p:cNvSpPr>
                <p:nvPr/>
              </p:nvSpPr>
              <p:spPr bwMode="auto">
                <a:xfrm>
                  <a:off x="3846" y="3617"/>
                  <a:ext cx="130" cy="1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altLang="zh-CN" sz="3200" dirty="0" smtClean="0">
                      <a:solidFill>
                        <a:srgbClr val="000000"/>
                      </a:solidFill>
                      <a:latin typeface="Arial" panose="020B0604020202020204" pitchFamily="34" charset="0"/>
                    </a:rPr>
                    <a:t>5</a:t>
                  </a:r>
                  <a:endParaRPr lang="en-US" altLang="zh-CN" sz="3200" dirty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59" name="Rectangle 69"/>
              <p:cNvSpPr>
                <a:spLocks noChangeArrowheads="1"/>
              </p:cNvSpPr>
              <p:nvPr/>
            </p:nvSpPr>
            <p:spPr bwMode="auto">
              <a:xfrm>
                <a:off x="3847" y="3427"/>
                <a:ext cx="130" cy="2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3200" dirty="0" smtClean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zh-CN" sz="3200" dirty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62" name="Text Box 6"/>
          <p:cNvSpPr txBox="1">
            <a:spLocks noChangeArrowheads="1"/>
          </p:cNvSpPr>
          <p:nvPr/>
        </p:nvSpPr>
        <p:spPr bwMode="auto">
          <a:xfrm>
            <a:off x="1791985" y="2822205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63" name="Text Box 6"/>
          <p:cNvSpPr txBox="1">
            <a:spLocks noChangeArrowheads="1"/>
          </p:cNvSpPr>
          <p:nvPr/>
        </p:nvSpPr>
        <p:spPr bwMode="auto">
          <a:xfrm>
            <a:off x="2844496" y="2854623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－</a:t>
            </a:r>
            <a:endParaRPr lang="en-US" altLang="zh-CN" sz="3600" dirty="0"/>
          </a:p>
        </p:txBody>
      </p:sp>
      <p:sp>
        <p:nvSpPr>
          <p:cNvPr id="64" name="Text Box 8"/>
          <p:cNvSpPr txBox="1">
            <a:spLocks noChangeArrowheads="1"/>
          </p:cNvSpPr>
          <p:nvPr/>
        </p:nvSpPr>
        <p:spPr bwMode="auto">
          <a:xfrm>
            <a:off x="4295463" y="2829344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zh-CN" altLang="en-US" sz="3600" dirty="0"/>
          </a:p>
        </p:txBody>
      </p:sp>
      <p:grpSp>
        <p:nvGrpSpPr>
          <p:cNvPr id="65" name="Group 143"/>
          <p:cNvGrpSpPr/>
          <p:nvPr/>
        </p:nvGrpSpPr>
        <p:grpSpPr bwMode="auto">
          <a:xfrm>
            <a:off x="3751239" y="2733409"/>
            <a:ext cx="503238" cy="911227"/>
            <a:chOff x="3748" y="3348"/>
            <a:chExt cx="317" cy="574"/>
          </a:xfrm>
        </p:grpSpPr>
        <p:grpSp>
          <p:nvGrpSpPr>
            <p:cNvPr id="66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68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9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7" name="Rectangle 147"/>
            <p:cNvSpPr>
              <a:spLocks noChangeArrowheads="1"/>
            </p:cNvSpPr>
            <p:nvPr/>
          </p:nvSpPr>
          <p:spPr bwMode="auto">
            <a:xfrm>
              <a:off x="3850" y="3348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1" name="Text Box 6"/>
          <p:cNvSpPr txBox="1">
            <a:spLocks noChangeArrowheads="1"/>
          </p:cNvSpPr>
          <p:nvPr/>
        </p:nvSpPr>
        <p:spPr bwMode="auto">
          <a:xfrm>
            <a:off x="3170051" y="2869686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（</a:t>
            </a:r>
            <a:endParaRPr lang="en-US" altLang="zh-CN" sz="3600" dirty="0"/>
          </a:p>
        </p:txBody>
      </p:sp>
      <p:sp>
        <p:nvSpPr>
          <p:cNvPr id="72" name="Text Box 6"/>
          <p:cNvSpPr txBox="1">
            <a:spLocks noChangeArrowheads="1"/>
          </p:cNvSpPr>
          <p:nvPr/>
        </p:nvSpPr>
        <p:spPr bwMode="auto">
          <a:xfrm>
            <a:off x="5440203" y="2803624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）</a:t>
            </a:r>
            <a:endParaRPr lang="en-US" altLang="zh-CN" sz="3600" dirty="0"/>
          </a:p>
        </p:txBody>
      </p:sp>
      <p:grpSp>
        <p:nvGrpSpPr>
          <p:cNvPr id="73" name="Group 143"/>
          <p:cNvGrpSpPr/>
          <p:nvPr/>
        </p:nvGrpSpPr>
        <p:grpSpPr bwMode="auto">
          <a:xfrm>
            <a:off x="4883290" y="2672767"/>
            <a:ext cx="503238" cy="946152"/>
            <a:chOff x="3748" y="3326"/>
            <a:chExt cx="317" cy="596"/>
          </a:xfrm>
        </p:grpSpPr>
        <p:grpSp>
          <p:nvGrpSpPr>
            <p:cNvPr id="74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76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7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5" name="Rectangle 147"/>
            <p:cNvSpPr>
              <a:spLocks noChangeArrowheads="1"/>
            </p:cNvSpPr>
            <p:nvPr/>
          </p:nvSpPr>
          <p:spPr bwMode="auto">
            <a:xfrm>
              <a:off x="3754" y="3326"/>
              <a:ext cx="28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18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8" name="Group 143"/>
          <p:cNvGrpSpPr/>
          <p:nvPr/>
        </p:nvGrpSpPr>
        <p:grpSpPr bwMode="auto">
          <a:xfrm>
            <a:off x="2409866" y="2685788"/>
            <a:ext cx="503238" cy="909639"/>
            <a:chOff x="3748" y="3349"/>
            <a:chExt cx="317" cy="573"/>
          </a:xfrm>
        </p:grpSpPr>
        <p:grpSp>
          <p:nvGrpSpPr>
            <p:cNvPr id="79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81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2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0" name="Rectangle 147"/>
            <p:cNvSpPr>
              <a:spLocks noChangeArrowheads="1"/>
            </p:cNvSpPr>
            <p:nvPr/>
          </p:nvSpPr>
          <p:spPr bwMode="auto">
            <a:xfrm>
              <a:off x="3873" y="334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9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83" name="Text Box 6"/>
          <p:cNvSpPr txBox="1">
            <a:spLocks noChangeArrowheads="1"/>
          </p:cNvSpPr>
          <p:nvPr/>
        </p:nvSpPr>
        <p:spPr bwMode="auto">
          <a:xfrm>
            <a:off x="1821462" y="3691792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84" name="Text Box 6"/>
          <p:cNvSpPr txBox="1">
            <a:spLocks noChangeArrowheads="1"/>
          </p:cNvSpPr>
          <p:nvPr/>
        </p:nvSpPr>
        <p:spPr bwMode="auto">
          <a:xfrm>
            <a:off x="2873973" y="372421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－</a:t>
            </a:r>
            <a:endParaRPr lang="en-US" altLang="zh-CN" sz="3600" dirty="0"/>
          </a:p>
        </p:txBody>
      </p:sp>
      <p:grpSp>
        <p:nvGrpSpPr>
          <p:cNvPr id="93" name="Group 143"/>
          <p:cNvGrpSpPr/>
          <p:nvPr/>
        </p:nvGrpSpPr>
        <p:grpSpPr bwMode="auto">
          <a:xfrm>
            <a:off x="3521907" y="3544592"/>
            <a:ext cx="503238" cy="946152"/>
            <a:chOff x="3748" y="3326"/>
            <a:chExt cx="317" cy="596"/>
          </a:xfrm>
        </p:grpSpPr>
        <p:grpSp>
          <p:nvGrpSpPr>
            <p:cNvPr id="94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96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7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5" name="Rectangle 147"/>
            <p:cNvSpPr>
              <a:spLocks noChangeArrowheads="1"/>
            </p:cNvSpPr>
            <p:nvPr/>
          </p:nvSpPr>
          <p:spPr bwMode="auto">
            <a:xfrm>
              <a:off x="3754" y="3326"/>
              <a:ext cx="28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23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8" name="Group 143"/>
          <p:cNvGrpSpPr/>
          <p:nvPr/>
        </p:nvGrpSpPr>
        <p:grpSpPr bwMode="auto">
          <a:xfrm>
            <a:off x="2439343" y="3555375"/>
            <a:ext cx="503238" cy="909639"/>
            <a:chOff x="3748" y="3349"/>
            <a:chExt cx="317" cy="573"/>
          </a:xfrm>
        </p:grpSpPr>
        <p:grpSp>
          <p:nvGrpSpPr>
            <p:cNvPr id="99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01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2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0" name="Rectangle 147"/>
            <p:cNvSpPr>
              <a:spLocks noChangeArrowheads="1"/>
            </p:cNvSpPr>
            <p:nvPr/>
          </p:nvSpPr>
          <p:spPr bwMode="auto">
            <a:xfrm>
              <a:off x="3873" y="334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9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3" name="Text Box 6"/>
          <p:cNvSpPr txBox="1">
            <a:spLocks noChangeArrowheads="1"/>
          </p:cNvSpPr>
          <p:nvPr/>
        </p:nvSpPr>
        <p:spPr bwMode="auto">
          <a:xfrm>
            <a:off x="1821462" y="4631265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104" name="Text Box 6"/>
          <p:cNvSpPr txBox="1">
            <a:spLocks noChangeArrowheads="1"/>
          </p:cNvSpPr>
          <p:nvPr/>
        </p:nvSpPr>
        <p:spPr bwMode="auto">
          <a:xfrm>
            <a:off x="2873973" y="4663683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－</a:t>
            </a:r>
            <a:endParaRPr lang="en-US" altLang="zh-CN" sz="3600" dirty="0"/>
          </a:p>
        </p:txBody>
      </p:sp>
      <p:grpSp>
        <p:nvGrpSpPr>
          <p:cNvPr id="105" name="Group 143"/>
          <p:cNvGrpSpPr/>
          <p:nvPr/>
        </p:nvGrpSpPr>
        <p:grpSpPr bwMode="auto">
          <a:xfrm>
            <a:off x="3521907" y="4484065"/>
            <a:ext cx="503238" cy="946152"/>
            <a:chOff x="3748" y="3326"/>
            <a:chExt cx="317" cy="596"/>
          </a:xfrm>
        </p:grpSpPr>
        <p:grpSp>
          <p:nvGrpSpPr>
            <p:cNvPr id="106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08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9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7" name="Rectangle 147"/>
            <p:cNvSpPr>
              <a:spLocks noChangeArrowheads="1"/>
            </p:cNvSpPr>
            <p:nvPr/>
          </p:nvSpPr>
          <p:spPr bwMode="auto">
            <a:xfrm>
              <a:off x="3754" y="3326"/>
              <a:ext cx="28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23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10" name="Group 143"/>
          <p:cNvGrpSpPr/>
          <p:nvPr/>
        </p:nvGrpSpPr>
        <p:grpSpPr bwMode="auto">
          <a:xfrm>
            <a:off x="2439348" y="4483738"/>
            <a:ext cx="514351" cy="920752"/>
            <a:chOff x="3748" y="3342"/>
            <a:chExt cx="324" cy="580"/>
          </a:xfrm>
        </p:grpSpPr>
        <p:grpSp>
          <p:nvGrpSpPr>
            <p:cNvPr id="111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13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14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12" name="Rectangle 147"/>
            <p:cNvSpPr>
              <a:spLocks noChangeArrowheads="1"/>
            </p:cNvSpPr>
            <p:nvPr/>
          </p:nvSpPr>
          <p:spPr bwMode="auto">
            <a:xfrm>
              <a:off x="3785" y="3342"/>
              <a:ext cx="28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27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15" name="Text Box 6"/>
          <p:cNvSpPr txBox="1">
            <a:spLocks noChangeArrowheads="1"/>
          </p:cNvSpPr>
          <p:nvPr/>
        </p:nvSpPr>
        <p:spPr bwMode="auto">
          <a:xfrm>
            <a:off x="1855230" y="5538991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16" name="Group 143"/>
          <p:cNvGrpSpPr/>
          <p:nvPr/>
        </p:nvGrpSpPr>
        <p:grpSpPr bwMode="auto">
          <a:xfrm>
            <a:off x="2473110" y="5380354"/>
            <a:ext cx="503238" cy="931865"/>
            <a:chOff x="3748" y="3335"/>
            <a:chExt cx="317" cy="587"/>
          </a:xfrm>
        </p:grpSpPr>
        <p:grpSp>
          <p:nvGrpSpPr>
            <p:cNvPr id="117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19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20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18" name="Rectangle 147"/>
            <p:cNvSpPr>
              <a:spLocks noChangeArrowheads="1"/>
            </p:cNvSpPr>
            <p:nvPr/>
          </p:nvSpPr>
          <p:spPr bwMode="auto">
            <a:xfrm>
              <a:off x="3846" y="3335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4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1" name="Text Box 6"/>
          <p:cNvSpPr txBox="1">
            <a:spLocks noChangeArrowheads="1"/>
          </p:cNvSpPr>
          <p:nvPr/>
        </p:nvSpPr>
        <p:spPr bwMode="auto">
          <a:xfrm>
            <a:off x="2996280" y="551279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22" name="Group 143"/>
          <p:cNvGrpSpPr/>
          <p:nvPr/>
        </p:nvGrpSpPr>
        <p:grpSpPr bwMode="auto">
          <a:xfrm>
            <a:off x="3614160" y="5354160"/>
            <a:ext cx="503238" cy="931865"/>
            <a:chOff x="3748" y="3335"/>
            <a:chExt cx="317" cy="587"/>
          </a:xfrm>
        </p:grpSpPr>
        <p:grpSp>
          <p:nvGrpSpPr>
            <p:cNvPr id="123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25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26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24" name="Rectangle 147"/>
            <p:cNvSpPr>
              <a:spLocks noChangeArrowheads="1"/>
            </p:cNvSpPr>
            <p:nvPr/>
          </p:nvSpPr>
          <p:spPr bwMode="auto">
            <a:xfrm>
              <a:off x="3846" y="3335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71" grpId="0"/>
      <p:bldP spid="72" grpId="0"/>
      <p:bldP spid="83" grpId="0"/>
      <p:bldP spid="84" grpId="0"/>
      <p:bldP spid="103" grpId="0"/>
      <p:bldP spid="104" grpId="0"/>
      <p:bldP spid="115" grpId="0"/>
      <p:bldP spid="1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012" name="AutoShape 4"/>
          <p:cNvSpPr>
            <a:spLocks noChangeArrowheads="1"/>
          </p:cNvSpPr>
          <p:nvPr/>
        </p:nvSpPr>
        <p:spPr bwMode="auto">
          <a:xfrm>
            <a:off x="129381" y="711993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200" dirty="0" smtClean="0">
                <a:solidFill>
                  <a:srgbClr val="0000FF"/>
                </a:solidFill>
                <a:latin typeface="楷体_GB2312" pitchFamily="49" charset="-122"/>
              </a:rPr>
              <a:t>2</a:t>
            </a:r>
            <a:endParaRPr lang="zh-CN" altLang="en-US" sz="3200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77913" y="705643"/>
            <a:ext cx="76255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n w="9525">
                  <a:round/>
                </a:ln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下面每组算式的左右两边有什么样的</a:t>
            </a:r>
            <a:r>
              <a:rPr lang="zh-CN" altLang="en-US" sz="3200" dirty="0" smtClean="0">
                <a:ln w="9525">
                  <a:round/>
                </a:ln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关系</a:t>
            </a:r>
            <a:r>
              <a:rPr lang="en-US" altLang="zh-CN" sz="3200" dirty="0" smtClean="0">
                <a:ln w="9525">
                  <a:round/>
                </a:ln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81" name="Group 14"/>
          <p:cNvGrpSpPr/>
          <p:nvPr/>
        </p:nvGrpSpPr>
        <p:grpSpPr bwMode="auto">
          <a:xfrm>
            <a:off x="2901793" y="1452103"/>
            <a:ext cx="504825" cy="1141414"/>
            <a:chOff x="3388" y="1256"/>
            <a:chExt cx="318" cy="719"/>
          </a:xfrm>
        </p:grpSpPr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388" y="1568"/>
              <a:ext cx="31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388" y="1256"/>
              <a:ext cx="22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99" name="Line 17"/>
            <p:cNvSpPr>
              <a:spLocks noChangeShapeType="1"/>
            </p:cNvSpPr>
            <p:nvPr/>
          </p:nvSpPr>
          <p:spPr bwMode="auto">
            <a:xfrm>
              <a:off x="3430" y="1608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600">
                <a:solidFill>
                  <a:schemeClr val="tx1"/>
                </a:solidFill>
              </a:endParaRPr>
            </a:p>
          </p:txBody>
        </p:sp>
      </p:grpSp>
      <p:sp>
        <p:nvSpPr>
          <p:cNvPr id="82" name="TextBox 2"/>
          <p:cNvSpPr txBox="1">
            <a:spLocks noChangeArrowheads="1"/>
          </p:cNvSpPr>
          <p:nvPr/>
        </p:nvSpPr>
        <p:spPr bwMode="auto">
          <a:xfrm>
            <a:off x="3315328" y="1713865"/>
            <a:ext cx="360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83" name="Group 23"/>
          <p:cNvGrpSpPr/>
          <p:nvPr/>
        </p:nvGrpSpPr>
        <p:grpSpPr bwMode="auto">
          <a:xfrm>
            <a:off x="3621715" y="1452805"/>
            <a:ext cx="504825" cy="1141414"/>
            <a:chOff x="3389" y="1256"/>
            <a:chExt cx="318" cy="719"/>
          </a:xfrm>
        </p:grpSpPr>
        <p:sp>
          <p:nvSpPr>
            <p:cNvPr id="94" name="Text Box 24"/>
            <p:cNvSpPr txBox="1">
              <a:spLocks noChangeArrowheads="1"/>
            </p:cNvSpPr>
            <p:nvPr/>
          </p:nvSpPr>
          <p:spPr bwMode="auto">
            <a:xfrm>
              <a:off x="3389" y="1568"/>
              <a:ext cx="31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95" name="Text Box 25"/>
            <p:cNvSpPr txBox="1">
              <a:spLocks noChangeArrowheads="1"/>
            </p:cNvSpPr>
            <p:nvPr/>
          </p:nvSpPr>
          <p:spPr bwMode="auto">
            <a:xfrm>
              <a:off x="3389" y="1256"/>
              <a:ext cx="22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96" name="Line 26"/>
            <p:cNvSpPr>
              <a:spLocks noChangeShapeType="1"/>
            </p:cNvSpPr>
            <p:nvPr/>
          </p:nvSpPr>
          <p:spPr bwMode="auto">
            <a:xfrm>
              <a:off x="3430" y="1608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600">
                <a:solidFill>
                  <a:schemeClr val="tx1"/>
                </a:solidFill>
              </a:endParaRPr>
            </a:p>
          </p:txBody>
        </p:sp>
      </p:grpSp>
      <p:sp>
        <p:nvSpPr>
          <p:cNvPr id="87" name="Oval 97"/>
          <p:cNvSpPr>
            <a:spLocks noChangeArrowheads="1"/>
          </p:cNvSpPr>
          <p:nvPr/>
        </p:nvSpPr>
        <p:spPr bwMode="auto">
          <a:xfrm>
            <a:off x="4200016" y="1658390"/>
            <a:ext cx="612070" cy="612070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zh-CN" sz="36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6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6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6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8" name="Group 100"/>
          <p:cNvGrpSpPr/>
          <p:nvPr/>
        </p:nvGrpSpPr>
        <p:grpSpPr bwMode="auto">
          <a:xfrm>
            <a:off x="1115925" y="3168242"/>
            <a:ext cx="3006725" cy="1341439"/>
            <a:chOff x="2441" y="1034"/>
            <a:chExt cx="1894" cy="845"/>
          </a:xfrm>
        </p:grpSpPr>
        <p:sp>
          <p:nvSpPr>
            <p:cNvPr id="66" name="TextBox 2"/>
            <p:cNvSpPr txBox="1">
              <a:spLocks noChangeArrowheads="1"/>
            </p:cNvSpPr>
            <p:nvPr/>
          </p:nvSpPr>
          <p:spPr bwMode="auto">
            <a:xfrm>
              <a:off x="2441" y="1244"/>
              <a:ext cx="1894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altLang="zh-CN" sz="3600" dirty="0" smtClean="0"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(      )</a:t>
              </a:r>
              <a:endPara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67" name="Group 49"/>
            <p:cNvGrpSpPr/>
            <p:nvPr/>
          </p:nvGrpSpPr>
          <p:grpSpPr bwMode="auto">
            <a:xfrm>
              <a:off x="2668" y="1039"/>
              <a:ext cx="326" cy="809"/>
              <a:chOff x="3346" y="1176"/>
              <a:chExt cx="326" cy="809"/>
            </a:xfrm>
          </p:grpSpPr>
          <p:sp>
            <p:nvSpPr>
              <p:cNvPr id="78" name="Text Box 50"/>
              <p:cNvSpPr txBox="1">
                <a:spLocks noChangeArrowheads="1"/>
              </p:cNvSpPr>
              <p:nvPr/>
            </p:nvSpPr>
            <p:spPr bwMode="auto">
              <a:xfrm>
                <a:off x="3354" y="1539"/>
                <a:ext cx="318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79" name="Text Box 51"/>
              <p:cNvSpPr txBox="1">
                <a:spLocks noChangeArrowheads="1"/>
              </p:cNvSpPr>
              <p:nvPr/>
            </p:nvSpPr>
            <p:spPr bwMode="auto">
              <a:xfrm>
                <a:off x="3346" y="1176"/>
                <a:ext cx="227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80" name="Line 52"/>
              <p:cNvSpPr>
                <a:spLocks noChangeShapeType="1"/>
              </p:cNvSpPr>
              <p:nvPr/>
            </p:nvSpPr>
            <p:spPr bwMode="auto">
              <a:xfrm>
                <a:off x="3359" y="1608"/>
                <a:ext cx="25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40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8" name="TextBox 2"/>
            <p:cNvSpPr txBox="1">
              <a:spLocks noChangeArrowheads="1"/>
            </p:cNvSpPr>
            <p:nvPr/>
          </p:nvSpPr>
          <p:spPr bwMode="auto">
            <a:xfrm>
              <a:off x="2968" y="1272"/>
              <a:ext cx="227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ctr" eaLnBrk="1" hangingPunct="1"/>
              <a:r>
                <a:rPr lang="zh-CN" alt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69" name="Group 54"/>
            <p:cNvGrpSpPr/>
            <p:nvPr/>
          </p:nvGrpSpPr>
          <p:grpSpPr bwMode="auto">
            <a:xfrm>
              <a:off x="3212" y="1034"/>
              <a:ext cx="318" cy="843"/>
              <a:chOff x="3528" y="1171"/>
              <a:chExt cx="318" cy="843"/>
            </a:xfrm>
          </p:grpSpPr>
          <p:sp>
            <p:nvSpPr>
              <p:cNvPr id="75" name="Text Box 55"/>
              <p:cNvSpPr txBox="1">
                <a:spLocks noChangeArrowheads="1"/>
              </p:cNvSpPr>
              <p:nvPr/>
            </p:nvSpPr>
            <p:spPr bwMode="auto">
              <a:xfrm>
                <a:off x="3528" y="1568"/>
                <a:ext cx="318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76" name="Text Box 56"/>
              <p:cNvSpPr txBox="1">
                <a:spLocks noChangeArrowheads="1"/>
              </p:cNvSpPr>
              <p:nvPr/>
            </p:nvSpPr>
            <p:spPr bwMode="auto">
              <a:xfrm>
                <a:off x="3532" y="1171"/>
                <a:ext cx="227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77" name="Line 57"/>
              <p:cNvSpPr>
                <a:spLocks noChangeShapeType="1"/>
              </p:cNvSpPr>
              <p:nvPr/>
            </p:nvSpPr>
            <p:spPr bwMode="auto">
              <a:xfrm>
                <a:off x="3587" y="1616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40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0" name="TextBox 2"/>
            <p:cNvSpPr txBox="1">
              <a:spLocks noChangeArrowheads="1"/>
            </p:cNvSpPr>
            <p:nvPr/>
          </p:nvSpPr>
          <p:spPr bwMode="auto">
            <a:xfrm>
              <a:off x="3687" y="1254"/>
              <a:ext cx="227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ctr" eaLnBrk="1" hangingPunct="1"/>
              <a:r>
                <a:rPr lang="zh-CN" alt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71" name="Group 68"/>
            <p:cNvGrpSpPr/>
            <p:nvPr/>
          </p:nvGrpSpPr>
          <p:grpSpPr bwMode="auto">
            <a:xfrm>
              <a:off x="3983" y="1076"/>
              <a:ext cx="318" cy="803"/>
              <a:chOff x="3809" y="1213"/>
              <a:chExt cx="318" cy="803"/>
            </a:xfrm>
          </p:grpSpPr>
          <p:sp>
            <p:nvSpPr>
              <p:cNvPr id="72" name="Text Box 69"/>
              <p:cNvSpPr txBox="1">
                <a:spLocks noChangeArrowheads="1"/>
              </p:cNvSpPr>
              <p:nvPr/>
            </p:nvSpPr>
            <p:spPr bwMode="auto">
              <a:xfrm>
                <a:off x="3809" y="1570"/>
                <a:ext cx="318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73" name="Text Box 70"/>
              <p:cNvSpPr txBox="1">
                <a:spLocks noChangeArrowheads="1"/>
              </p:cNvSpPr>
              <p:nvPr/>
            </p:nvSpPr>
            <p:spPr bwMode="auto">
              <a:xfrm>
                <a:off x="3820" y="1213"/>
                <a:ext cx="227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74" name="Line 71"/>
              <p:cNvSpPr>
                <a:spLocks noChangeShapeType="1"/>
              </p:cNvSpPr>
              <p:nvPr/>
            </p:nvSpPr>
            <p:spPr bwMode="auto">
              <a:xfrm>
                <a:off x="3846" y="1612"/>
                <a:ext cx="2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40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0" name="Group 14"/>
          <p:cNvGrpSpPr/>
          <p:nvPr/>
        </p:nvGrpSpPr>
        <p:grpSpPr bwMode="auto">
          <a:xfrm>
            <a:off x="5768231" y="1340768"/>
            <a:ext cx="504825" cy="1141414"/>
            <a:chOff x="3388" y="1256"/>
            <a:chExt cx="318" cy="719"/>
          </a:xfrm>
        </p:grpSpPr>
        <p:sp>
          <p:nvSpPr>
            <p:cNvPr id="101" name="Text Box 15"/>
            <p:cNvSpPr txBox="1">
              <a:spLocks noChangeArrowheads="1"/>
            </p:cNvSpPr>
            <p:nvPr/>
          </p:nvSpPr>
          <p:spPr bwMode="auto">
            <a:xfrm>
              <a:off x="3388" y="1568"/>
              <a:ext cx="31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102" name="Text Box 16"/>
            <p:cNvSpPr txBox="1">
              <a:spLocks noChangeArrowheads="1"/>
            </p:cNvSpPr>
            <p:nvPr/>
          </p:nvSpPr>
          <p:spPr bwMode="auto">
            <a:xfrm>
              <a:off x="3388" y="1256"/>
              <a:ext cx="22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103" name="Line 17"/>
            <p:cNvSpPr>
              <a:spLocks noChangeShapeType="1"/>
            </p:cNvSpPr>
            <p:nvPr/>
          </p:nvSpPr>
          <p:spPr bwMode="auto">
            <a:xfrm>
              <a:off x="3430" y="1608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600">
                <a:solidFill>
                  <a:schemeClr val="tx1"/>
                </a:solidFill>
              </a:endParaRPr>
            </a:p>
          </p:txBody>
        </p:sp>
      </p:grpSp>
      <p:sp>
        <p:nvSpPr>
          <p:cNvPr id="104" name="TextBox 2"/>
          <p:cNvSpPr txBox="1">
            <a:spLocks noChangeArrowheads="1"/>
          </p:cNvSpPr>
          <p:nvPr/>
        </p:nvSpPr>
        <p:spPr bwMode="auto">
          <a:xfrm>
            <a:off x="5466050" y="1608131"/>
            <a:ext cx="360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05" name="Group 23"/>
          <p:cNvGrpSpPr/>
          <p:nvPr/>
        </p:nvGrpSpPr>
        <p:grpSpPr bwMode="auto">
          <a:xfrm>
            <a:off x="5087223" y="1341910"/>
            <a:ext cx="504825" cy="1141414"/>
            <a:chOff x="3389" y="1256"/>
            <a:chExt cx="318" cy="719"/>
          </a:xfrm>
        </p:grpSpPr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3389" y="1568"/>
              <a:ext cx="31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3389" y="1256"/>
              <a:ext cx="22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108" name="Line 26"/>
            <p:cNvSpPr>
              <a:spLocks noChangeShapeType="1"/>
            </p:cNvSpPr>
            <p:nvPr/>
          </p:nvSpPr>
          <p:spPr bwMode="auto">
            <a:xfrm>
              <a:off x="3430" y="1608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600">
                <a:solidFill>
                  <a:schemeClr val="tx1"/>
                </a:solidFill>
              </a:endParaRPr>
            </a:p>
          </p:txBody>
        </p:sp>
      </p:grpSp>
      <p:sp>
        <p:nvSpPr>
          <p:cNvPr id="109" name="Oval 97"/>
          <p:cNvSpPr>
            <a:spLocks noChangeArrowheads="1"/>
          </p:cNvSpPr>
          <p:nvPr/>
        </p:nvSpPr>
        <p:spPr bwMode="auto">
          <a:xfrm>
            <a:off x="4238537" y="3562295"/>
            <a:ext cx="612070" cy="612070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0" name="Group 100"/>
          <p:cNvGrpSpPr/>
          <p:nvPr/>
        </p:nvGrpSpPr>
        <p:grpSpPr bwMode="auto">
          <a:xfrm>
            <a:off x="5292720" y="3140968"/>
            <a:ext cx="3240091" cy="1341439"/>
            <a:chOff x="2668" y="1034"/>
            <a:chExt cx="2041" cy="845"/>
          </a:xfrm>
        </p:grpSpPr>
        <p:sp>
          <p:nvSpPr>
            <p:cNvPr id="111" name="TextBox 2"/>
            <p:cNvSpPr txBox="1">
              <a:spLocks noChangeArrowheads="1"/>
            </p:cNvSpPr>
            <p:nvPr/>
          </p:nvSpPr>
          <p:spPr bwMode="auto">
            <a:xfrm>
              <a:off x="3223" y="1244"/>
              <a:ext cx="1486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en-US" altLang="zh-CN" sz="3600" dirty="0" smtClean="0"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(      )</a:t>
              </a:r>
              <a:endPara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112" name="Group 49"/>
            <p:cNvGrpSpPr/>
            <p:nvPr/>
          </p:nvGrpSpPr>
          <p:grpSpPr bwMode="auto">
            <a:xfrm>
              <a:off x="2668" y="1039"/>
              <a:ext cx="326" cy="809"/>
              <a:chOff x="3346" y="1176"/>
              <a:chExt cx="326" cy="809"/>
            </a:xfrm>
          </p:grpSpPr>
          <p:sp>
            <p:nvSpPr>
              <p:cNvPr id="123" name="Text Box 50"/>
              <p:cNvSpPr txBox="1">
                <a:spLocks noChangeArrowheads="1"/>
              </p:cNvSpPr>
              <p:nvPr/>
            </p:nvSpPr>
            <p:spPr bwMode="auto">
              <a:xfrm>
                <a:off x="3354" y="1539"/>
                <a:ext cx="318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24" name="Text Box 51"/>
              <p:cNvSpPr txBox="1">
                <a:spLocks noChangeArrowheads="1"/>
              </p:cNvSpPr>
              <p:nvPr/>
            </p:nvSpPr>
            <p:spPr bwMode="auto">
              <a:xfrm>
                <a:off x="3346" y="1176"/>
                <a:ext cx="227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25" name="Line 52"/>
              <p:cNvSpPr>
                <a:spLocks noChangeShapeType="1"/>
              </p:cNvSpPr>
              <p:nvPr/>
            </p:nvSpPr>
            <p:spPr bwMode="auto">
              <a:xfrm>
                <a:off x="3359" y="1608"/>
                <a:ext cx="25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40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3" name="TextBox 2"/>
            <p:cNvSpPr txBox="1">
              <a:spLocks noChangeArrowheads="1"/>
            </p:cNvSpPr>
            <p:nvPr/>
          </p:nvSpPr>
          <p:spPr bwMode="auto">
            <a:xfrm>
              <a:off x="2968" y="1272"/>
              <a:ext cx="227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ctr" eaLnBrk="1" hangingPunct="1"/>
              <a:r>
                <a:rPr lang="zh-CN" alt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114" name="Group 54"/>
            <p:cNvGrpSpPr/>
            <p:nvPr/>
          </p:nvGrpSpPr>
          <p:grpSpPr bwMode="auto">
            <a:xfrm>
              <a:off x="3393" y="1034"/>
              <a:ext cx="318" cy="843"/>
              <a:chOff x="3709" y="1171"/>
              <a:chExt cx="318" cy="843"/>
            </a:xfrm>
          </p:grpSpPr>
          <p:sp>
            <p:nvSpPr>
              <p:cNvPr id="120" name="Text Box 55"/>
              <p:cNvSpPr txBox="1">
                <a:spLocks noChangeArrowheads="1"/>
              </p:cNvSpPr>
              <p:nvPr/>
            </p:nvSpPr>
            <p:spPr bwMode="auto">
              <a:xfrm>
                <a:off x="3709" y="1568"/>
                <a:ext cx="318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21" name="Text Box 56"/>
              <p:cNvSpPr txBox="1">
                <a:spLocks noChangeArrowheads="1"/>
              </p:cNvSpPr>
              <p:nvPr/>
            </p:nvSpPr>
            <p:spPr bwMode="auto">
              <a:xfrm>
                <a:off x="3713" y="1171"/>
                <a:ext cx="227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22" name="Line 57"/>
              <p:cNvSpPr>
                <a:spLocks noChangeShapeType="1"/>
              </p:cNvSpPr>
              <p:nvPr/>
            </p:nvSpPr>
            <p:spPr bwMode="auto">
              <a:xfrm>
                <a:off x="3768" y="1616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40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5" name="TextBox 2"/>
            <p:cNvSpPr txBox="1">
              <a:spLocks noChangeArrowheads="1"/>
            </p:cNvSpPr>
            <p:nvPr/>
          </p:nvSpPr>
          <p:spPr bwMode="auto">
            <a:xfrm>
              <a:off x="3687" y="1254"/>
              <a:ext cx="227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ctr" eaLnBrk="1" hangingPunct="1"/>
              <a:r>
                <a:rPr lang="zh-CN" alt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＋</a:t>
              </a:r>
              <a:endParaRPr lang="zh-CN" altLang="en-US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116" name="Group 68"/>
            <p:cNvGrpSpPr/>
            <p:nvPr/>
          </p:nvGrpSpPr>
          <p:grpSpPr bwMode="auto">
            <a:xfrm>
              <a:off x="3983" y="1076"/>
              <a:ext cx="318" cy="803"/>
              <a:chOff x="3809" y="1213"/>
              <a:chExt cx="318" cy="803"/>
            </a:xfrm>
          </p:grpSpPr>
          <p:sp>
            <p:nvSpPr>
              <p:cNvPr id="117" name="Text Box 69"/>
              <p:cNvSpPr txBox="1">
                <a:spLocks noChangeArrowheads="1"/>
              </p:cNvSpPr>
              <p:nvPr/>
            </p:nvSpPr>
            <p:spPr bwMode="auto">
              <a:xfrm>
                <a:off x="3809" y="1570"/>
                <a:ext cx="318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18" name="Text Box 70"/>
              <p:cNvSpPr txBox="1">
                <a:spLocks noChangeArrowheads="1"/>
              </p:cNvSpPr>
              <p:nvPr/>
            </p:nvSpPr>
            <p:spPr bwMode="auto">
              <a:xfrm>
                <a:off x="3820" y="1213"/>
                <a:ext cx="227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19" name="Line 71"/>
              <p:cNvSpPr>
                <a:spLocks noChangeShapeType="1"/>
              </p:cNvSpPr>
              <p:nvPr/>
            </p:nvSpPr>
            <p:spPr bwMode="auto">
              <a:xfrm>
                <a:off x="3846" y="1612"/>
                <a:ext cx="2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40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7" name="Text Box 25"/>
          <p:cNvSpPr txBox="1">
            <a:spLocks noChangeArrowheads="1"/>
          </p:cNvSpPr>
          <p:nvPr/>
        </p:nvSpPr>
        <p:spPr bwMode="auto">
          <a:xfrm>
            <a:off x="4145372" y="1520488"/>
            <a:ext cx="68145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8" name="Text Box 25"/>
          <p:cNvSpPr txBox="1">
            <a:spLocks noChangeArrowheads="1"/>
          </p:cNvSpPr>
          <p:nvPr/>
        </p:nvSpPr>
        <p:spPr bwMode="auto">
          <a:xfrm>
            <a:off x="4192166" y="3449986"/>
            <a:ext cx="68145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17256" y="2492896"/>
            <a:ext cx="2492990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加法交换律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3317256" y="4509120"/>
            <a:ext cx="2492990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加法结合律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3707" y="5394526"/>
            <a:ext cx="8532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整数加法的运算定律也可以在分数中使用。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  <p:bldP spid="128" grpId="0"/>
      <p:bldP spid="3" grpId="0" animBg="1"/>
      <p:bldP spid="131" grpId="0" animBg="1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2" name="矩形 121"/>
              <p:cNvSpPr/>
              <p:nvPr/>
            </p:nvSpPr>
            <p:spPr>
              <a:xfrm>
                <a:off x="4505878" y="5226867"/>
                <a:ext cx="3326552" cy="6449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200">
                          <a:solidFill>
                            <a:srgbClr val="000000"/>
                          </a:solidFill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m:t>(</m:t>
                      </m:r>
                      <m:r>
                        <m:rPr>
                          <m:nor/>
                        </m:rPr>
                        <a:rPr lang="en-US" altLang="zh-CN" sz="3200" b="1" i="0" smtClean="0">
                          <a:solidFill>
                            <a:srgbClr val="000000"/>
                          </a:solidFill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m:t>                 </m:t>
                      </m:r>
                      <m:r>
                        <m:rPr>
                          <m:nor/>
                        </m:rPr>
                        <a:rPr lang="zh-CN" altLang="zh-CN" sz="3200">
                          <a:solidFill>
                            <a:srgbClr val="000000"/>
                          </a:solidFill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m:t>　　</m:t>
                      </m:r>
                      <m:r>
                        <m:rPr>
                          <m:nor/>
                        </m:rPr>
                        <a:rPr lang="en-US" altLang="zh-CN" sz="3200">
                          <a:solidFill>
                            <a:srgbClr val="000000"/>
                          </a:solidFill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m:t>)</m:t>
                      </m:r>
                    </m:oMath>
                  </m:oMathPara>
                </a14:m>
                <a:endParaRPr lang="zh-CN" altLang="en-US" sz="32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mc:Choice>
        <mc:Fallback>
          <p:sp>
            <p:nvSpPr>
              <p:cNvPr id="122" name="矩形 1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5878" y="5226867"/>
                <a:ext cx="3326552" cy="64492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14"/>
          <p:cNvSpPr txBox="1"/>
          <p:nvPr/>
        </p:nvSpPr>
        <p:spPr>
          <a:xfrm>
            <a:off x="179511" y="1015091"/>
            <a:ext cx="87849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 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在○里填上合适的运算符号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里填上合适的数。 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grpSp>
        <p:nvGrpSpPr>
          <p:cNvPr id="12" name="Group 49"/>
          <p:cNvGrpSpPr/>
          <p:nvPr/>
        </p:nvGrpSpPr>
        <p:grpSpPr bwMode="auto">
          <a:xfrm>
            <a:off x="779759" y="2890445"/>
            <a:ext cx="517525" cy="979488"/>
            <a:chOff x="3346" y="1290"/>
            <a:chExt cx="326" cy="617"/>
          </a:xfrm>
        </p:grpSpPr>
        <p:sp>
          <p:nvSpPr>
            <p:cNvPr id="26" name="Text Box 50"/>
            <p:cNvSpPr txBox="1">
              <a:spLocks noChangeArrowheads="1"/>
            </p:cNvSpPr>
            <p:nvPr/>
          </p:nvSpPr>
          <p:spPr bwMode="auto">
            <a:xfrm>
              <a:off x="3354" y="1539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51"/>
            <p:cNvSpPr txBox="1">
              <a:spLocks noChangeArrowheads="1"/>
            </p:cNvSpPr>
            <p:nvPr/>
          </p:nvSpPr>
          <p:spPr bwMode="auto">
            <a:xfrm>
              <a:off x="3346" y="1290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Line 52"/>
            <p:cNvSpPr>
              <a:spLocks noChangeShapeType="1"/>
            </p:cNvSpPr>
            <p:nvPr/>
          </p:nvSpPr>
          <p:spPr bwMode="auto">
            <a:xfrm>
              <a:off x="3359" y="1608"/>
              <a:ext cx="25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1230519" y="3079359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4" name="Group 54"/>
          <p:cNvGrpSpPr/>
          <p:nvPr/>
        </p:nvGrpSpPr>
        <p:grpSpPr bwMode="auto">
          <a:xfrm>
            <a:off x="1574526" y="2890444"/>
            <a:ext cx="504825" cy="1025525"/>
            <a:chOff x="3528" y="1290"/>
            <a:chExt cx="318" cy="646"/>
          </a:xfrm>
        </p:grpSpPr>
        <p:sp>
          <p:nvSpPr>
            <p:cNvPr id="23" name="Text Box 55"/>
            <p:cNvSpPr txBox="1">
              <a:spLocks noChangeArrowheads="1"/>
            </p:cNvSpPr>
            <p:nvPr/>
          </p:nvSpPr>
          <p:spPr bwMode="auto">
            <a:xfrm>
              <a:off x="3528" y="1568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7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" name="Text Box 56"/>
            <p:cNvSpPr txBox="1">
              <a:spLocks noChangeArrowheads="1"/>
            </p:cNvSpPr>
            <p:nvPr/>
          </p:nvSpPr>
          <p:spPr bwMode="auto">
            <a:xfrm>
              <a:off x="3532" y="1290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4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Line 57"/>
            <p:cNvSpPr>
              <a:spLocks noChangeShapeType="1"/>
            </p:cNvSpPr>
            <p:nvPr/>
          </p:nvSpPr>
          <p:spPr bwMode="auto">
            <a:xfrm>
              <a:off x="3545" y="161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16" name="TextBox 2"/>
          <p:cNvSpPr txBox="1">
            <a:spLocks noChangeArrowheads="1"/>
          </p:cNvSpPr>
          <p:nvPr/>
        </p:nvSpPr>
        <p:spPr bwMode="auto">
          <a:xfrm>
            <a:off x="2006574" y="3071471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7" name="Group 68"/>
          <p:cNvGrpSpPr/>
          <p:nvPr/>
        </p:nvGrpSpPr>
        <p:grpSpPr bwMode="auto">
          <a:xfrm>
            <a:off x="2294606" y="2877407"/>
            <a:ext cx="504825" cy="1028700"/>
            <a:chOff x="3809" y="1290"/>
            <a:chExt cx="318" cy="648"/>
          </a:xfrm>
        </p:grpSpPr>
        <p:sp>
          <p:nvSpPr>
            <p:cNvPr id="18" name="Text Box 69"/>
            <p:cNvSpPr txBox="1">
              <a:spLocks noChangeArrowheads="1"/>
            </p:cNvSpPr>
            <p:nvPr/>
          </p:nvSpPr>
          <p:spPr bwMode="auto">
            <a:xfrm>
              <a:off x="3809" y="1570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7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Text Box 70"/>
            <p:cNvSpPr txBox="1">
              <a:spLocks noChangeArrowheads="1"/>
            </p:cNvSpPr>
            <p:nvPr/>
          </p:nvSpPr>
          <p:spPr bwMode="auto">
            <a:xfrm>
              <a:off x="3820" y="1290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1" name="Line 71"/>
            <p:cNvSpPr>
              <a:spLocks noChangeShapeType="1"/>
            </p:cNvSpPr>
            <p:nvPr/>
          </p:nvSpPr>
          <p:spPr bwMode="auto">
            <a:xfrm>
              <a:off x="3846" y="1612"/>
              <a:ext cx="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49"/>
          <p:cNvGrpSpPr/>
          <p:nvPr/>
        </p:nvGrpSpPr>
        <p:grpSpPr bwMode="auto">
          <a:xfrm>
            <a:off x="2540668" y="1962870"/>
            <a:ext cx="517525" cy="946150"/>
            <a:chOff x="3346" y="1311"/>
            <a:chExt cx="326" cy="596"/>
          </a:xfrm>
        </p:grpSpPr>
        <p:sp>
          <p:nvSpPr>
            <p:cNvPr id="31" name="Text Box 50"/>
            <p:cNvSpPr txBox="1">
              <a:spLocks noChangeArrowheads="1"/>
            </p:cNvSpPr>
            <p:nvPr/>
          </p:nvSpPr>
          <p:spPr bwMode="auto">
            <a:xfrm>
              <a:off x="3354" y="1539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Text Box 51"/>
            <p:cNvSpPr txBox="1">
              <a:spLocks noChangeArrowheads="1"/>
            </p:cNvSpPr>
            <p:nvPr/>
          </p:nvSpPr>
          <p:spPr bwMode="auto">
            <a:xfrm>
              <a:off x="3346" y="1311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33" name="Line 52"/>
            <p:cNvSpPr>
              <a:spLocks noChangeShapeType="1"/>
            </p:cNvSpPr>
            <p:nvPr/>
          </p:nvSpPr>
          <p:spPr bwMode="auto">
            <a:xfrm>
              <a:off x="3359" y="1608"/>
              <a:ext cx="25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34" name="TextBox 2"/>
          <p:cNvSpPr txBox="1">
            <a:spLocks noChangeArrowheads="1"/>
          </p:cNvSpPr>
          <p:nvPr/>
        </p:nvSpPr>
        <p:spPr bwMode="auto">
          <a:xfrm>
            <a:off x="2972716" y="2116932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35" name="Group 54"/>
          <p:cNvGrpSpPr/>
          <p:nvPr/>
        </p:nvGrpSpPr>
        <p:grpSpPr bwMode="auto">
          <a:xfrm>
            <a:off x="3297831" y="1932756"/>
            <a:ext cx="504825" cy="992188"/>
            <a:chOff x="3528" y="1311"/>
            <a:chExt cx="318" cy="625"/>
          </a:xfrm>
        </p:grpSpPr>
        <p:sp>
          <p:nvSpPr>
            <p:cNvPr id="36" name="Text Box 55"/>
            <p:cNvSpPr txBox="1">
              <a:spLocks noChangeArrowheads="1"/>
            </p:cNvSpPr>
            <p:nvPr/>
          </p:nvSpPr>
          <p:spPr bwMode="auto">
            <a:xfrm>
              <a:off x="3528" y="1568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37" name="Text Box 56"/>
            <p:cNvSpPr txBox="1">
              <a:spLocks noChangeArrowheads="1"/>
            </p:cNvSpPr>
            <p:nvPr/>
          </p:nvSpPr>
          <p:spPr bwMode="auto">
            <a:xfrm>
              <a:off x="3532" y="1311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38" name="Line 57"/>
            <p:cNvSpPr>
              <a:spLocks noChangeShapeType="1"/>
            </p:cNvSpPr>
            <p:nvPr/>
          </p:nvSpPr>
          <p:spPr bwMode="auto">
            <a:xfrm>
              <a:off x="3573" y="161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Group 49"/>
          <p:cNvGrpSpPr/>
          <p:nvPr/>
        </p:nvGrpSpPr>
        <p:grpSpPr bwMode="auto">
          <a:xfrm>
            <a:off x="884211" y="1916834"/>
            <a:ext cx="517525" cy="957263"/>
            <a:chOff x="3346" y="1304"/>
            <a:chExt cx="326" cy="603"/>
          </a:xfrm>
        </p:grpSpPr>
        <p:sp>
          <p:nvSpPr>
            <p:cNvPr id="45" name="Text Box 50"/>
            <p:cNvSpPr txBox="1">
              <a:spLocks noChangeArrowheads="1"/>
            </p:cNvSpPr>
            <p:nvPr/>
          </p:nvSpPr>
          <p:spPr bwMode="auto">
            <a:xfrm>
              <a:off x="3354" y="1539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4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6" name="Text Box 51"/>
            <p:cNvSpPr txBox="1">
              <a:spLocks noChangeArrowheads="1"/>
            </p:cNvSpPr>
            <p:nvPr/>
          </p:nvSpPr>
          <p:spPr bwMode="auto">
            <a:xfrm>
              <a:off x="3346" y="1304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7" name="Line 52"/>
            <p:cNvSpPr>
              <a:spLocks noChangeShapeType="1"/>
            </p:cNvSpPr>
            <p:nvPr/>
          </p:nvSpPr>
          <p:spPr bwMode="auto">
            <a:xfrm>
              <a:off x="3359" y="1608"/>
              <a:ext cx="25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48" name="TextBox 2"/>
          <p:cNvSpPr txBox="1">
            <a:spLocks noChangeArrowheads="1"/>
          </p:cNvSpPr>
          <p:nvPr/>
        </p:nvSpPr>
        <p:spPr bwMode="auto">
          <a:xfrm>
            <a:off x="2180628" y="2116081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＝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49" name="Group 54"/>
          <p:cNvGrpSpPr/>
          <p:nvPr/>
        </p:nvGrpSpPr>
        <p:grpSpPr bwMode="auto">
          <a:xfrm>
            <a:off x="1747811" y="1916832"/>
            <a:ext cx="504825" cy="1003300"/>
            <a:chOff x="3528" y="1304"/>
            <a:chExt cx="318" cy="632"/>
          </a:xfrm>
        </p:grpSpPr>
        <p:sp>
          <p:nvSpPr>
            <p:cNvPr id="50" name="Text Box 55"/>
            <p:cNvSpPr txBox="1">
              <a:spLocks noChangeArrowheads="1"/>
            </p:cNvSpPr>
            <p:nvPr/>
          </p:nvSpPr>
          <p:spPr bwMode="auto">
            <a:xfrm>
              <a:off x="3528" y="1568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1" name="Text Box 56"/>
            <p:cNvSpPr txBox="1">
              <a:spLocks noChangeArrowheads="1"/>
            </p:cNvSpPr>
            <p:nvPr/>
          </p:nvSpPr>
          <p:spPr bwMode="auto">
            <a:xfrm>
              <a:off x="3532" y="1304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2" name="Line 57"/>
            <p:cNvSpPr>
              <a:spLocks noChangeShapeType="1"/>
            </p:cNvSpPr>
            <p:nvPr/>
          </p:nvSpPr>
          <p:spPr bwMode="auto">
            <a:xfrm>
              <a:off x="3550" y="161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175096" y="2013472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○</a:t>
            </a:r>
            <a:endParaRPr lang="zh-CN" altLang="en-US" sz="4400" dirty="0"/>
          </a:p>
        </p:txBody>
      </p:sp>
      <p:sp>
        <p:nvSpPr>
          <p:cNvPr id="53" name="TextBox 2"/>
          <p:cNvSpPr txBox="1">
            <a:spLocks noChangeArrowheads="1"/>
          </p:cNvSpPr>
          <p:nvPr/>
        </p:nvSpPr>
        <p:spPr bwMode="auto">
          <a:xfrm>
            <a:off x="2726654" y="3067062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＝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54" name="Group 49"/>
          <p:cNvGrpSpPr/>
          <p:nvPr/>
        </p:nvGrpSpPr>
        <p:grpSpPr bwMode="auto">
          <a:xfrm>
            <a:off x="3156270" y="2865974"/>
            <a:ext cx="517525" cy="979488"/>
            <a:chOff x="3346" y="1290"/>
            <a:chExt cx="326" cy="617"/>
          </a:xfrm>
        </p:grpSpPr>
        <p:sp>
          <p:nvSpPr>
            <p:cNvPr id="55" name="Text Box 50"/>
            <p:cNvSpPr txBox="1">
              <a:spLocks noChangeArrowheads="1"/>
            </p:cNvSpPr>
            <p:nvPr/>
          </p:nvSpPr>
          <p:spPr bwMode="auto">
            <a:xfrm>
              <a:off x="3354" y="1539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" name="Text Box 51"/>
            <p:cNvSpPr txBox="1">
              <a:spLocks noChangeArrowheads="1"/>
            </p:cNvSpPr>
            <p:nvPr/>
          </p:nvSpPr>
          <p:spPr bwMode="auto">
            <a:xfrm>
              <a:off x="3346" y="1290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7" name="Line 52"/>
            <p:cNvSpPr>
              <a:spLocks noChangeShapeType="1"/>
            </p:cNvSpPr>
            <p:nvPr/>
          </p:nvSpPr>
          <p:spPr bwMode="auto">
            <a:xfrm>
              <a:off x="3359" y="1608"/>
              <a:ext cx="25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58" name="TextBox 2"/>
          <p:cNvSpPr txBox="1">
            <a:spLocks noChangeArrowheads="1"/>
          </p:cNvSpPr>
          <p:nvPr/>
        </p:nvSpPr>
        <p:spPr bwMode="auto">
          <a:xfrm>
            <a:off x="3607030" y="3054888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59" name="Group 54"/>
          <p:cNvGrpSpPr/>
          <p:nvPr/>
        </p:nvGrpSpPr>
        <p:grpSpPr bwMode="auto">
          <a:xfrm>
            <a:off x="4094037" y="2865973"/>
            <a:ext cx="504825" cy="1025525"/>
            <a:chOff x="3528" y="1290"/>
            <a:chExt cx="318" cy="646"/>
          </a:xfrm>
        </p:grpSpPr>
        <p:sp>
          <p:nvSpPr>
            <p:cNvPr id="60" name="Text Box 55"/>
            <p:cNvSpPr txBox="1">
              <a:spLocks noChangeArrowheads="1"/>
            </p:cNvSpPr>
            <p:nvPr/>
          </p:nvSpPr>
          <p:spPr bwMode="auto">
            <a:xfrm>
              <a:off x="3528" y="1568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7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1" name="Text Box 56"/>
            <p:cNvSpPr txBox="1">
              <a:spLocks noChangeArrowheads="1"/>
            </p:cNvSpPr>
            <p:nvPr/>
          </p:nvSpPr>
          <p:spPr bwMode="auto">
            <a:xfrm>
              <a:off x="3532" y="1290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4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2" name="Line 57"/>
            <p:cNvSpPr>
              <a:spLocks noChangeShapeType="1"/>
            </p:cNvSpPr>
            <p:nvPr/>
          </p:nvSpPr>
          <p:spPr bwMode="auto">
            <a:xfrm>
              <a:off x="3545" y="161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63" name="TextBox 2"/>
          <p:cNvSpPr txBox="1">
            <a:spLocks noChangeArrowheads="1"/>
          </p:cNvSpPr>
          <p:nvPr/>
        </p:nvSpPr>
        <p:spPr bwMode="auto">
          <a:xfrm>
            <a:off x="1349859" y="2067099"/>
            <a:ext cx="3603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64" name="Group 68"/>
          <p:cNvGrpSpPr/>
          <p:nvPr/>
        </p:nvGrpSpPr>
        <p:grpSpPr bwMode="auto">
          <a:xfrm>
            <a:off x="4958133" y="2852936"/>
            <a:ext cx="504825" cy="1028700"/>
            <a:chOff x="3809" y="1290"/>
            <a:chExt cx="318" cy="648"/>
          </a:xfrm>
        </p:grpSpPr>
        <p:sp>
          <p:nvSpPr>
            <p:cNvPr id="65" name="Text Box 69"/>
            <p:cNvSpPr txBox="1">
              <a:spLocks noChangeArrowheads="1"/>
            </p:cNvSpPr>
            <p:nvPr/>
          </p:nvSpPr>
          <p:spPr bwMode="auto">
            <a:xfrm>
              <a:off x="3809" y="1570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7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6" name="Text Box 70"/>
            <p:cNvSpPr txBox="1">
              <a:spLocks noChangeArrowheads="1"/>
            </p:cNvSpPr>
            <p:nvPr/>
          </p:nvSpPr>
          <p:spPr bwMode="auto">
            <a:xfrm>
              <a:off x="3820" y="1290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67" name="Line 71"/>
            <p:cNvSpPr>
              <a:spLocks noChangeShapeType="1"/>
            </p:cNvSpPr>
            <p:nvPr/>
          </p:nvSpPr>
          <p:spPr bwMode="auto">
            <a:xfrm>
              <a:off x="3846" y="1612"/>
              <a:ext cx="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4330119" y="2947048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○</a:t>
            </a:r>
            <a:endParaRPr lang="zh-CN" altLang="en-US" sz="4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矩形 5"/>
              <p:cNvSpPr/>
              <p:nvPr/>
            </p:nvSpPr>
            <p:spPr>
              <a:xfrm>
                <a:off x="3788538" y="3007753"/>
                <a:ext cx="1960793" cy="6449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200">
                          <a:solidFill>
                            <a:srgbClr val="000000"/>
                          </a:solidFill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m:t>(</m:t>
                      </m:r>
                      <m:r>
                        <m:rPr>
                          <m:nor/>
                        </m:rPr>
                        <a:rPr lang="en-US" altLang="zh-CN" sz="3200" b="1" i="0" smtClean="0">
                          <a:solidFill>
                            <a:srgbClr val="000000"/>
                          </a:solidFill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m:t>     </m:t>
                      </m:r>
                      <m:r>
                        <m:rPr>
                          <m:nor/>
                        </m:rPr>
                        <a:rPr lang="zh-CN" altLang="zh-CN" sz="3200">
                          <a:solidFill>
                            <a:srgbClr val="000000"/>
                          </a:solidFill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m:t>　　</m:t>
                      </m:r>
                      <m:r>
                        <m:rPr>
                          <m:nor/>
                        </m:rPr>
                        <a:rPr lang="en-US" altLang="zh-CN" sz="3200">
                          <a:solidFill>
                            <a:srgbClr val="000000"/>
                          </a:solidFill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m:t>)</m:t>
                      </m:r>
                    </m:oMath>
                  </m:oMathPara>
                </a14:m>
                <a:endParaRPr lang="zh-CN" altLang="en-US" sz="32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8538" y="3007753"/>
                <a:ext cx="1960793" cy="64492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0" name="Group 49"/>
          <p:cNvGrpSpPr/>
          <p:nvPr/>
        </p:nvGrpSpPr>
        <p:grpSpPr bwMode="auto">
          <a:xfrm>
            <a:off x="847543" y="4037641"/>
            <a:ext cx="517525" cy="946150"/>
            <a:chOff x="3346" y="1311"/>
            <a:chExt cx="326" cy="596"/>
          </a:xfrm>
        </p:grpSpPr>
        <p:sp>
          <p:nvSpPr>
            <p:cNvPr id="71" name="Text Box 50"/>
            <p:cNvSpPr txBox="1">
              <a:spLocks noChangeArrowheads="1"/>
            </p:cNvSpPr>
            <p:nvPr/>
          </p:nvSpPr>
          <p:spPr bwMode="auto">
            <a:xfrm>
              <a:off x="3354" y="1539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3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" name="Text Box 51"/>
            <p:cNvSpPr txBox="1">
              <a:spLocks noChangeArrowheads="1"/>
            </p:cNvSpPr>
            <p:nvPr/>
          </p:nvSpPr>
          <p:spPr bwMode="auto">
            <a:xfrm>
              <a:off x="3346" y="1311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3" name="Line 52"/>
            <p:cNvSpPr>
              <a:spLocks noChangeShapeType="1"/>
            </p:cNvSpPr>
            <p:nvPr/>
          </p:nvSpPr>
          <p:spPr bwMode="auto">
            <a:xfrm>
              <a:off x="3359" y="1608"/>
              <a:ext cx="25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74" name="TextBox 2"/>
          <p:cNvSpPr txBox="1">
            <a:spLocks noChangeArrowheads="1"/>
          </p:cNvSpPr>
          <p:nvPr/>
        </p:nvSpPr>
        <p:spPr bwMode="auto">
          <a:xfrm>
            <a:off x="1279591" y="4191703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75" name="Group 54"/>
          <p:cNvGrpSpPr/>
          <p:nvPr/>
        </p:nvGrpSpPr>
        <p:grpSpPr bwMode="auto">
          <a:xfrm>
            <a:off x="1604706" y="4007527"/>
            <a:ext cx="504825" cy="992188"/>
            <a:chOff x="3528" y="1311"/>
            <a:chExt cx="318" cy="625"/>
          </a:xfrm>
        </p:grpSpPr>
        <p:sp>
          <p:nvSpPr>
            <p:cNvPr id="76" name="Text Box 55"/>
            <p:cNvSpPr txBox="1">
              <a:spLocks noChangeArrowheads="1"/>
            </p:cNvSpPr>
            <p:nvPr/>
          </p:nvSpPr>
          <p:spPr bwMode="auto">
            <a:xfrm>
              <a:off x="3528" y="1568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8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7" name="Text Box 56"/>
            <p:cNvSpPr txBox="1">
              <a:spLocks noChangeArrowheads="1"/>
            </p:cNvSpPr>
            <p:nvPr/>
          </p:nvSpPr>
          <p:spPr bwMode="auto">
            <a:xfrm>
              <a:off x="3532" y="1311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3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8" name="Line 57"/>
            <p:cNvSpPr>
              <a:spLocks noChangeShapeType="1"/>
            </p:cNvSpPr>
            <p:nvPr/>
          </p:nvSpPr>
          <p:spPr bwMode="auto">
            <a:xfrm>
              <a:off x="3573" y="161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79" name="TextBox 2"/>
          <p:cNvSpPr txBox="1">
            <a:spLocks noChangeArrowheads="1"/>
          </p:cNvSpPr>
          <p:nvPr/>
        </p:nvSpPr>
        <p:spPr bwMode="auto">
          <a:xfrm>
            <a:off x="2045169" y="4168500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＝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80" name="Group 49"/>
          <p:cNvGrpSpPr/>
          <p:nvPr/>
        </p:nvGrpSpPr>
        <p:grpSpPr bwMode="auto">
          <a:xfrm>
            <a:off x="3750760" y="4027891"/>
            <a:ext cx="517525" cy="946150"/>
            <a:chOff x="3346" y="1311"/>
            <a:chExt cx="326" cy="596"/>
          </a:xfrm>
        </p:grpSpPr>
        <p:sp>
          <p:nvSpPr>
            <p:cNvPr id="81" name="Text Box 50"/>
            <p:cNvSpPr txBox="1">
              <a:spLocks noChangeArrowheads="1"/>
            </p:cNvSpPr>
            <p:nvPr/>
          </p:nvSpPr>
          <p:spPr bwMode="auto">
            <a:xfrm>
              <a:off x="3354" y="1539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3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" name="Text Box 51"/>
            <p:cNvSpPr txBox="1">
              <a:spLocks noChangeArrowheads="1"/>
            </p:cNvSpPr>
            <p:nvPr/>
          </p:nvSpPr>
          <p:spPr bwMode="auto">
            <a:xfrm>
              <a:off x="3346" y="1311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3" name="Line 52"/>
            <p:cNvSpPr>
              <a:spLocks noChangeShapeType="1"/>
            </p:cNvSpPr>
            <p:nvPr/>
          </p:nvSpPr>
          <p:spPr bwMode="auto">
            <a:xfrm>
              <a:off x="3359" y="1608"/>
              <a:ext cx="25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84" name="TextBox 2"/>
          <p:cNvSpPr txBox="1">
            <a:spLocks noChangeArrowheads="1"/>
          </p:cNvSpPr>
          <p:nvPr/>
        </p:nvSpPr>
        <p:spPr bwMode="auto">
          <a:xfrm>
            <a:off x="3343533" y="4181050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85" name="Group 49"/>
          <p:cNvGrpSpPr/>
          <p:nvPr/>
        </p:nvGrpSpPr>
        <p:grpSpPr bwMode="auto">
          <a:xfrm>
            <a:off x="2406065" y="3887733"/>
            <a:ext cx="1000125" cy="1146175"/>
            <a:chOff x="3295" y="1237"/>
            <a:chExt cx="630" cy="722"/>
          </a:xfrm>
        </p:grpSpPr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86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3295" y="1591"/>
                  <a:ext cx="614" cy="3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w="12700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(    )</m:t>
                        </m:r>
                      </m:oMath>
                    </m:oMathPara>
                  </a14:m>
                  <a:endParaRPr lang="zh-CN" altLang="en-US" sz="3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</mc:Choice>
          <mc:Fallback>
            <p:sp>
              <p:nvSpPr>
                <p:cNvPr id="86" name="Text Box 5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295" y="1591"/>
                  <a:ext cx="614" cy="368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87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3295" y="1237"/>
                  <a:ext cx="630" cy="3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w="12700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(    )</m:t>
                        </m:r>
                      </m:oMath>
                    </m:oMathPara>
                  </a14:m>
                  <a:endParaRPr lang="zh-CN" altLang="en-US" sz="3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</mc:Choice>
          <mc:Fallback>
            <p:sp>
              <p:nvSpPr>
                <p:cNvPr id="87" name="Text Box 5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295" y="1237"/>
                  <a:ext cx="630" cy="368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8" name="Line 52"/>
            <p:cNvSpPr>
              <a:spLocks noChangeShapeType="1"/>
            </p:cNvSpPr>
            <p:nvPr/>
          </p:nvSpPr>
          <p:spPr bwMode="auto">
            <a:xfrm>
              <a:off x="3359" y="1608"/>
              <a:ext cx="55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90" name="Group 49"/>
          <p:cNvGrpSpPr/>
          <p:nvPr/>
        </p:nvGrpSpPr>
        <p:grpSpPr bwMode="auto">
          <a:xfrm>
            <a:off x="755605" y="5086500"/>
            <a:ext cx="695326" cy="979488"/>
            <a:chOff x="3273" y="1290"/>
            <a:chExt cx="438" cy="617"/>
          </a:xfrm>
        </p:grpSpPr>
        <p:sp>
          <p:nvSpPr>
            <p:cNvPr id="91" name="Text Box 50"/>
            <p:cNvSpPr txBox="1">
              <a:spLocks noChangeArrowheads="1"/>
            </p:cNvSpPr>
            <p:nvPr/>
          </p:nvSpPr>
          <p:spPr bwMode="auto">
            <a:xfrm>
              <a:off x="3273" y="1539"/>
              <a:ext cx="43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12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" name="Text Box 51"/>
            <p:cNvSpPr txBox="1">
              <a:spLocks noChangeArrowheads="1"/>
            </p:cNvSpPr>
            <p:nvPr/>
          </p:nvSpPr>
          <p:spPr bwMode="auto">
            <a:xfrm>
              <a:off x="3346" y="1290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7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3" name="Line 52"/>
            <p:cNvSpPr>
              <a:spLocks noChangeShapeType="1"/>
            </p:cNvSpPr>
            <p:nvPr/>
          </p:nvSpPr>
          <p:spPr bwMode="auto">
            <a:xfrm>
              <a:off x="3359" y="1608"/>
              <a:ext cx="25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94" name="TextBox 2"/>
          <p:cNvSpPr txBox="1">
            <a:spLocks noChangeArrowheads="1"/>
          </p:cNvSpPr>
          <p:nvPr/>
        </p:nvSpPr>
        <p:spPr bwMode="auto">
          <a:xfrm>
            <a:off x="1322245" y="5275414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95" name="Group 54"/>
          <p:cNvGrpSpPr/>
          <p:nvPr/>
        </p:nvGrpSpPr>
        <p:grpSpPr bwMode="auto">
          <a:xfrm>
            <a:off x="1666252" y="5086499"/>
            <a:ext cx="504825" cy="1025525"/>
            <a:chOff x="3528" y="1290"/>
            <a:chExt cx="318" cy="646"/>
          </a:xfrm>
        </p:grpSpPr>
        <p:sp>
          <p:nvSpPr>
            <p:cNvPr id="96" name="Text Box 55"/>
            <p:cNvSpPr txBox="1">
              <a:spLocks noChangeArrowheads="1"/>
            </p:cNvSpPr>
            <p:nvPr/>
          </p:nvSpPr>
          <p:spPr bwMode="auto">
            <a:xfrm>
              <a:off x="3528" y="1568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7" name="Text Box 56"/>
            <p:cNvSpPr txBox="1">
              <a:spLocks noChangeArrowheads="1"/>
            </p:cNvSpPr>
            <p:nvPr/>
          </p:nvSpPr>
          <p:spPr bwMode="auto">
            <a:xfrm>
              <a:off x="3532" y="1290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3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8" name="Line 57"/>
            <p:cNvSpPr>
              <a:spLocks noChangeShapeType="1"/>
            </p:cNvSpPr>
            <p:nvPr/>
          </p:nvSpPr>
          <p:spPr bwMode="auto">
            <a:xfrm>
              <a:off x="3545" y="161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99" name="TextBox 2"/>
          <p:cNvSpPr txBox="1">
            <a:spLocks noChangeArrowheads="1"/>
          </p:cNvSpPr>
          <p:nvPr/>
        </p:nvSpPr>
        <p:spPr bwMode="auto">
          <a:xfrm>
            <a:off x="2098300" y="5267526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00" name="Group 68"/>
          <p:cNvGrpSpPr/>
          <p:nvPr/>
        </p:nvGrpSpPr>
        <p:grpSpPr bwMode="auto">
          <a:xfrm>
            <a:off x="2292375" y="5073462"/>
            <a:ext cx="673100" cy="1028700"/>
            <a:chOff x="3734" y="1290"/>
            <a:chExt cx="424" cy="648"/>
          </a:xfrm>
        </p:grpSpPr>
        <p:sp>
          <p:nvSpPr>
            <p:cNvPr id="101" name="Text Box 69"/>
            <p:cNvSpPr txBox="1">
              <a:spLocks noChangeArrowheads="1"/>
            </p:cNvSpPr>
            <p:nvPr/>
          </p:nvSpPr>
          <p:spPr bwMode="auto">
            <a:xfrm>
              <a:off x="3734" y="1570"/>
              <a:ext cx="42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12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" name="Text Box 70"/>
            <p:cNvSpPr txBox="1">
              <a:spLocks noChangeArrowheads="1"/>
            </p:cNvSpPr>
            <p:nvPr/>
          </p:nvSpPr>
          <p:spPr bwMode="auto">
            <a:xfrm>
              <a:off x="3820" y="1290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" name="Line 71"/>
            <p:cNvSpPr>
              <a:spLocks noChangeShapeType="1"/>
            </p:cNvSpPr>
            <p:nvPr/>
          </p:nvSpPr>
          <p:spPr bwMode="auto">
            <a:xfrm>
              <a:off x="3846" y="1612"/>
              <a:ext cx="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104" name="TextBox 2"/>
          <p:cNvSpPr txBox="1">
            <a:spLocks noChangeArrowheads="1"/>
          </p:cNvSpPr>
          <p:nvPr/>
        </p:nvSpPr>
        <p:spPr bwMode="auto">
          <a:xfrm>
            <a:off x="2843485" y="5263117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＝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5" name="TextBox 2"/>
          <p:cNvSpPr txBox="1">
            <a:spLocks noChangeArrowheads="1"/>
          </p:cNvSpPr>
          <p:nvPr/>
        </p:nvSpPr>
        <p:spPr bwMode="auto">
          <a:xfrm>
            <a:off x="4228992" y="5270864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06" name="Group 49"/>
          <p:cNvGrpSpPr/>
          <p:nvPr/>
        </p:nvGrpSpPr>
        <p:grpSpPr bwMode="auto">
          <a:xfrm>
            <a:off x="3147510" y="4977547"/>
            <a:ext cx="1144588" cy="1146175"/>
            <a:chOff x="3295" y="1237"/>
            <a:chExt cx="721" cy="722"/>
          </a:xfrm>
        </p:grpSpPr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107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3295" y="1591"/>
                  <a:ext cx="721" cy="3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w="12700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(  </m:t>
                        </m:r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  )</m:t>
                        </m:r>
                      </m:oMath>
                    </m:oMathPara>
                  </a14:m>
                  <a:endParaRPr lang="zh-CN" altLang="en-US" sz="3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</mc:Choice>
          <mc:Fallback>
            <p:sp>
              <p:nvSpPr>
                <p:cNvPr id="107" name="Text Box 5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295" y="1591"/>
                  <a:ext cx="721" cy="368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108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3295" y="1237"/>
                  <a:ext cx="706" cy="3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w="12700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(   </m:t>
                        </m:r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 )</m:t>
                        </m:r>
                      </m:oMath>
                    </m:oMathPara>
                  </a14:m>
                  <a:endParaRPr lang="zh-CN" altLang="en-US" sz="3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</mc:Choice>
          <mc:Fallback>
            <p:sp>
              <p:nvSpPr>
                <p:cNvPr id="108" name="Text Box 5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295" y="1237"/>
                  <a:ext cx="706" cy="368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9" name="Line 52"/>
            <p:cNvSpPr>
              <a:spLocks noChangeShapeType="1"/>
            </p:cNvSpPr>
            <p:nvPr/>
          </p:nvSpPr>
          <p:spPr bwMode="auto">
            <a:xfrm>
              <a:off x="3359" y="1608"/>
              <a:ext cx="60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110" name="TextBox 2"/>
          <p:cNvSpPr txBox="1">
            <a:spLocks noChangeArrowheads="1"/>
          </p:cNvSpPr>
          <p:nvPr/>
        </p:nvSpPr>
        <p:spPr bwMode="auto">
          <a:xfrm>
            <a:off x="4530024" y="3014416"/>
            <a:ext cx="3603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11" name="Group 49"/>
          <p:cNvGrpSpPr/>
          <p:nvPr/>
        </p:nvGrpSpPr>
        <p:grpSpPr bwMode="auto">
          <a:xfrm>
            <a:off x="4780532" y="4988659"/>
            <a:ext cx="1231900" cy="1146175"/>
            <a:chOff x="3295" y="1237"/>
            <a:chExt cx="776" cy="722"/>
          </a:xfrm>
        </p:grpSpPr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112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3295" y="1591"/>
                  <a:ext cx="735" cy="3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w="12700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(   </m:t>
                        </m:r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 )</m:t>
                        </m:r>
                      </m:oMath>
                    </m:oMathPara>
                  </a14:m>
                  <a:endParaRPr lang="zh-CN" altLang="en-US" sz="3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</mc:Choice>
          <mc:Fallback>
            <p:sp>
              <p:nvSpPr>
                <p:cNvPr id="112" name="Text Box 5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295" y="1591"/>
                  <a:ext cx="735" cy="368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113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3295" y="1237"/>
                  <a:ext cx="776" cy="3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w="12700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    )</m:t>
                        </m:r>
                      </m:oMath>
                    </m:oMathPara>
                  </a14:m>
                  <a:endParaRPr lang="zh-CN" altLang="en-US" sz="3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</mc:Choice>
          <mc:Fallback>
            <p:sp>
              <p:nvSpPr>
                <p:cNvPr id="113" name="Text Box 5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295" y="1237"/>
                  <a:ext cx="776" cy="368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4" name="Line 52"/>
            <p:cNvSpPr>
              <a:spLocks noChangeShapeType="1"/>
            </p:cNvSpPr>
            <p:nvPr/>
          </p:nvSpPr>
          <p:spPr bwMode="auto">
            <a:xfrm>
              <a:off x="3359" y="1608"/>
              <a:ext cx="67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116" name="Group 49"/>
          <p:cNvGrpSpPr/>
          <p:nvPr/>
        </p:nvGrpSpPr>
        <p:grpSpPr bwMode="auto">
          <a:xfrm>
            <a:off x="6437590" y="5011549"/>
            <a:ext cx="1177925" cy="1146175"/>
            <a:chOff x="3295" y="1237"/>
            <a:chExt cx="742" cy="722"/>
          </a:xfrm>
        </p:grpSpPr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117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3295" y="1591"/>
                  <a:ext cx="682" cy="3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w="12700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(   </m:t>
                        </m:r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 )</m:t>
                        </m:r>
                      </m:oMath>
                    </m:oMathPara>
                  </a14:m>
                  <a:endParaRPr lang="zh-CN" altLang="en-US" sz="3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</mc:Choice>
          <mc:Fallback>
            <p:sp>
              <p:nvSpPr>
                <p:cNvPr id="117" name="Text Box 5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295" y="1591"/>
                  <a:ext cx="682" cy="368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118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3295" y="1237"/>
                  <a:ext cx="742" cy="3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w="12700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( </m:t>
                        </m:r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000000"/>
                            </a:solidFill>
                            <a:latin typeface="Arial Unicode MS" panose="020B0604020202020204" pitchFamily="34" charset="-122"/>
                            <a:ea typeface="Arial Unicode MS" panose="020B0604020202020204" pitchFamily="34" charset="-122"/>
                            <a:cs typeface="Arial Unicode MS" panose="020B0604020202020204" pitchFamily="34" charset="-122"/>
                          </a:rPr>
                          <m:t>   )</m:t>
                        </m:r>
                      </m:oMath>
                    </m:oMathPara>
                  </a14:m>
                  <a:endParaRPr lang="zh-CN" altLang="en-US" sz="3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</mc:Choice>
          <mc:Fallback>
            <p:sp>
              <p:nvSpPr>
                <p:cNvPr id="118" name="Text Box 5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295" y="1237"/>
                  <a:ext cx="742" cy="368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9" name="Line 52"/>
            <p:cNvSpPr>
              <a:spLocks noChangeShapeType="1"/>
            </p:cNvSpPr>
            <p:nvPr/>
          </p:nvSpPr>
          <p:spPr bwMode="auto">
            <a:xfrm>
              <a:off x="3359" y="1608"/>
              <a:ext cx="55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121" name="矩形 120"/>
          <p:cNvSpPr/>
          <p:nvPr/>
        </p:nvSpPr>
        <p:spPr>
          <a:xfrm>
            <a:off x="5867060" y="5165913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○</a:t>
            </a:r>
            <a:endParaRPr lang="zh-CN" altLang="en-US" sz="4400" dirty="0"/>
          </a:p>
        </p:txBody>
      </p:sp>
      <p:sp>
        <p:nvSpPr>
          <p:cNvPr id="123" name="TextBox 2"/>
          <p:cNvSpPr txBox="1">
            <a:spLocks noChangeArrowheads="1"/>
          </p:cNvSpPr>
          <p:nvPr/>
        </p:nvSpPr>
        <p:spPr bwMode="auto">
          <a:xfrm>
            <a:off x="2697304" y="4437169"/>
            <a:ext cx="3603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4" name="TextBox 2"/>
          <p:cNvSpPr txBox="1">
            <a:spLocks noChangeArrowheads="1"/>
          </p:cNvSpPr>
          <p:nvPr/>
        </p:nvSpPr>
        <p:spPr bwMode="auto">
          <a:xfrm>
            <a:off x="2723466" y="3861048"/>
            <a:ext cx="3603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5" name="TextBox 2"/>
          <p:cNvSpPr txBox="1">
            <a:spLocks noChangeArrowheads="1"/>
          </p:cNvSpPr>
          <p:nvPr/>
        </p:nvSpPr>
        <p:spPr bwMode="auto">
          <a:xfrm>
            <a:off x="4983320" y="5517946"/>
            <a:ext cx="72853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6" name="TextBox 2"/>
          <p:cNvSpPr txBox="1">
            <a:spLocks noChangeArrowheads="1"/>
          </p:cNvSpPr>
          <p:nvPr/>
        </p:nvSpPr>
        <p:spPr bwMode="auto">
          <a:xfrm>
            <a:off x="5193877" y="4954181"/>
            <a:ext cx="3603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7" name="TextBox 2"/>
          <p:cNvSpPr txBox="1">
            <a:spLocks noChangeArrowheads="1"/>
          </p:cNvSpPr>
          <p:nvPr/>
        </p:nvSpPr>
        <p:spPr bwMode="auto">
          <a:xfrm>
            <a:off x="3523288" y="5553668"/>
            <a:ext cx="3603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8" name="TextBox 2"/>
          <p:cNvSpPr txBox="1">
            <a:spLocks noChangeArrowheads="1"/>
          </p:cNvSpPr>
          <p:nvPr/>
        </p:nvSpPr>
        <p:spPr bwMode="auto">
          <a:xfrm>
            <a:off x="3549450" y="4977547"/>
            <a:ext cx="3603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9" name="TextBox 2"/>
          <p:cNvSpPr txBox="1">
            <a:spLocks noChangeArrowheads="1"/>
          </p:cNvSpPr>
          <p:nvPr/>
        </p:nvSpPr>
        <p:spPr bwMode="auto">
          <a:xfrm>
            <a:off x="6621819" y="5566362"/>
            <a:ext cx="72853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0" name="TextBox 2"/>
          <p:cNvSpPr txBox="1">
            <a:spLocks noChangeArrowheads="1"/>
          </p:cNvSpPr>
          <p:nvPr/>
        </p:nvSpPr>
        <p:spPr bwMode="auto">
          <a:xfrm>
            <a:off x="6832376" y="5002597"/>
            <a:ext cx="3603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1" name="TextBox 2"/>
          <p:cNvSpPr txBox="1">
            <a:spLocks noChangeArrowheads="1"/>
          </p:cNvSpPr>
          <p:nvPr/>
        </p:nvSpPr>
        <p:spPr bwMode="auto">
          <a:xfrm>
            <a:off x="6035038" y="5219293"/>
            <a:ext cx="3603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110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1" y="1015091"/>
            <a:ext cx="5687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）怎样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简便就怎样计算。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grpSp>
        <p:nvGrpSpPr>
          <p:cNvPr id="12" name="Group 49"/>
          <p:cNvGrpSpPr/>
          <p:nvPr/>
        </p:nvGrpSpPr>
        <p:grpSpPr bwMode="auto">
          <a:xfrm>
            <a:off x="4644008" y="1509255"/>
            <a:ext cx="517525" cy="979488"/>
            <a:chOff x="3346" y="1290"/>
            <a:chExt cx="326" cy="617"/>
          </a:xfrm>
        </p:grpSpPr>
        <p:sp>
          <p:nvSpPr>
            <p:cNvPr id="26" name="Text Box 50"/>
            <p:cNvSpPr txBox="1">
              <a:spLocks noChangeArrowheads="1"/>
            </p:cNvSpPr>
            <p:nvPr/>
          </p:nvSpPr>
          <p:spPr bwMode="auto">
            <a:xfrm>
              <a:off x="3354" y="1539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3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51"/>
            <p:cNvSpPr txBox="1">
              <a:spLocks noChangeArrowheads="1"/>
            </p:cNvSpPr>
            <p:nvPr/>
          </p:nvSpPr>
          <p:spPr bwMode="auto">
            <a:xfrm>
              <a:off x="3346" y="1290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Line 52"/>
            <p:cNvSpPr>
              <a:spLocks noChangeShapeType="1"/>
            </p:cNvSpPr>
            <p:nvPr/>
          </p:nvSpPr>
          <p:spPr bwMode="auto">
            <a:xfrm>
              <a:off x="3359" y="1608"/>
              <a:ext cx="25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5094768" y="1698169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4" name="Group 54"/>
          <p:cNvGrpSpPr/>
          <p:nvPr/>
        </p:nvGrpSpPr>
        <p:grpSpPr bwMode="auto">
          <a:xfrm>
            <a:off x="5438775" y="1509254"/>
            <a:ext cx="504825" cy="1025525"/>
            <a:chOff x="3528" y="1290"/>
            <a:chExt cx="318" cy="646"/>
          </a:xfrm>
        </p:grpSpPr>
        <p:sp>
          <p:nvSpPr>
            <p:cNvPr id="23" name="Text Box 55"/>
            <p:cNvSpPr txBox="1">
              <a:spLocks noChangeArrowheads="1"/>
            </p:cNvSpPr>
            <p:nvPr/>
          </p:nvSpPr>
          <p:spPr bwMode="auto">
            <a:xfrm>
              <a:off x="3528" y="1568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7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" name="Text Box 56"/>
            <p:cNvSpPr txBox="1">
              <a:spLocks noChangeArrowheads="1"/>
            </p:cNvSpPr>
            <p:nvPr/>
          </p:nvSpPr>
          <p:spPr bwMode="auto">
            <a:xfrm>
              <a:off x="3532" y="1290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Line 57"/>
            <p:cNvSpPr>
              <a:spLocks noChangeShapeType="1"/>
            </p:cNvSpPr>
            <p:nvPr/>
          </p:nvSpPr>
          <p:spPr bwMode="auto">
            <a:xfrm>
              <a:off x="3545" y="161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16" name="TextBox 2"/>
          <p:cNvSpPr txBox="1">
            <a:spLocks noChangeArrowheads="1"/>
          </p:cNvSpPr>
          <p:nvPr/>
        </p:nvSpPr>
        <p:spPr bwMode="auto">
          <a:xfrm>
            <a:off x="5870823" y="1690281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7" name="Group 68"/>
          <p:cNvGrpSpPr/>
          <p:nvPr/>
        </p:nvGrpSpPr>
        <p:grpSpPr bwMode="auto">
          <a:xfrm>
            <a:off x="6158855" y="1496217"/>
            <a:ext cx="504825" cy="1028700"/>
            <a:chOff x="3809" y="1290"/>
            <a:chExt cx="318" cy="648"/>
          </a:xfrm>
        </p:grpSpPr>
        <p:sp>
          <p:nvSpPr>
            <p:cNvPr id="18" name="Text Box 69"/>
            <p:cNvSpPr txBox="1">
              <a:spLocks noChangeArrowheads="1"/>
            </p:cNvSpPr>
            <p:nvPr/>
          </p:nvSpPr>
          <p:spPr bwMode="auto">
            <a:xfrm>
              <a:off x="3809" y="1570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Text Box 70"/>
            <p:cNvSpPr txBox="1">
              <a:spLocks noChangeArrowheads="1"/>
            </p:cNvSpPr>
            <p:nvPr/>
          </p:nvSpPr>
          <p:spPr bwMode="auto">
            <a:xfrm>
              <a:off x="3820" y="1290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Line 71"/>
            <p:cNvSpPr>
              <a:spLocks noChangeShapeType="1"/>
            </p:cNvSpPr>
            <p:nvPr/>
          </p:nvSpPr>
          <p:spPr bwMode="auto">
            <a:xfrm>
              <a:off x="3846" y="1612"/>
              <a:ext cx="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53" name="TextBox 2"/>
          <p:cNvSpPr txBox="1">
            <a:spLocks noChangeArrowheads="1"/>
          </p:cNvSpPr>
          <p:nvPr/>
        </p:nvSpPr>
        <p:spPr bwMode="auto">
          <a:xfrm>
            <a:off x="6590903" y="1685872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54" name="Group 49"/>
          <p:cNvGrpSpPr/>
          <p:nvPr/>
        </p:nvGrpSpPr>
        <p:grpSpPr bwMode="auto">
          <a:xfrm>
            <a:off x="7020519" y="1484784"/>
            <a:ext cx="517525" cy="979488"/>
            <a:chOff x="3346" y="1290"/>
            <a:chExt cx="326" cy="617"/>
          </a:xfrm>
        </p:grpSpPr>
        <p:sp>
          <p:nvSpPr>
            <p:cNvPr id="55" name="Text Box 50"/>
            <p:cNvSpPr txBox="1">
              <a:spLocks noChangeArrowheads="1"/>
            </p:cNvSpPr>
            <p:nvPr/>
          </p:nvSpPr>
          <p:spPr bwMode="auto">
            <a:xfrm>
              <a:off x="3354" y="1539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3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" name="Text Box 51"/>
            <p:cNvSpPr txBox="1">
              <a:spLocks noChangeArrowheads="1"/>
            </p:cNvSpPr>
            <p:nvPr/>
          </p:nvSpPr>
          <p:spPr bwMode="auto">
            <a:xfrm>
              <a:off x="3346" y="1290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7" name="Line 52"/>
            <p:cNvSpPr>
              <a:spLocks noChangeShapeType="1"/>
            </p:cNvSpPr>
            <p:nvPr/>
          </p:nvSpPr>
          <p:spPr bwMode="auto">
            <a:xfrm>
              <a:off x="3359" y="1608"/>
              <a:ext cx="25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90" name="Group 49"/>
          <p:cNvGrpSpPr/>
          <p:nvPr/>
        </p:nvGrpSpPr>
        <p:grpSpPr bwMode="auto">
          <a:xfrm>
            <a:off x="1387403" y="1519163"/>
            <a:ext cx="695326" cy="979488"/>
            <a:chOff x="3273" y="1290"/>
            <a:chExt cx="438" cy="617"/>
          </a:xfrm>
        </p:grpSpPr>
        <p:sp>
          <p:nvSpPr>
            <p:cNvPr id="91" name="Text Box 50"/>
            <p:cNvSpPr txBox="1">
              <a:spLocks noChangeArrowheads="1"/>
            </p:cNvSpPr>
            <p:nvPr/>
          </p:nvSpPr>
          <p:spPr bwMode="auto">
            <a:xfrm>
              <a:off x="3273" y="1539"/>
              <a:ext cx="43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12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" name="Text Box 51"/>
            <p:cNvSpPr txBox="1">
              <a:spLocks noChangeArrowheads="1"/>
            </p:cNvSpPr>
            <p:nvPr/>
          </p:nvSpPr>
          <p:spPr bwMode="auto">
            <a:xfrm>
              <a:off x="3346" y="1290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3" name="Line 52"/>
            <p:cNvSpPr>
              <a:spLocks noChangeShapeType="1"/>
            </p:cNvSpPr>
            <p:nvPr/>
          </p:nvSpPr>
          <p:spPr bwMode="auto">
            <a:xfrm>
              <a:off x="3359" y="1608"/>
              <a:ext cx="25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94" name="TextBox 2"/>
          <p:cNvSpPr txBox="1">
            <a:spLocks noChangeArrowheads="1"/>
          </p:cNvSpPr>
          <p:nvPr/>
        </p:nvSpPr>
        <p:spPr bwMode="auto">
          <a:xfrm>
            <a:off x="1112216" y="1706161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95" name="Group 54"/>
          <p:cNvGrpSpPr/>
          <p:nvPr/>
        </p:nvGrpSpPr>
        <p:grpSpPr bwMode="auto">
          <a:xfrm>
            <a:off x="723242" y="1507384"/>
            <a:ext cx="504825" cy="1025525"/>
            <a:chOff x="3528" y="1290"/>
            <a:chExt cx="318" cy="646"/>
          </a:xfrm>
        </p:grpSpPr>
        <p:sp>
          <p:nvSpPr>
            <p:cNvPr id="96" name="Text Box 55"/>
            <p:cNvSpPr txBox="1">
              <a:spLocks noChangeArrowheads="1"/>
            </p:cNvSpPr>
            <p:nvPr/>
          </p:nvSpPr>
          <p:spPr bwMode="auto">
            <a:xfrm>
              <a:off x="3528" y="1568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6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7" name="Text Box 56"/>
            <p:cNvSpPr txBox="1">
              <a:spLocks noChangeArrowheads="1"/>
            </p:cNvSpPr>
            <p:nvPr/>
          </p:nvSpPr>
          <p:spPr bwMode="auto">
            <a:xfrm>
              <a:off x="3532" y="1290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8" name="Line 57"/>
            <p:cNvSpPr>
              <a:spLocks noChangeShapeType="1"/>
            </p:cNvSpPr>
            <p:nvPr/>
          </p:nvSpPr>
          <p:spPr bwMode="auto">
            <a:xfrm>
              <a:off x="3545" y="161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99" name="TextBox 2"/>
          <p:cNvSpPr txBox="1">
            <a:spLocks noChangeArrowheads="1"/>
          </p:cNvSpPr>
          <p:nvPr/>
        </p:nvSpPr>
        <p:spPr bwMode="auto">
          <a:xfrm>
            <a:off x="1907381" y="1700808"/>
            <a:ext cx="3603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＋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00" name="Group 68"/>
          <p:cNvGrpSpPr/>
          <p:nvPr/>
        </p:nvGrpSpPr>
        <p:grpSpPr bwMode="auto">
          <a:xfrm>
            <a:off x="2136494" y="1504209"/>
            <a:ext cx="673100" cy="1028700"/>
            <a:chOff x="3734" y="1290"/>
            <a:chExt cx="424" cy="648"/>
          </a:xfrm>
        </p:grpSpPr>
        <p:sp>
          <p:nvSpPr>
            <p:cNvPr id="101" name="Text Box 69"/>
            <p:cNvSpPr txBox="1">
              <a:spLocks noChangeArrowheads="1"/>
            </p:cNvSpPr>
            <p:nvPr/>
          </p:nvSpPr>
          <p:spPr bwMode="auto">
            <a:xfrm>
              <a:off x="3734" y="1570"/>
              <a:ext cx="42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12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" name="Text Box 70"/>
            <p:cNvSpPr txBox="1">
              <a:spLocks noChangeArrowheads="1"/>
            </p:cNvSpPr>
            <p:nvPr/>
          </p:nvSpPr>
          <p:spPr bwMode="auto">
            <a:xfrm>
              <a:off x="3820" y="1290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7</a:t>
              </a:r>
              <a:endPara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" name="Line 71"/>
            <p:cNvSpPr>
              <a:spLocks noChangeShapeType="1"/>
            </p:cNvSpPr>
            <p:nvPr/>
          </p:nvSpPr>
          <p:spPr bwMode="auto">
            <a:xfrm>
              <a:off x="3846" y="1612"/>
              <a:ext cx="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115" name="Text Box 6"/>
          <p:cNvSpPr txBox="1">
            <a:spLocks noChangeArrowheads="1"/>
          </p:cNvSpPr>
          <p:nvPr/>
        </p:nvSpPr>
        <p:spPr bwMode="auto">
          <a:xfrm>
            <a:off x="45245" y="2636746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120" name="Text Box 6"/>
          <p:cNvSpPr txBox="1">
            <a:spLocks noChangeArrowheads="1"/>
          </p:cNvSpPr>
          <p:nvPr/>
        </p:nvSpPr>
        <p:spPr bwMode="auto">
          <a:xfrm>
            <a:off x="1043608" y="258449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en-US" altLang="zh-CN" sz="3600" dirty="0"/>
          </a:p>
        </p:txBody>
      </p:sp>
      <p:sp>
        <p:nvSpPr>
          <p:cNvPr id="132" name="Text Box 8"/>
          <p:cNvSpPr txBox="1">
            <a:spLocks noChangeArrowheads="1"/>
          </p:cNvSpPr>
          <p:nvPr/>
        </p:nvSpPr>
        <p:spPr bwMode="auto">
          <a:xfrm>
            <a:off x="2195736" y="2559218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zh-CN" altLang="en-US" sz="3600" dirty="0"/>
          </a:p>
        </p:txBody>
      </p:sp>
      <p:grpSp>
        <p:nvGrpSpPr>
          <p:cNvPr id="133" name="Group 143"/>
          <p:cNvGrpSpPr/>
          <p:nvPr/>
        </p:nvGrpSpPr>
        <p:grpSpPr bwMode="auto">
          <a:xfrm>
            <a:off x="1763688" y="2463283"/>
            <a:ext cx="503238" cy="911227"/>
            <a:chOff x="3748" y="3348"/>
            <a:chExt cx="317" cy="574"/>
          </a:xfrm>
        </p:grpSpPr>
        <p:grpSp>
          <p:nvGrpSpPr>
            <p:cNvPr id="134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36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12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7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5" name="Rectangle 147"/>
            <p:cNvSpPr>
              <a:spLocks noChangeArrowheads="1"/>
            </p:cNvSpPr>
            <p:nvPr/>
          </p:nvSpPr>
          <p:spPr bwMode="auto">
            <a:xfrm>
              <a:off x="3850" y="3348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38" name="Text Box 6"/>
          <p:cNvSpPr txBox="1">
            <a:spLocks noChangeArrowheads="1"/>
          </p:cNvSpPr>
          <p:nvPr/>
        </p:nvSpPr>
        <p:spPr bwMode="auto">
          <a:xfrm>
            <a:off x="1259632" y="259956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（</a:t>
            </a:r>
            <a:endParaRPr lang="en-US" altLang="zh-CN" sz="3600" dirty="0"/>
          </a:p>
        </p:txBody>
      </p:sp>
      <p:sp>
        <p:nvSpPr>
          <p:cNvPr id="139" name="Text Box 6"/>
          <p:cNvSpPr txBox="1">
            <a:spLocks noChangeArrowheads="1"/>
          </p:cNvSpPr>
          <p:nvPr/>
        </p:nvSpPr>
        <p:spPr bwMode="auto">
          <a:xfrm>
            <a:off x="3275856" y="2533498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）</a:t>
            </a:r>
            <a:endParaRPr lang="en-US" altLang="zh-CN" sz="3600" dirty="0"/>
          </a:p>
        </p:txBody>
      </p:sp>
      <p:grpSp>
        <p:nvGrpSpPr>
          <p:cNvPr id="140" name="Group 143"/>
          <p:cNvGrpSpPr/>
          <p:nvPr/>
        </p:nvGrpSpPr>
        <p:grpSpPr bwMode="auto">
          <a:xfrm>
            <a:off x="2783563" y="2424866"/>
            <a:ext cx="503238" cy="923927"/>
            <a:chOff x="3748" y="3340"/>
            <a:chExt cx="317" cy="582"/>
          </a:xfrm>
        </p:grpSpPr>
        <p:grpSp>
          <p:nvGrpSpPr>
            <p:cNvPr id="141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43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12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44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2" name="Rectangle 147"/>
            <p:cNvSpPr>
              <a:spLocks noChangeArrowheads="1"/>
            </p:cNvSpPr>
            <p:nvPr/>
          </p:nvSpPr>
          <p:spPr bwMode="auto">
            <a:xfrm>
              <a:off x="3856" y="3340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7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45" name="Group 143"/>
          <p:cNvGrpSpPr/>
          <p:nvPr/>
        </p:nvGrpSpPr>
        <p:grpSpPr bwMode="auto">
          <a:xfrm>
            <a:off x="663120" y="2487629"/>
            <a:ext cx="501650" cy="931864"/>
            <a:chOff x="3748" y="3341"/>
            <a:chExt cx="316" cy="587"/>
          </a:xfrm>
        </p:grpSpPr>
        <p:grpSp>
          <p:nvGrpSpPr>
            <p:cNvPr id="146" name="Group 144"/>
            <p:cNvGrpSpPr/>
            <p:nvPr/>
          </p:nvGrpSpPr>
          <p:grpSpPr bwMode="auto">
            <a:xfrm>
              <a:off x="3748" y="3618"/>
              <a:ext cx="316" cy="310"/>
              <a:chOff x="3748" y="3618"/>
              <a:chExt cx="316" cy="310"/>
            </a:xfrm>
          </p:grpSpPr>
          <p:sp>
            <p:nvSpPr>
              <p:cNvPr id="148" name="Rectangle 146"/>
              <p:cNvSpPr>
                <a:spLocks noChangeArrowheads="1"/>
              </p:cNvSpPr>
              <p:nvPr/>
            </p:nvSpPr>
            <p:spPr bwMode="auto">
              <a:xfrm>
                <a:off x="3836" y="3618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49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7" name="Rectangle 147"/>
            <p:cNvSpPr>
              <a:spLocks noChangeArrowheads="1"/>
            </p:cNvSpPr>
            <p:nvPr/>
          </p:nvSpPr>
          <p:spPr bwMode="auto">
            <a:xfrm>
              <a:off x="3835" y="3341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50" name="Text Box 6"/>
          <p:cNvSpPr txBox="1">
            <a:spLocks noChangeArrowheads="1"/>
          </p:cNvSpPr>
          <p:nvPr/>
        </p:nvSpPr>
        <p:spPr bwMode="auto">
          <a:xfrm>
            <a:off x="56729" y="3520948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151" name="Text Box 6"/>
          <p:cNvSpPr txBox="1">
            <a:spLocks noChangeArrowheads="1"/>
          </p:cNvSpPr>
          <p:nvPr/>
        </p:nvSpPr>
        <p:spPr bwMode="auto">
          <a:xfrm>
            <a:off x="1055092" y="3468699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en-US" altLang="zh-CN" sz="3600" dirty="0"/>
          </a:p>
        </p:txBody>
      </p:sp>
      <p:grpSp>
        <p:nvGrpSpPr>
          <p:cNvPr id="152" name="Group 143"/>
          <p:cNvGrpSpPr/>
          <p:nvPr/>
        </p:nvGrpSpPr>
        <p:grpSpPr bwMode="auto">
          <a:xfrm>
            <a:off x="1619214" y="3347485"/>
            <a:ext cx="503238" cy="911227"/>
            <a:chOff x="3748" y="3348"/>
            <a:chExt cx="317" cy="574"/>
          </a:xfrm>
        </p:grpSpPr>
        <p:grpSp>
          <p:nvGrpSpPr>
            <p:cNvPr id="153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55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12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56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54" name="Rectangle 147"/>
            <p:cNvSpPr>
              <a:spLocks noChangeArrowheads="1"/>
            </p:cNvSpPr>
            <p:nvPr/>
          </p:nvSpPr>
          <p:spPr bwMode="auto">
            <a:xfrm>
              <a:off x="3850" y="3348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8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58" name="Group 143"/>
          <p:cNvGrpSpPr/>
          <p:nvPr/>
        </p:nvGrpSpPr>
        <p:grpSpPr bwMode="auto">
          <a:xfrm>
            <a:off x="674604" y="3371831"/>
            <a:ext cx="501650" cy="931864"/>
            <a:chOff x="3748" y="3341"/>
            <a:chExt cx="316" cy="587"/>
          </a:xfrm>
        </p:grpSpPr>
        <p:grpSp>
          <p:nvGrpSpPr>
            <p:cNvPr id="159" name="Group 144"/>
            <p:cNvGrpSpPr/>
            <p:nvPr/>
          </p:nvGrpSpPr>
          <p:grpSpPr bwMode="auto">
            <a:xfrm>
              <a:off x="3748" y="3618"/>
              <a:ext cx="316" cy="310"/>
              <a:chOff x="3748" y="3618"/>
              <a:chExt cx="316" cy="310"/>
            </a:xfrm>
          </p:grpSpPr>
          <p:sp>
            <p:nvSpPr>
              <p:cNvPr id="161" name="Rectangle 146"/>
              <p:cNvSpPr>
                <a:spLocks noChangeArrowheads="1"/>
              </p:cNvSpPr>
              <p:nvPr/>
            </p:nvSpPr>
            <p:spPr bwMode="auto">
              <a:xfrm>
                <a:off x="3836" y="3618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62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60" name="Rectangle 147"/>
            <p:cNvSpPr>
              <a:spLocks noChangeArrowheads="1"/>
            </p:cNvSpPr>
            <p:nvPr/>
          </p:nvSpPr>
          <p:spPr bwMode="auto">
            <a:xfrm>
              <a:off x="3835" y="3341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63" name="Text Box 6"/>
          <p:cNvSpPr txBox="1">
            <a:spLocks noChangeArrowheads="1"/>
          </p:cNvSpPr>
          <p:nvPr/>
        </p:nvSpPr>
        <p:spPr bwMode="auto">
          <a:xfrm>
            <a:off x="45245" y="4485642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164" name="Text Box 6"/>
          <p:cNvSpPr txBox="1">
            <a:spLocks noChangeArrowheads="1"/>
          </p:cNvSpPr>
          <p:nvPr/>
        </p:nvSpPr>
        <p:spPr bwMode="auto">
          <a:xfrm>
            <a:off x="1043608" y="4437112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en-US" altLang="zh-CN" sz="3600" dirty="0"/>
          </a:p>
        </p:txBody>
      </p:sp>
      <p:grpSp>
        <p:nvGrpSpPr>
          <p:cNvPr id="165" name="Group 143"/>
          <p:cNvGrpSpPr/>
          <p:nvPr/>
        </p:nvGrpSpPr>
        <p:grpSpPr bwMode="auto">
          <a:xfrm>
            <a:off x="1607724" y="4312179"/>
            <a:ext cx="501650" cy="949327"/>
            <a:chOff x="3748" y="3348"/>
            <a:chExt cx="316" cy="598"/>
          </a:xfrm>
        </p:grpSpPr>
        <p:grpSp>
          <p:nvGrpSpPr>
            <p:cNvPr id="166" name="Group 144"/>
            <p:cNvGrpSpPr/>
            <p:nvPr/>
          </p:nvGrpSpPr>
          <p:grpSpPr bwMode="auto">
            <a:xfrm>
              <a:off x="3748" y="3630"/>
              <a:ext cx="316" cy="316"/>
              <a:chOff x="3748" y="3630"/>
              <a:chExt cx="316" cy="316"/>
            </a:xfrm>
          </p:grpSpPr>
          <p:sp>
            <p:nvSpPr>
              <p:cNvPr id="168" name="Rectangle 146"/>
              <p:cNvSpPr>
                <a:spLocks noChangeArrowheads="1"/>
              </p:cNvSpPr>
              <p:nvPr/>
            </p:nvSpPr>
            <p:spPr bwMode="auto">
              <a:xfrm>
                <a:off x="3844" y="3636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69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67" name="Rectangle 147"/>
            <p:cNvSpPr>
              <a:spLocks noChangeArrowheads="1"/>
            </p:cNvSpPr>
            <p:nvPr/>
          </p:nvSpPr>
          <p:spPr bwMode="auto">
            <a:xfrm>
              <a:off x="3850" y="3348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4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70" name="Group 143"/>
          <p:cNvGrpSpPr/>
          <p:nvPr/>
        </p:nvGrpSpPr>
        <p:grpSpPr bwMode="auto">
          <a:xfrm>
            <a:off x="663120" y="4336525"/>
            <a:ext cx="501650" cy="931864"/>
            <a:chOff x="3748" y="3341"/>
            <a:chExt cx="316" cy="587"/>
          </a:xfrm>
        </p:grpSpPr>
        <p:grpSp>
          <p:nvGrpSpPr>
            <p:cNvPr id="171" name="Group 144"/>
            <p:cNvGrpSpPr/>
            <p:nvPr/>
          </p:nvGrpSpPr>
          <p:grpSpPr bwMode="auto">
            <a:xfrm>
              <a:off x="3748" y="3618"/>
              <a:ext cx="316" cy="310"/>
              <a:chOff x="3748" y="3618"/>
              <a:chExt cx="316" cy="310"/>
            </a:xfrm>
          </p:grpSpPr>
          <p:sp>
            <p:nvSpPr>
              <p:cNvPr id="173" name="Rectangle 146"/>
              <p:cNvSpPr>
                <a:spLocks noChangeArrowheads="1"/>
              </p:cNvSpPr>
              <p:nvPr/>
            </p:nvSpPr>
            <p:spPr bwMode="auto">
              <a:xfrm>
                <a:off x="3836" y="3618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72" name="Rectangle 147"/>
            <p:cNvSpPr>
              <a:spLocks noChangeArrowheads="1"/>
            </p:cNvSpPr>
            <p:nvPr/>
          </p:nvSpPr>
          <p:spPr bwMode="auto">
            <a:xfrm>
              <a:off x="3835" y="3341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75" name="Text Box 6"/>
          <p:cNvSpPr txBox="1">
            <a:spLocks noChangeArrowheads="1"/>
          </p:cNvSpPr>
          <p:nvPr/>
        </p:nvSpPr>
        <p:spPr bwMode="auto">
          <a:xfrm>
            <a:off x="35496" y="5436049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76" name="Group 143"/>
          <p:cNvGrpSpPr/>
          <p:nvPr/>
        </p:nvGrpSpPr>
        <p:grpSpPr bwMode="auto">
          <a:xfrm>
            <a:off x="653371" y="5271062"/>
            <a:ext cx="501650" cy="947740"/>
            <a:chOff x="3748" y="3331"/>
            <a:chExt cx="316" cy="597"/>
          </a:xfrm>
        </p:grpSpPr>
        <p:grpSp>
          <p:nvGrpSpPr>
            <p:cNvPr id="177" name="Group 144"/>
            <p:cNvGrpSpPr/>
            <p:nvPr/>
          </p:nvGrpSpPr>
          <p:grpSpPr bwMode="auto">
            <a:xfrm>
              <a:off x="3748" y="3618"/>
              <a:ext cx="316" cy="310"/>
              <a:chOff x="3748" y="3618"/>
              <a:chExt cx="316" cy="310"/>
            </a:xfrm>
          </p:grpSpPr>
          <p:sp>
            <p:nvSpPr>
              <p:cNvPr id="179" name="Rectangle 146"/>
              <p:cNvSpPr>
                <a:spLocks noChangeArrowheads="1"/>
              </p:cNvSpPr>
              <p:nvPr/>
            </p:nvSpPr>
            <p:spPr bwMode="auto">
              <a:xfrm>
                <a:off x="3836" y="3618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80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78" name="Rectangle 147"/>
            <p:cNvSpPr>
              <a:spLocks noChangeArrowheads="1"/>
            </p:cNvSpPr>
            <p:nvPr/>
          </p:nvSpPr>
          <p:spPr bwMode="auto">
            <a:xfrm>
              <a:off x="3835" y="3331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9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81" name="Text Box 6"/>
          <p:cNvSpPr txBox="1">
            <a:spLocks noChangeArrowheads="1"/>
          </p:cNvSpPr>
          <p:nvPr/>
        </p:nvSpPr>
        <p:spPr bwMode="auto">
          <a:xfrm>
            <a:off x="1129109" y="5454565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82" name="Group 143"/>
          <p:cNvGrpSpPr/>
          <p:nvPr/>
        </p:nvGrpSpPr>
        <p:grpSpPr bwMode="auto">
          <a:xfrm>
            <a:off x="1637453" y="5305448"/>
            <a:ext cx="501650" cy="931864"/>
            <a:chOff x="3748" y="3341"/>
            <a:chExt cx="316" cy="587"/>
          </a:xfrm>
        </p:grpSpPr>
        <p:grpSp>
          <p:nvGrpSpPr>
            <p:cNvPr id="183" name="Group 144"/>
            <p:cNvGrpSpPr/>
            <p:nvPr/>
          </p:nvGrpSpPr>
          <p:grpSpPr bwMode="auto">
            <a:xfrm>
              <a:off x="3748" y="3618"/>
              <a:ext cx="316" cy="310"/>
              <a:chOff x="3748" y="3618"/>
              <a:chExt cx="316" cy="310"/>
            </a:xfrm>
          </p:grpSpPr>
          <p:sp>
            <p:nvSpPr>
              <p:cNvPr id="185" name="Rectangle 146"/>
              <p:cNvSpPr>
                <a:spLocks noChangeArrowheads="1"/>
              </p:cNvSpPr>
              <p:nvPr/>
            </p:nvSpPr>
            <p:spPr bwMode="auto">
              <a:xfrm>
                <a:off x="3836" y="3618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2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86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84" name="Rectangle 147"/>
            <p:cNvSpPr>
              <a:spLocks noChangeArrowheads="1"/>
            </p:cNvSpPr>
            <p:nvPr/>
          </p:nvSpPr>
          <p:spPr bwMode="auto">
            <a:xfrm>
              <a:off x="3835" y="3341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93" name="Text Box 6"/>
          <p:cNvSpPr txBox="1">
            <a:spLocks noChangeArrowheads="1"/>
          </p:cNvSpPr>
          <p:nvPr/>
        </p:nvSpPr>
        <p:spPr bwMode="auto">
          <a:xfrm>
            <a:off x="4075824" y="2666951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194" name="Text Box 6"/>
          <p:cNvSpPr txBox="1">
            <a:spLocks noChangeArrowheads="1"/>
          </p:cNvSpPr>
          <p:nvPr/>
        </p:nvSpPr>
        <p:spPr bwMode="auto">
          <a:xfrm>
            <a:off x="6520522" y="2592658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en-US" altLang="zh-CN" sz="3600" dirty="0"/>
          </a:p>
        </p:txBody>
      </p:sp>
      <p:sp>
        <p:nvSpPr>
          <p:cNvPr id="195" name="Text Box 8"/>
          <p:cNvSpPr txBox="1">
            <a:spLocks noChangeArrowheads="1"/>
          </p:cNvSpPr>
          <p:nvPr/>
        </p:nvSpPr>
        <p:spPr bwMode="auto">
          <a:xfrm>
            <a:off x="5296386" y="2602456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zh-CN" altLang="en-US" sz="3600" dirty="0"/>
          </a:p>
        </p:txBody>
      </p:sp>
      <p:grpSp>
        <p:nvGrpSpPr>
          <p:cNvPr id="196" name="Group 143"/>
          <p:cNvGrpSpPr/>
          <p:nvPr/>
        </p:nvGrpSpPr>
        <p:grpSpPr bwMode="auto">
          <a:xfrm>
            <a:off x="4853025" y="2492896"/>
            <a:ext cx="501650" cy="933452"/>
            <a:chOff x="3748" y="3348"/>
            <a:chExt cx="316" cy="588"/>
          </a:xfrm>
        </p:grpSpPr>
        <p:grpSp>
          <p:nvGrpSpPr>
            <p:cNvPr id="197" name="Group 144"/>
            <p:cNvGrpSpPr/>
            <p:nvPr/>
          </p:nvGrpSpPr>
          <p:grpSpPr bwMode="auto">
            <a:xfrm>
              <a:off x="3748" y="3626"/>
              <a:ext cx="316" cy="310"/>
              <a:chOff x="3748" y="3626"/>
              <a:chExt cx="316" cy="310"/>
            </a:xfrm>
          </p:grpSpPr>
          <p:sp>
            <p:nvSpPr>
              <p:cNvPr id="199" name="Rectangle 146"/>
              <p:cNvSpPr>
                <a:spLocks noChangeArrowheads="1"/>
              </p:cNvSpPr>
              <p:nvPr/>
            </p:nvSpPr>
            <p:spPr bwMode="auto">
              <a:xfrm>
                <a:off x="3836" y="3626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0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98" name="Rectangle 147"/>
            <p:cNvSpPr>
              <a:spLocks noChangeArrowheads="1"/>
            </p:cNvSpPr>
            <p:nvPr/>
          </p:nvSpPr>
          <p:spPr bwMode="auto">
            <a:xfrm>
              <a:off x="3850" y="3348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1" name="Text Box 6"/>
          <p:cNvSpPr txBox="1">
            <a:spLocks noChangeArrowheads="1"/>
          </p:cNvSpPr>
          <p:nvPr/>
        </p:nvSpPr>
        <p:spPr bwMode="auto">
          <a:xfrm>
            <a:off x="4283968" y="2642798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（</a:t>
            </a:r>
            <a:endParaRPr lang="en-US" altLang="zh-CN" sz="3600" dirty="0"/>
          </a:p>
        </p:txBody>
      </p:sp>
      <p:sp>
        <p:nvSpPr>
          <p:cNvPr id="202" name="Text Box 6"/>
          <p:cNvSpPr txBox="1">
            <a:spLocks noChangeArrowheads="1"/>
          </p:cNvSpPr>
          <p:nvPr/>
        </p:nvSpPr>
        <p:spPr bwMode="auto">
          <a:xfrm>
            <a:off x="6304498" y="2564904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）</a:t>
            </a:r>
            <a:endParaRPr lang="en-US" altLang="zh-CN" sz="3600" dirty="0"/>
          </a:p>
        </p:txBody>
      </p:sp>
      <p:grpSp>
        <p:nvGrpSpPr>
          <p:cNvPr id="203" name="Group 143"/>
          <p:cNvGrpSpPr/>
          <p:nvPr/>
        </p:nvGrpSpPr>
        <p:grpSpPr bwMode="auto">
          <a:xfrm>
            <a:off x="5878776" y="2468104"/>
            <a:ext cx="501650" cy="923927"/>
            <a:chOff x="3748" y="3340"/>
            <a:chExt cx="316" cy="582"/>
          </a:xfrm>
        </p:grpSpPr>
        <p:grpSp>
          <p:nvGrpSpPr>
            <p:cNvPr id="204" name="Group 144"/>
            <p:cNvGrpSpPr/>
            <p:nvPr/>
          </p:nvGrpSpPr>
          <p:grpSpPr bwMode="auto">
            <a:xfrm>
              <a:off x="3748" y="3612"/>
              <a:ext cx="316" cy="310"/>
              <a:chOff x="3748" y="3612"/>
              <a:chExt cx="316" cy="310"/>
            </a:xfrm>
          </p:grpSpPr>
          <p:sp>
            <p:nvSpPr>
              <p:cNvPr id="206" name="Rectangle 146"/>
              <p:cNvSpPr>
                <a:spLocks noChangeArrowheads="1"/>
              </p:cNvSpPr>
              <p:nvPr/>
            </p:nvSpPr>
            <p:spPr bwMode="auto">
              <a:xfrm>
                <a:off x="3843" y="3612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7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05" name="Rectangle 147"/>
            <p:cNvSpPr>
              <a:spLocks noChangeArrowheads="1"/>
            </p:cNvSpPr>
            <p:nvPr/>
          </p:nvSpPr>
          <p:spPr bwMode="auto">
            <a:xfrm>
              <a:off x="3856" y="3340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13" name="Text Box 8"/>
          <p:cNvSpPr txBox="1">
            <a:spLocks noChangeArrowheads="1"/>
          </p:cNvSpPr>
          <p:nvPr/>
        </p:nvSpPr>
        <p:spPr bwMode="auto">
          <a:xfrm>
            <a:off x="7744658" y="255524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zh-CN" altLang="en-US" sz="3600" dirty="0"/>
          </a:p>
        </p:txBody>
      </p:sp>
      <p:grpSp>
        <p:nvGrpSpPr>
          <p:cNvPr id="214" name="Group 143"/>
          <p:cNvGrpSpPr/>
          <p:nvPr/>
        </p:nvGrpSpPr>
        <p:grpSpPr bwMode="auto">
          <a:xfrm>
            <a:off x="7329513" y="2459305"/>
            <a:ext cx="501650" cy="946152"/>
            <a:chOff x="3748" y="3348"/>
            <a:chExt cx="316" cy="596"/>
          </a:xfrm>
        </p:grpSpPr>
        <p:grpSp>
          <p:nvGrpSpPr>
            <p:cNvPr id="215" name="Group 144"/>
            <p:cNvGrpSpPr/>
            <p:nvPr/>
          </p:nvGrpSpPr>
          <p:grpSpPr bwMode="auto">
            <a:xfrm>
              <a:off x="3748" y="3630"/>
              <a:ext cx="316" cy="314"/>
              <a:chOff x="3748" y="3630"/>
              <a:chExt cx="316" cy="314"/>
            </a:xfrm>
          </p:grpSpPr>
          <p:sp>
            <p:nvSpPr>
              <p:cNvPr id="217" name="Rectangle 146"/>
              <p:cNvSpPr>
                <a:spLocks noChangeArrowheads="1"/>
              </p:cNvSpPr>
              <p:nvPr/>
            </p:nvSpPr>
            <p:spPr bwMode="auto">
              <a:xfrm>
                <a:off x="3850" y="3634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7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18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6" name="Rectangle 147"/>
            <p:cNvSpPr>
              <a:spLocks noChangeArrowheads="1"/>
            </p:cNvSpPr>
            <p:nvPr/>
          </p:nvSpPr>
          <p:spPr bwMode="auto">
            <a:xfrm>
              <a:off x="3850" y="3348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19" name="Text Box 6"/>
          <p:cNvSpPr txBox="1">
            <a:spLocks noChangeArrowheads="1"/>
          </p:cNvSpPr>
          <p:nvPr/>
        </p:nvSpPr>
        <p:spPr bwMode="auto">
          <a:xfrm>
            <a:off x="6748331" y="2595582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（</a:t>
            </a:r>
            <a:endParaRPr lang="en-US" altLang="zh-CN" sz="3600" dirty="0"/>
          </a:p>
        </p:txBody>
      </p:sp>
      <p:sp>
        <p:nvSpPr>
          <p:cNvPr id="220" name="Text Box 6"/>
          <p:cNvSpPr txBox="1">
            <a:spLocks noChangeArrowheads="1"/>
          </p:cNvSpPr>
          <p:nvPr/>
        </p:nvSpPr>
        <p:spPr bwMode="auto">
          <a:xfrm>
            <a:off x="8745244" y="2566645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）</a:t>
            </a:r>
            <a:endParaRPr lang="en-US" altLang="zh-CN" sz="3600" dirty="0"/>
          </a:p>
        </p:txBody>
      </p:sp>
      <p:grpSp>
        <p:nvGrpSpPr>
          <p:cNvPr id="221" name="Group 143"/>
          <p:cNvGrpSpPr/>
          <p:nvPr/>
        </p:nvGrpSpPr>
        <p:grpSpPr bwMode="auto">
          <a:xfrm>
            <a:off x="8332479" y="2420888"/>
            <a:ext cx="501650" cy="927102"/>
            <a:chOff x="3748" y="3340"/>
            <a:chExt cx="316" cy="584"/>
          </a:xfrm>
        </p:grpSpPr>
        <p:grpSp>
          <p:nvGrpSpPr>
            <p:cNvPr id="222" name="Group 144"/>
            <p:cNvGrpSpPr/>
            <p:nvPr/>
          </p:nvGrpSpPr>
          <p:grpSpPr bwMode="auto">
            <a:xfrm>
              <a:off x="3748" y="3614"/>
              <a:ext cx="316" cy="310"/>
              <a:chOff x="3748" y="3614"/>
              <a:chExt cx="316" cy="310"/>
            </a:xfrm>
          </p:grpSpPr>
          <p:sp>
            <p:nvSpPr>
              <p:cNvPr id="224" name="Rectangle 146"/>
              <p:cNvSpPr>
                <a:spLocks noChangeArrowheads="1"/>
              </p:cNvSpPr>
              <p:nvPr/>
            </p:nvSpPr>
            <p:spPr bwMode="auto">
              <a:xfrm>
                <a:off x="3847" y="3614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25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23" name="Rectangle 147"/>
            <p:cNvSpPr>
              <a:spLocks noChangeArrowheads="1"/>
            </p:cNvSpPr>
            <p:nvPr/>
          </p:nvSpPr>
          <p:spPr bwMode="auto">
            <a:xfrm>
              <a:off x="3856" y="3340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26" name="Text Box 6"/>
          <p:cNvSpPr txBox="1">
            <a:spLocks noChangeArrowheads="1"/>
          </p:cNvSpPr>
          <p:nvPr/>
        </p:nvSpPr>
        <p:spPr bwMode="auto">
          <a:xfrm>
            <a:off x="4067944" y="3533699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227" name="Text Box 6"/>
          <p:cNvSpPr txBox="1">
            <a:spLocks noChangeArrowheads="1"/>
          </p:cNvSpPr>
          <p:nvPr/>
        </p:nvSpPr>
        <p:spPr bwMode="auto">
          <a:xfrm>
            <a:off x="4959491" y="350551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en-US" altLang="zh-CN" sz="3600" dirty="0"/>
          </a:p>
        </p:txBody>
      </p:sp>
      <p:sp>
        <p:nvSpPr>
          <p:cNvPr id="231" name="Rectangle 147"/>
          <p:cNvSpPr>
            <a:spLocks noChangeArrowheads="1"/>
          </p:cNvSpPr>
          <p:nvPr/>
        </p:nvSpPr>
        <p:spPr bwMode="auto">
          <a:xfrm>
            <a:off x="4713708" y="3564519"/>
            <a:ext cx="2564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  <a:endParaRPr lang="en-US" altLang="zh-CN" sz="36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41" name="Text Box 8"/>
          <p:cNvSpPr txBox="1">
            <a:spLocks noChangeArrowheads="1"/>
          </p:cNvSpPr>
          <p:nvPr/>
        </p:nvSpPr>
        <p:spPr bwMode="auto">
          <a:xfrm>
            <a:off x="6183627" y="3468092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zh-CN" altLang="en-US" sz="3600" dirty="0"/>
          </a:p>
        </p:txBody>
      </p:sp>
      <p:grpSp>
        <p:nvGrpSpPr>
          <p:cNvPr id="242" name="Group 143"/>
          <p:cNvGrpSpPr/>
          <p:nvPr/>
        </p:nvGrpSpPr>
        <p:grpSpPr bwMode="auto">
          <a:xfrm>
            <a:off x="5768482" y="3361047"/>
            <a:ext cx="501650" cy="957265"/>
            <a:chOff x="3748" y="3341"/>
            <a:chExt cx="316" cy="603"/>
          </a:xfrm>
        </p:grpSpPr>
        <p:grpSp>
          <p:nvGrpSpPr>
            <p:cNvPr id="243" name="Group 144"/>
            <p:cNvGrpSpPr/>
            <p:nvPr/>
          </p:nvGrpSpPr>
          <p:grpSpPr bwMode="auto">
            <a:xfrm>
              <a:off x="3748" y="3630"/>
              <a:ext cx="316" cy="314"/>
              <a:chOff x="3748" y="3630"/>
              <a:chExt cx="316" cy="314"/>
            </a:xfrm>
          </p:grpSpPr>
          <p:sp>
            <p:nvSpPr>
              <p:cNvPr id="245" name="Rectangle 146"/>
              <p:cNvSpPr>
                <a:spLocks noChangeArrowheads="1"/>
              </p:cNvSpPr>
              <p:nvPr/>
            </p:nvSpPr>
            <p:spPr bwMode="auto">
              <a:xfrm>
                <a:off x="3765" y="3634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46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44" name="Rectangle 147"/>
            <p:cNvSpPr>
              <a:spLocks noChangeArrowheads="1"/>
            </p:cNvSpPr>
            <p:nvPr/>
          </p:nvSpPr>
          <p:spPr bwMode="auto">
            <a:xfrm>
              <a:off x="3755" y="3341"/>
              <a:ext cx="28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10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7" name="Text Box 6"/>
          <p:cNvSpPr txBox="1">
            <a:spLocks noChangeArrowheads="1"/>
          </p:cNvSpPr>
          <p:nvPr/>
        </p:nvSpPr>
        <p:spPr bwMode="auto">
          <a:xfrm>
            <a:off x="5187300" y="3508434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（</a:t>
            </a:r>
            <a:endParaRPr lang="en-US" altLang="zh-CN" sz="3600" dirty="0"/>
          </a:p>
        </p:txBody>
      </p:sp>
      <p:sp>
        <p:nvSpPr>
          <p:cNvPr id="248" name="Text Box 6"/>
          <p:cNvSpPr txBox="1">
            <a:spLocks noChangeArrowheads="1"/>
          </p:cNvSpPr>
          <p:nvPr/>
        </p:nvSpPr>
        <p:spPr bwMode="auto">
          <a:xfrm>
            <a:off x="7184213" y="347949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）</a:t>
            </a:r>
            <a:endParaRPr lang="en-US" altLang="zh-CN" sz="3600" dirty="0"/>
          </a:p>
        </p:txBody>
      </p:sp>
      <p:grpSp>
        <p:nvGrpSpPr>
          <p:cNvPr id="249" name="Group 143"/>
          <p:cNvGrpSpPr/>
          <p:nvPr/>
        </p:nvGrpSpPr>
        <p:grpSpPr bwMode="auto">
          <a:xfrm>
            <a:off x="6771448" y="3333740"/>
            <a:ext cx="501650" cy="914402"/>
            <a:chOff x="3748" y="3340"/>
            <a:chExt cx="316" cy="576"/>
          </a:xfrm>
        </p:grpSpPr>
        <p:grpSp>
          <p:nvGrpSpPr>
            <p:cNvPr id="250" name="Group 144"/>
            <p:cNvGrpSpPr/>
            <p:nvPr/>
          </p:nvGrpSpPr>
          <p:grpSpPr bwMode="auto">
            <a:xfrm>
              <a:off x="3748" y="3606"/>
              <a:ext cx="316" cy="310"/>
              <a:chOff x="3748" y="3606"/>
              <a:chExt cx="316" cy="310"/>
            </a:xfrm>
          </p:grpSpPr>
          <p:sp>
            <p:nvSpPr>
              <p:cNvPr id="252" name="Rectangle 146"/>
              <p:cNvSpPr>
                <a:spLocks noChangeArrowheads="1"/>
              </p:cNvSpPr>
              <p:nvPr/>
            </p:nvSpPr>
            <p:spPr bwMode="auto">
              <a:xfrm>
                <a:off x="3765" y="3606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3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51" name="Rectangle 147"/>
            <p:cNvSpPr>
              <a:spLocks noChangeArrowheads="1"/>
            </p:cNvSpPr>
            <p:nvPr/>
          </p:nvSpPr>
          <p:spPr bwMode="auto">
            <a:xfrm>
              <a:off x="3856" y="3340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7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54" name="Text Box 6"/>
          <p:cNvSpPr txBox="1">
            <a:spLocks noChangeArrowheads="1"/>
          </p:cNvSpPr>
          <p:nvPr/>
        </p:nvSpPr>
        <p:spPr bwMode="auto">
          <a:xfrm>
            <a:off x="4067944" y="444458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255" name="Text Box 6"/>
          <p:cNvSpPr txBox="1">
            <a:spLocks noChangeArrowheads="1"/>
          </p:cNvSpPr>
          <p:nvPr/>
        </p:nvSpPr>
        <p:spPr bwMode="auto">
          <a:xfrm>
            <a:off x="4959491" y="4416398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＋</a:t>
            </a:r>
            <a:endParaRPr lang="en-US" altLang="zh-CN" sz="3600" dirty="0"/>
          </a:p>
        </p:txBody>
      </p:sp>
      <p:sp>
        <p:nvSpPr>
          <p:cNvPr id="256" name="Rectangle 147"/>
          <p:cNvSpPr>
            <a:spLocks noChangeArrowheads="1"/>
          </p:cNvSpPr>
          <p:nvPr/>
        </p:nvSpPr>
        <p:spPr bwMode="auto">
          <a:xfrm>
            <a:off x="4713708" y="4475407"/>
            <a:ext cx="2564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  <a:endParaRPr lang="en-US" altLang="zh-CN" sz="36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57" name="Group 143"/>
          <p:cNvGrpSpPr/>
          <p:nvPr/>
        </p:nvGrpSpPr>
        <p:grpSpPr bwMode="auto">
          <a:xfrm>
            <a:off x="5646291" y="4271935"/>
            <a:ext cx="501650" cy="957265"/>
            <a:chOff x="3748" y="3341"/>
            <a:chExt cx="316" cy="603"/>
          </a:xfrm>
        </p:grpSpPr>
        <p:grpSp>
          <p:nvGrpSpPr>
            <p:cNvPr id="258" name="Group 144"/>
            <p:cNvGrpSpPr/>
            <p:nvPr/>
          </p:nvGrpSpPr>
          <p:grpSpPr bwMode="auto">
            <a:xfrm>
              <a:off x="3748" y="3630"/>
              <a:ext cx="316" cy="314"/>
              <a:chOff x="3748" y="3630"/>
              <a:chExt cx="316" cy="314"/>
            </a:xfrm>
          </p:grpSpPr>
          <p:sp>
            <p:nvSpPr>
              <p:cNvPr id="260" name="Rectangle 146"/>
              <p:cNvSpPr>
                <a:spLocks noChangeArrowheads="1"/>
              </p:cNvSpPr>
              <p:nvPr/>
            </p:nvSpPr>
            <p:spPr bwMode="auto">
              <a:xfrm>
                <a:off x="3765" y="3634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1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59" name="Rectangle 147"/>
            <p:cNvSpPr>
              <a:spLocks noChangeArrowheads="1"/>
            </p:cNvSpPr>
            <p:nvPr/>
          </p:nvSpPr>
          <p:spPr bwMode="auto">
            <a:xfrm>
              <a:off x="3755" y="3341"/>
              <a:ext cx="28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17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3" name="Text Box 6"/>
          <p:cNvSpPr txBox="1">
            <a:spLocks noChangeArrowheads="1"/>
          </p:cNvSpPr>
          <p:nvPr/>
        </p:nvSpPr>
        <p:spPr bwMode="auto">
          <a:xfrm>
            <a:off x="4067944" y="5320766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265" name="Rectangle 147"/>
          <p:cNvSpPr>
            <a:spLocks noChangeArrowheads="1"/>
          </p:cNvSpPr>
          <p:nvPr/>
        </p:nvSpPr>
        <p:spPr bwMode="auto">
          <a:xfrm>
            <a:off x="4713708" y="5351586"/>
            <a:ext cx="2564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Arial" panose="020B0604020202020204" pitchFamily="34" charset="0"/>
              </a:rPr>
              <a:t>1</a:t>
            </a:r>
            <a:endParaRPr lang="en-US" altLang="zh-CN" sz="36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66" name="Group 143"/>
          <p:cNvGrpSpPr/>
          <p:nvPr/>
        </p:nvGrpSpPr>
        <p:grpSpPr bwMode="auto">
          <a:xfrm>
            <a:off x="5076056" y="5148114"/>
            <a:ext cx="501650" cy="957265"/>
            <a:chOff x="3748" y="3341"/>
            <a:chExt cx="316" cy="603"/>
          </a:xfrm>
        </p:grpSpPr>
        <p:grpSp>
          <p:nvGrpSpPr>
            <p:cNvPr id="267" name="Group 144"/>
            <p:cNvGrpSpPr/>
            <p:nvPr/>
          </p:nvGrpSpPr>
          <p:grpSpPr bwMode="auto">
            <a:xfrm>
              <a:off x="3748" y="3630"/>
              <a:ext cx="316" cy="314"/>
              <a:chOff x="3748" y="3630"/>
              <a:chExt cx="316" cy="314"/>
            </a:xfrm>
          </p:grpSpPr>
          <p:sp>
            <p:nvSpPr>
              <p:cNvPr id="269" name="Rectangle 146"/>
              <p:cNvSpPr>
                <a:spLocks noChangeArrowheads="1"/>
              </p:cNvSpPr>
              <p:nvPr/>
            </p:nvSpPr>
            <p:spPr bwMode="auto">
              <a:xfrm>
                <a:off x="3765" y="3634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70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68" name="Rectangle 147"/>
            <p:cNvSpPr>
              <a:spLocks noChangeArrowheads="1"/>
            </p:cNvSpPr>
            <p:nvPr/>
          </p:nvSpPr>
          <p:spPr bwMode="auto">
            <a:xfrm>
              <a:off x="3755" y="3341"/>
              <a:ext cx="28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17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57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7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2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2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7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7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2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7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2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7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2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7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120" grpId="0"/>
      <p:bldP spid="132" grpId="0"/>
      <p:bldP spid="138" grpId="0"/>
      <p:bldP spid="139" grpId="0"/>
      <p:bldP spid="150" grpId="0"/>
      <p:bldP spid="151" grpId="0"/>
      <p:bldP spid="163" grpId="0"/>
      <p:bldP spid="164" grpId="0"/>
      <p:bldP spid="175" grpId="0"/>
      <p:bldP spid="181" grpId="0"/>
      <p:bldP spid="193" grpId="0"/>
      <p:bldP spid="194" grpId="0"/>
      <p:bldP spid="195" grpId="0"/>
      <p:bldP spid="201" grpId="0"/>
      <p:bldP spid="202" grpId="0"/>
      <p:bldP spid="213" grpId="0"/>
      <p:bldP spid="219" grpId="0"/>
      <p:bldP spid="220" grpId="0"/>
      <p:bldP spid="226" grpId="0"/>
      <p:bldP spid="227" grpId="0"/>
      <p:bldP spid="231" grpId="0"/>
      <p:bldP spid="241" grpId="0"/>
      <p:bldP spid="247" grpId="0"/>
      <p:bldP spid="248" grpId="0"/>
      <p:bldP spid="254" grpId="0"/>
      <p:bldP spid="255" grpId="0"/>
      <p:bldP spid="256" grpId="0"/>
      <p:bldP spid="263" grpId="0"/>
      <p:bldP spid="26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5560" y="692696"/>
            <a:ext cx="6986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1.</a:t>
            </a:r>
            <a:r>
              <a:rPr lang="zh-CN" altLang="zh-CN" sz="3200" dirty="0" smtClean="0">
                <a:latin typeface="+mn-ea"/>
                <a:ea typeface="+mn-ea"/>
              </a:rPr>
              <a:t>完成</a:t>
            </a:r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 smtClean="0">
                <a:latin typeface="+mn-ea"/>
                <a:ea typeface="+mn-ea"/>
              </a:rPr>
              <a:t>98</a:t>
            </a:r>
            <a:r>
              <a:rPr lang="zh-CN" altLang="zh-CN" sz="3200" dirty="0" smtClean="0">
                <a:latin typeface="+mn-ea"/>
                <a:ea typeface="+mn-ea"/>
              </a:rPr>
              <a:t>页</a:t>
            </a:r>
            <a:r>
              <a:rPr lang="zh-CN" altLang="zh-CN" sz="3200" dirty="0">
                <a:latin typeface="+mn-ea"/>
                <a:ea typeface="+mn-ea"/>
              </a:rPr>
              <a:t>“做一做”第</a:t>
            </a:r>
            <a:r>
              <a:rPr lang="en-US" altLang="zh-CN" sz="3200" dirty="0">
                <a:latin typeface="+mn-ea"/>
                <a:ea typeface="+mn-ea"/>
              </a:rPr>
              <a:t>1</a:t>
            </a:r>
            <a:r>
              <a:rPr lang="zh-CN" altLang="zh-CN" sz="3200" dirty="0">
                <a:latin typeface="+mn-ea"/>
                <a:ea typeface="+mn-ea"/>
              </a:rPr>
              <a:t>题。</a:t>
            </a:r>
          </a:p>
        </p:txBody>
      </p:sp>
      <p:sp>
        <p:nvSpPr>
          <p:cNvPr id="2" name="矩形 1"/>
          <p:cNvSpPr/>
          <p:nvPr/>
        </p:nvSpPr>
        <p:spPr>
          <a:xfrm>
            <a:off x="102612" y="1277471"/>
            <a:ext cx="1737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1.</a:t>
            </a:r>
            <a:r>
              <a:rPr lang="zh-CN" altLang="zh-CN" sz="3200" dirty="0" smtClean="0">
                <a:solidFill>
                  <a:schemeClr val="tx1"/>
                </a:solidFill>
              </a:rPr>
              <a:t>计算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954808" y="17199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54808" y="21254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2954807" y="222708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571349" y="17186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78544" y="21241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503767" y="22257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1733878" y="192598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162719" y="17186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162720" y="21241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2065328" y="22257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2564957" y="193469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971600" y="1905050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357023" y="17199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357023" y="21254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1259632" y="222708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8031153" y="17186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8031153" y="21241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8031152" y="222579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647694" y="17173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654889" y="21228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5580112" y="222451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6810223" y="192470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7239064" y="17173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239065" y="21228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7141673" y="222451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7641302" y="193341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047945" y="1903766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433368" y="17186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335977" y="21241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6335977" y="22257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2918585" y="2870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818425" y="32762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2918584" y="3377927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535126" y="28695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42321" y="32749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467544" y="337664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矩形 107"/>
          <p:cNvSpPr/>
          <p:nvPr/>
        </p:nvSpPr>
        <p:spPr>
          <a:xfrm>
            <a:off x="1697655" y="3076829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2126496" y="28695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2126497" y="32749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2029105" y="337664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2528734" y="308554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935377" y="305589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320800" y="2870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1320800" y="32762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1223409" y="33779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5647694" y="28682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5654889" y="32737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9" name="直接连接符 118"/>
          <p:cNvCxnSpPr/>
          <p:nvPr/>
        </p:nvCxnSpPr>
        <p:spPr>
          <a:xfrm>
            <a:off x="5580112" y="337535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矩形 119"/>
          <p:cNvSpPr/>
          <p:nvPr/>
        </p:nvSpPr>
        <p:spPr>
          <a:xfrm>
            <a:off x="6810223" y="307554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239064" y="28682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236296" y="32737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7141673" y="337535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矩形 123"/>
          <p:cNvSpPr/>
          <p:nvPr/>
        </p:nvSpPr>
        <p:spPr>
          <a:xfrm>
            <a:off x="7641302" y="308425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6047945" y="3054610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6433368" y="28695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6411192" y="32749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8" name="直接连接符 127"/>
          <p:cNvCxnSpPr/>
          <p:nvPr/>
        </p:nvCxnSpPr>
        <p:spPr>
          <a:xfrm>
            <a:off x="6335977" y="337664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565872" y="40303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573067" y="44358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1" name="直接连接符 130"/>
          <p:cNvCxnSpPr/>
          <p:nvPr/>
        </p:nvCxnSpPr>
        <p:spPr>
          <a:xfrm>
            <a:off x="498290" y="4537482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矩形 131"/>
          <p:cNvSpPr/>
          <p:nvPr/>
        </p:nvSpPr>
        <p:spPr>
          <a:xfrm>
            <a:off x="1800409" y="423766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2229250" y="40303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2229251" y="44358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2131859" y="4537482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矩形 135"/>
          <p:cNvSpPr/>
          <p:nvPr/>
        </p:nvSpPr>
        <p:spPr>
          <a:xfrm>
            <a:off x="2775504" y="424637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966123" y="4216733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1423554" y="40316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1401378" y="44371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0" name="直接连接符 139"/>
          <p:cNvCxnSpPr/>
          <p:nvPr/>
        </p:nvCxnSpPr>
        <p:spPr>
          <a:xfrm>
            <a:off x="1326163" y="4538766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61098" y="4221088"/>
            <a:ext cx="2249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5647694" y="402164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5654889" y="442711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3" name="直接连接符 142"/>
          <p:cNvCxnSpPr/>
          <p:nvPr/>
        </p:nvCxnSpPr>
        <p:spPr>
          <a:xfrm>
            <a:off x="5580112" y="452877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矩形 143"/>
          <p:cNvSpPr/>
          <p:nvPr/>
        </p:nvSpPr>
        <p:spPr>
          <a:xfrm>
            <a:off x="6882231" y="422895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7311072" y="402164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7311073" y="442711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7" name="直接连接符 146"/>
          <p:cNvCxnSpPr/>
          <p:nvPr/>
        </p:nvCxnSpPr>
        <p:spPr>
          <a:xfrm>
            <a:off x="7213681" y="452877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矩形 147"/>
          <p:cNvSpPr/>
          <p:nvPr/>
        </p:nvSpPr>
        <p:spPr>
          <a:xfrm>
            <a:off x="7857326" y="423766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6047945" y="4208022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6483200" y="40229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6372200" y="44284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52" name="直接连接符 151"/>
          <p:cNvCxnSpPr/>
          <p:nvPr/>
        </p:nvCxnSpPr>
        <p:spPr>
          <a:xfrm>
            <a:off x="6418825" y="453005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5940152" y="4221088"/>
            <a:ext cx="2249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568640" y="51737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575835" y="55792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56" name="直接连接符 155"/>
          <p:cNvCxnSpPr/>
          <p:nvPr/>
        </p:nvCxnSpPr>
        <p:spPr>
          <a:xfrm>
            <a:off x="501058" y="56808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矩形 156"/>
          <p:cNvSpPr/>
          <p:nvPr/>
        </p:nvSpPr>
        <p:spPr>
          <a:xfrm>
            <a:off x="1916782" y="5381085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2301258" y="51737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2301259" y="55792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0" name="直接连接符 159"/>
          <p:cNvCxnSpPr/>
          <p:nvPr/>
        </p:nvCxnSpPr>
        <p:spPr>
          <a:xfrm>
            <a:off x="2203867" y="56808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矩形 160"/>
          <p:cNvSpPr/>
          <p:nvPr/>
        </p:nvSpPr>
        <p:spPr>
          <a:xfrm>
            <a:off x="2847512" y="538979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968891" y="536015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1495562" y="51750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1473386" y="55805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5" name="直接连接符 164"/>
          <p:cNvCxnSpPr/>
          <p:nvPr/>
        </p:nvCxnSpPr>
        <p:spPr>
          <a:xfrm>
            <a:off x="1398171" y="568218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/>
          <p:cNvSpPr txBox="1"/>
          <p:nvPr/>
        </p:nvSpPr>
        <p:spPr>
          <a:xfrm>
            <a:off x="988028" y="5364505"/>
            <a:ext cx="2249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5650462" y="51650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5657657" y="55705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9" name="直接连接符 168"/>
          <p:cNvCxnSpPr/>
          <p:nvPr/>
        </p:nvCxnSpPr>
        <p:spPr>
          <a:xfrm>
            <a:off x="5582880" y="5672188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矩形 169"/>
          <p:cNvSpPr/>
          <p:nvPr/>
        </p:nvSpPr>
        <p:spPr>
          <a:xfrm>
            <a:off x="6884999" y="537237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7313840" y="51650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7313841" y="55705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73" name="直接连接符 172"/>
          <p:cNvCxnSpPr/>
          <p:nvPr/>
        </p:nvCxnSpPr>
        <p:spPr>
          <a:xfrm>
            <a:off x="7216449" y="5672188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矩形 173"/>
          <p:cNvSpPr/>
          <p:nvPr/>
        </p:nvSpPr>
        <p:spPr>
          <a:xfrm>
            <a:off x="7860094" y="538108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6050713" y="5351439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6485968" y="51663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6483200" y="557181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78" name="直接连接符 177"/>
          <p:cNvCxnSpPr/>
          <p:nvPr/>
        </p:nvCxnSpPr>
        <p:spPr>
          <a:xfrm>
            <a:off x="6421593" y="5673472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TextBox 178"/>
          <p:cNvSpPr txBox="1"/>
          <p:nvPr/>
        </p:nvSpPr>
        <p:spPr>
          <a:xfrm>
            <a:off x="5940152" y="5364505"/>
            <a:ext cx="2249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7930993" y="28708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8047532" y="32762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82" name="直接连接符 181"/>
          <p:cNvCxnSpPr/>
          <p:nvPr/>
        </p:nvCxnSpPr>
        <p:spPr>
          <a:xfrm>
            <a:off x="8047531" y="3377927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TextBox 182"/>
          <p:cNvSpPr txBox="1"/>
          <p:nvPr/>
        </p:nvSpPr>
        <p:spPr>
          <a:xfrm>
            <a:off x="3132848" y="42376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8283400" y="40134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8172400" y="441892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86" name="直接连接符 185"/>
          <p:cNvCxnSpPr/>
          <p:nvPr/>
        </p:nvCxnSpPr>
        <p:spPr>
          <a:xfrm>
            <a:off x="8291201" y="452057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TextBox 186"/>
          <p:cNvSpPr txBox="1"/>
          <p:nvPr/>
        </p:nvSpPr>
        <p:spPr>
          <a:xfrm>
            <a:off x="3289465" y="51804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3178465" y="558597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89" name="直接连接符 188"/>
          <p:cNvCxnSpPr/>
          <p:nvPr/>
        </p:nvCxnSpPr>
        <p:spPr>
          <a:xfrm>
            <a:off x="3297266" y="568762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TextBox 189"/>
          <p:cNvSpPr txBox="1"/>
          <p:nvPr/>
        </p:nvSpPr>
        <p:spPr>
          <a:xfrm>
            <a:off x="8302848" y="51650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8283400" y="55705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92" name="直接连接符 191"/>
          <p:cNvCxnSpPr/>
          <p:nvPr/>
        </p:nvCxnSpPr>
        <p:spPr>
          <a:xfrm>
            <a:off x="8310649" y="5672188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87" grpId="0"/>
      <p:bldP spid="88" grpId="0"/>
      <p:bldP spid="102" grpId="0"/>
      <p:bldP spid="103" grpId="0"/>
      <p:bldP spid="180" grpId="0"/>
      <p:bldP spid="181" grpId="0"/>
      <p:bldP spid="183" grpId="0"/>
      <p:bldP spid="184" grpId="0"/>
      <p:bldP spid="185" grpId="0"/>
      <p:bldP spid="187" grpId="0"/>
      <p:bldP spid="188" grpId="0"/>
      <p:bldP spid="190" grpId="0"/>
      <p:bldP spid="19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78605" y="1203052"/>
            <a:ext cx="55386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</a:rPr>
              <a:t>用简便方法</a:t>
            </a:r>
            <a:r>
              <a:rPr lang="zh-CN" altLang="zh-CN" sz="3200" dirty="0" smtClean="0">
                <a:solidFill>
                  <a:schemeClr val="tx1"/>
                </a:solidFill>
              </a:rPr>
              <a:t> 计算</a:t>
            </a:r>
            <a:r>
              <a:rPr lang="zh-CN" altLang="en-US" sz="3200" dirty="0" smtClean="0">
                <a:solidFill>
                  <a:schemeClr val="tx1"/>
                </a:solidFill>
              </a:rPr>
              <a:t>下面各题。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25560" y="692696"/>
            <a:ext cx="6986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1.</a:t>
            </a:r>
            <a:r>
              <a:rPr lang="zh-CN" altLang="zh-CN" sz="3200" dirty="0" smtClean="0">
                <a:latin typeface="+mn-ea"/>
                <a:ea typeface="+mn-ea"/>
              </a:rPr>
              <a:t>完成</a:t>
            </a:r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 smtClean="0">
                <a:latin typeface="+mn-ea"/>
                <a:ea typeface="+mn-ea"/>
              </a:rPr>
              <a:t>98</a:t>
            </a:r>
            <a:r>
              <a:rPr lang="zh-CN" altLang="zh-CN" sz="3200" dirty="0" smtClean="0">
                <a:latin typeface="+mn-ea"/>
                <a:ea typeface="+mn-ea"/>
              </a:rPr>
              <a:t>页</a:t>
            </a:r>
            <a:r>
              <a:rPr lang="zh-CN" altLang="zh-CN" sz="3200" dirty="0">
                <a:latin typeface="+mn-ea"/>
                <a:ea typeface="+mn-ea"/>
              </a:rPr>
              <a:t>“做一做”</a:t>
            </a:r>
            <a:r>
              <a:rPr lang="zh-CN" altLang="zh-CN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3170832" y="17199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170832" y="21254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170831" y="222708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571349" y="17186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78544" y="21241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503767" y="22257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矩形 104"/>
          <p:cNvSpPr/>
          <p:nvPr/>
        </p:nvSpPr>
        <p:spPr>
          <a:xfrm>
            <a:off x="1805886" y="192598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234727" y="17186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2234728" y="21241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2137336" y="22257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矩形 109"/>
          <p:cNvSpPr/>
          <p:nvPr/>
        </p:nvSpPr>
        <p:spPr>
          <a:xfrm>
            <a:off x="2636965" y="193469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971600" y="190505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429031" y="17199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429031" y="21254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1331640" y="222708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2843808" y="19081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8139384" y="17186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8139384" y="21241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8" name="直接连接符 117"/>
          <p:cNvCxnSpPr/>
          <p:nvPr/>
        </p:nvCxnSpPr>
        <p:spPr>
          <a:xfrm>
            <a:off x="8139383" y="222579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4747813" y="17173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755008" y="21228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4680231" y="222451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矩形 121"/>
          <p:cNvSpPr/>
          <p:nvPr/>
        </p:nvSpPr>
        <p:spPr>
          <a:xfrm>
            <a:off x="5982350" y="192470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411191" y="17173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411192" y="21228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5" name="直接连接符 124"/>
          <p:cNvCxnSpPr/>
          <p:nvPr/>
        </p:nvCxnSpPr>
        <p:spPr>
          <a:xfrm>
            <a:off x="6313800" y="222451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矩形 125"/>
          <p:cNvSpPr/>
          <p:nvPr/>
        </p:nvSpPr>
        <p:spPr>
          <a:xfrm>
            <a:off x="7605517" y="193341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5148064" y="190376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605495" y="17186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5605495" y="21241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0" name="直接连接符 129"/>
          <p:cNvCxnSpPr/>
          <p:nvPr/>
        </p:nvCxnSpPr>
        <p:spPr>
          <a:xfrm>
            <a:off x="5508104" y="22257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>
            <a:off x="7851352" y="19081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6807455" y="192598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7236296" y="17186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7236297" y="21241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55" name="直接连接符 154"/>
          <p:cNvCxnSpPr/>
          <p:nvPr/>
        </p:nvCxnSpPr>
        <p:spPr>
          <a:xfrm>
            <a:off x="7138905" y="22257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3962920" y="35188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3962920" y="39243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58" name="直接连接符 157"/>
          <p:cNvCxnSpPr/>
          <p:nvPr/>
        </p:nvCxnSpPr>
        <p:spPr>
          <a:xfrm>
            <a:off x="3962919" y="402599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TextBox 158"/>
          <p:cNvSpPr txBox="1"/>
          <p:nvPr/>
        </p:nvSpPr>
        <p:spPr>
          <a:xfrm>
            <a:off x="571349" y="35175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578544" y="39230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1" name="直接连接符 160"/>
          <p:cNvCxnSpPr/>
          <p:nvPr/>
        </p:nvCxnSpPr>
        <p:spPr>
          <a:xfrm>
            <a:off x="503767" y="402471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矩形 161"/>
          <p:cNvSpPr/>
          <p:nvPr/>
        </p:nvSpPr>
        <p:spPr>
          <a:xfrm>
            <a:off x="1805886" y="372490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2234727" y="35175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2234728" y="39230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5" name="直接连接符 164"/>
          <p:cNvCxnSpPr/>
          <p:nvPr/>
        </p:nvCxnSpPr>
        <p:spPr>
          <a:xfrm>
            <a:off x="2137336" y="402471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矩形 165"/>
          <p:cNvSpPr/>
          <p:nvPr/>
        </p:nvSpPr>
        <p:spPr>
          <a:xfrm>
            <a:off x="3429053" y="373361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971600" y="370396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1429031" y="35188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1429031" y="39243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70" name="直接连接符 169"/>
          <p:cNvCxnSpPr/>
          <p:nvPr/>
        </p:nvCxnSpPr>
        <p:spPr>
          <a:xfrm>
            <a:off x="1331640" y="40259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3674888" y="37083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2630991" y="372618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3059832" y="35188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3059833" y="39243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75" name="直接连接符 174"/>
          <p:cNvCxnSpPr/>
          <p:nvPr/>
        </p:nvCxnSpPr>
        <p:spPr>
          <a:xfrm>
            <a:off x="2962441" y="40259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15" grpId="0"/>
      <p:bldP spid="116" grpId="0"/>
      <p:bldP spid="117" grpId="0"/>
      <p:bldP spid="131" grpId="0"/>
      <p:bldP spid="156" grpId="0"/>
      <p:bldP spid="157" grpId="0"/>
      <p:bldP spid="1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45848" y="1006029"/>
            <a:ext cx="8465523" cy="293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</a:rPr>
              <a:t>分数加减混合运算的顺序与整数加减混合运算的顺序相同。没有括号的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按照从左到右的顺序计算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有括号的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先计算括号里面的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然后计算括号外面的。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48975" y="3885628"/>
            <a:ext cx="8715513" cy="14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</a:rPr>
              <a:t>分数加法的运算律</a:t>
            </a:r>
            <a:r>
              <a:rPr lang="en-US" altLang="zh-CN" sz="3200" dirty="0">
                <a:solidFill>
                  <a:srgbClr val="000000"/>
                </a:solidFill>
              </a:rPr>
              <a:t>:</a:t>
            </a:r>
            <a:r>
              <a:rPr lang="zh-CN" altLang="en-US" sz="3200" dirty="0">
                <a:solidFill>
                  <a:srgbClr val="000000"/>
                </a:solidFill>
              </a:rPr>
              <a:t>整数加法的运算律在分数加法中同样适用。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6141" y="1412776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计算。</a:t>
            </a:r>
            <a:endParaRPr lang="zh-CN" altLang="en-US" sz="3200" dirty="0"/>
          </a:p>
        </p:txBody>
      </p:sp>
      <p:sp>
        <p:nvSpPr>
          <p:cNvPr id="32" name="矩形 31"/>
          <p:cNvSpPr/>
          <p:nvPr/>
        </p:nvSpPr>
        <p:spPr>
          <a:xfrm>
            <a:off x="15719" y="961564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100</a:t>
            </a:r>
            <a:r>
              <a:rPr lang="zh-CN" altLang="en-US" sz="3200" dirty="0">
                <a:latin typeface="+mn-ea"/>
                <a:ea typeface="+mn-ea"/>
              </a:rPr>
              <a:t>页练习二十五第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65727" y="19250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72922" y="23305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6" name="直接连接符 105"/>
          <p:cNvCxnSpPr/>
          <p:nvPr/>
        </p:nvCxnSpPr>
        <p:spPr>
          <a:xfrm>
            <a:off x="298145" y="243215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 106"/>
          <p:cNvSpPr/>
          <p:nvPr/>
        </p:nvSpPr>
        <p:spPr>
          <a:xfrm>
            <a:off x="1672272" y="213234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2101113" y="19250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1979712" y="23305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0" name="直接连接符 109"/>
          <p:cNvCxnSpPr/>
          <p:nvPr/>
        </p:nvCxnSpPr>
        <p:spPr>
          <a:xfrm>
            <a:off x="2003722" y="243215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2647367" y="21410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805916" y="2111406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273241" y="19263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259632" y="23317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1208866" y="243343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738490" y="2124145"/>
            <a:ext cx="2249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962441" y="191683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2962441" y="232230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9" name="直接连接符 118"/>
          <p:cNvCxnSpPr/>
          <p:nvPr/>
        </p:nvCxnSpPr>
        <p:spPr>
          <a:xfrm>
            <a:off x="3081242" y="242395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5575686" y="19250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582881" y="23305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2" name="直接连接符 121"/>
          <p:cNvCxnSpPr/>
          <p:nvPr/>
        </p:nvCxnSpPr>
        <p:spPr>
          <a:xfrm>
            <a:off x="5508104" y="243215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矩形 122"/>
          <p:cNvSpPr/>
          <p:nvPr/>
        </p:nvSpPr>
        <p:spPr>
          <a:xfrm>
            <a:off x="6810223" y="2132341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239064" y="19250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7117663" y="23305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6" name="直接连接符 125"/>
          <p:cNvCxnSpPr/>
          <p:nvPr/>
        </p:nvCxnSpPr>
        <p:spPr>
          <a:xfrm>
            <a:off x="7141673" y="243215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矩形 126"/>
          <p:cNvSpPr/>
          <p:nvPr/>
        </p:nvSpPr>
        <p:spPr>
          <a:xfrm>
            <a:off x="7785318" y="21410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5975937" y="211140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6411192" y="19263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397583" y="23317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1" name="直接连接符 130"/>
          <p:cNvCxnSpPr/>
          <p:nvPr/>
        </p:nvCxnSpPr>
        <p:spPr>
          <a:xfrm>
            <a:off x="6346817" y="243343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8211392" y="19168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8100392" y="232230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4" name="直接连接符 133"/>
          <p:cNvCxnSpPr/>
          <p:nvPr/>
        </p:nvCxnSpPr>
        <p:spPr>
          <a:xfrm>
            <a:off x="8219193" y="242395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391110" y="33015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362520" y="37070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7" name="直接连接符 136"/>
          <p:cNvCxnSpPr/>
          <p:nvPr/>
        </p:nvCxnSpPr>
        <p:spPr>
          <a:xfrm>
            <a:off x="323528" y="380869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矩形 137"/>
          <p:cNvSpPr/>
          <p:nvPr/>
        </p:nvSpPr>
        <p:spPr>
          <a:xfrm>
            <a:off x="1716637" y="3508877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065329" y="33015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065329" y="37083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1" name="直接连接符 140"/>
          <p:cNvCxnSpPr/>
          <p:nvPr/>
        </p:nvCxnSpPr>
        <p:spPr>
          <a:xfrm>
            <a:off x="2003722" y="380869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矩形 141"/>
          <p:cNvSpPr/>
          <p:nvPr/>
        </p:nvSpPr>
        <p:spPr>
          <a:xfrm>
            <a:off x="2647367" y="351758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877924" y="348794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1273241" y="33028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259632" y="37083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6" name="直接连接符 145"/>
          <p:cNvCxnSpPr/>
          <p:nvPr/>
        </p:nvCxnSpPr>
        <p:spPr>
          <a:xfrm>
            <a:off x="1208866" y="380997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Box 146"/>
          <p:cNvSpPr txBox="1"/>
          <p:nvPr/>
        </p:nvSpPr>
        <p:spPr>
          <a:xfrm>
            <a:off x="3073441" y="32933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3059832" y="36988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49" name="直接连接符 148"/>
          <p:cNvCxnSpPr/>
          <p:nvPr/>
        </p:nvCxnSpPr>
        <p:spPr>
          <a:xfrm>
            <a:off x="3081242" y="380049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149"/>
          <p:cNvSpPr txBox="1"/>
          <p:nvPr/>
        </p:nvSpPr>
        <p:spPr>
          <a:xfrm>
            <a:off x="5601069" y="33015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608264" y="37070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52" name="直接连接符 151"/>
          <p:cNvCxnSpPr/>
          <p:nvPr/>
        </p:nvCxnSpPr>
        <p:spPr>
          <a:xfrm>
            <a:off x="5533487" y="380869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矩形 152"/>
          <p:cNvSpPr/>
          <p:nvPr/>
        </p:nvSpPr>
        <p:spPr>
          <a:xfrm>
            <a:off x="6928856" y="3508877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7357697" y="33015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7368538" y="37070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56" name="直接连接符 155"/>
          <p:cNvCxnSpPr/>
          <p:nvPr/>
        </p:nvCxnSpPr>
        <p:spPr>
          <a:xfrm>
            <a:off x="7260306" y="380869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矩形 156"/>
          <p:cNvSpPr/>
          <p:nvPr/>
        </p:nvSpPr>
        <p:spPr>
          <a:xfrm>
            <a:off x="7903951" y="351758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6001320" y="348794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6529825" y="33028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6516216" y="37083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1" name="直接连接符 160"/>
          <p:cNvCxnSpPr/>
          <p:nvPr/>
        </p:nvCxnSpPr>
        <p:spPr>
          <a:xfrm>
            <a:off x="6465450" y="380997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TextBox 161"/>
          <p:cNvSpPr txBox="1"/>
          <p:nvPr/>
        </p:nvSpPr>
        <p:spPr>
          <a:xfrm>
            <a:off x="8219025" y="329336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8219025" y="369884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64" name="直接连接符 163"/>
          <p:cNvCxnSpPr/>
          <p:nvPr/>
        </p:nvCxnSpPr>
        <p:spPr>
          <a:xfrm>
            <a:off x="8337826" y="380049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TextBox 164"/>
          <p:cNvSpPr txBox="1"/>
          <p:nvPr/>
        </p:nvSpPr>
        <p:spPr>
          <a:xfrm>
            <a:off x="391110" y="46697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298145" y="507518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7" name="直接连接符 166"/>
          <p:cNvCxnSpPr/>
          <p:nvPr/>
        </p:nvCxnSpPr>
        <p:spPr>
          <a:xfrm>
            <a:off x="323528" y="517684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矩形 167"/>
          <p:cNvSpPr/>
          <p:nvPr/>
        </p:nvSpPr>
        <p:spPr>
          <a:xfrm>
            <a:off x="1716637" y="4877029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2065329" y="46697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2065329" y="50764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71" name="直接连接符 170"/>
          <p:cNvCxnSpPr/>
          <p:nvPr/>
        </p:nvCxnSpPr>
        <p:spPr>
          <a:xfrm>
            <a:off x="2003722" y="517684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矩形 171"/>
          <p:cNvSpPr/>
          <p:nvPr/>
        </p:nvSpPr>
        <p:spPr>
          <a:xfrm>
            <a:off x="2647367" y="488574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877924" y="485609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1273241" y="46710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1259632" y="50764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76" name="直接连接符 175"/>
          <p:cNvCxnSpPr/>
          <p:nvPr/>
        </p:nvCxnSpPr>
        <p:spPr>
          <a:xfrm>
            <a:off x="1208866" y="51781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TextBox 176"/>
          <p:cNvSpPr txBox="1"/>
          <p:nvPr/>
        </p:nvSpPr>
        <p:spPr>
          <a:xfrm>
            <a:off x="3073441" y="46615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2962441" y="506699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79" name="直接连接符 178"/>
          <p:cNvCxnSpPr/>
          <p:nvPr/>
        </p:nvCxnSpPr>
        <p:spPr>
          <a:xfrm>
            <a:off x="3081242" y="5168647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TextBox 179"/>
          <p:cNvSpPr txBox="1"/>
          <p:nvPr/>
        </p:nvSpPr>
        <p:spPr>
          <a:xfrm>
            <a:off x="5601069" y="46697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5608264" y="50751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82" name="直接连接符 181"/>
          <p:cNvCxnSpPr/>
          <p:nvPr/>
        </p:nvCxnSpPr>
        <p:spPr>
          <a:xfrm>
            <a:off x="5533487" y="517684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矩形 182"/>
          <p:cNvSpPr/>
          <p:nvPr/>
        </p:nvSpPr>
        <p:spPr>
          <a:xfrm>
            <a:off x="6948264" y="487702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7357697" y="46697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7368538" y="50751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86" name="直接连接符 185"/>
          <p:cNvCxnSpPr/>
          <p:nvPr/>
        </p:nvCxnSpPr>
        <p:spPr>
          <a:xfrm>
            <a:off x="7260306" y="517684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矩形 186"/>
          <p:cNvSpPr/>
          <p:nvPr/>
        </p:nvSpPr>
        <p:spPr>
          <a:xfrm>
            <a:off x="7903951" y="488574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88" name="矩形 187"/>
          <p:cNvSpPr/>
          <p:nvPr/>
        </p:nvSpPr>
        <p:spPr>
          <a:xfrm>
            <a:off x="6062500" y="4856094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6508583" y="46710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6418825" y="50764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91" name="直接连接符 190"/>
          <p:cNvCxnSpPr/>
          <p:nvPr/>
        </p:nvCxnSpPr>
        <p:spPr>
          <a:xfrm>
            <a:off x="6444208" y="51781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TextBox 191"/>
          <p:cNvSpPr txBox="1"/>
          <p:nvPr/>
        </p:nvSpPr>
        <p:spPr>
          <a:xfrm>
            <a:off x="8330025" y="46615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8219025" y="506699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94" name="直接连接符 193"/>
          <p:cNvCxnSpPr/>
          <p:nvPr/>
        </p:nvCxnSpPr>
        <p:spPr>
          <a:xfrm>
            <a:off x="8337826" y="5168647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TextBox 194"/>
          <p:cNvSpPr txBox="1"/>
          <p:nvPr/>
        </p:nvSpPr>
        <p:spPr>
          <a:xfrm>
            <a:off x="5995074" y="3482056"/>
            <a:ext cx="2249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6" name="TextBox 195"/>
          <p:cNvSpPr txBox="1"/>
          <p:nvPr/>
        </p:nvSpPr>
        <p:spPr>
          <a:xfrm>
            <a:off x="6012160" y="4872319"/>
            <a:ext cx="2249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8" grpId="0"/>
      <p:bldP spid="132" grpId="0"/>
      <p:bldP spid="133" grpId="0"/>
      <p:bldP spid="147" grpId="0"/>
      <p:bldP spid="148" grpId="0"/>
      <p:bldP spid="162" grpId="0"/>
      <p:bldP spid="163" grpId="0"/>
      <p:bldP spid="177" grpId="0"/>
      <p:bldP spid="178" grpId="0"/>
      <p:bldP spid="192" grpId="0"/>
      <p:bldP spid="1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Group 3"/>
          <p:cNvGraphicFramePr>
            <a:graphicFrameLocks noGrp="1"/>
          </p:cNvGraphicFramePr>
          <p:nvPr>
            <p:ph/>
          </p:nvPr>
        </p:nvGraphicFramePr>
        <p:xfrm>
          <a:off x="1295762" y="1124744"/>
          <a:ext cx="6228566" cy="2836449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103237"/>
                <a:gridCol w="4125329"/>
              </a:tblGrid>
              <a:tr h="672144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地貌类型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占公园面积的几分之几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/>
                </a:tc>
              </a:tr>
              <a:tr h="72143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乔木林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/>
                </a:tc>
              </a:tr>
              <a:tr h="72143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灌木林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/>
                </a:tc>
              </a:tr>
              <a:tr h="72143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草地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/>
                </a:tc>
              </a:tr>
            </a:tbl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1204455" y="5649490"/>
            <a:ext cx="4719562" cy="731838"/>
            <a:chOff x="615443" y="5649490"/>
            <a:chExt cx="4719562" cy="731838"/>
          </a:xfrm>
        </p:grpSpPr>
        <p:sp>
          <p:nvSpPr>
            <p:cNvPr id="7" name="矩形 6"/>
            <p:cNvSpPr/>
            <p:nvPr/>
          </p:nvSpPr>
          <p:spPr>
            <a:xfrm>
              <a:off x="615443" y="5724545"/>
              <a:ext cx="471956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草地占公园面积的    。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grpSp>
          <p:nvGrpSpPr>
            <p:cNvPr id="4244" name="Group 148"/>
            <p:cNvGrpSpPr/>
            <p:nvPr/>
          </p:nvGrpSpPr>
          <p:grpSpPr bwMode="auto">
            <a:xfrm>
              <a:off x="4109242" y="5649490"/>
              <a:ext cx="385764" cy="731838"/>
              <a:chOff x="3732" y="3400"/>
              <a:chExt cx="243" cy="461"/>
            </a:xfrm>
          </p:grpSpPr>
          <p:grpSp>
            <p:nvGrpSpPr>
              <p:cNvPr id="4245" name="Group 149"/>
              <p:cNvGrpSpPr/>
              <p:nvPr/>
            </p:nvGrpSpPr>
            <p:grpSpPr bwMode="auto">
              <a:xfrm>
                <a:off x="3732" y="3590"/>
                <a:ext cx="243" cy="271"/>
                <a:chOff x="3732" y="3590"/>
                <a:chExt cx="243" cy="271"/>
              </a:xfrm>
            </p:grpSpPr>
            <p:sp>
              <p:nvSpPr>
                <p:cNvPr id="4246" name="Line 150"/>
                <p:cNvSpPr>
                  <a:spLocks noChangeShapeType="1"/>
                </p:cNvSpPr>
                <p:nvPr/>
              </p:nvSpPr>
              <p:spPr bwMode="auto">
                <a:xfrm>
                  <a:off x="3748" y="3630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4247" name="Rectangle 151"/>
                <p:cNvSpPr>
                  <a:spLocks noChangeArrowheads="1"/>
                </p:cNvSpPr>
                <p:nvPr/>
              </p:nvSpPr>
              <p:spPr bwMode="auto">
                <a:xfrm>
                  <a:off x="3732" y="3590"/>
                  <a:ext cx="189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5</a:t>
                  </a:r>
                </a:p>
              </p:txBody>
            </p:sp>
          </p:grpSp>
          <p:sp>
            <p:nvSpPr>
              <p:cNvPr id="4248" name="Rectangle 152"/>
              <p:cNvSpPr>
                <a:spLocks noChangeArrowheads="1"/>
              </p:cNvSpPr>
              <p:nvPr/>
            </p:nvSpPr>
            <p:spPr bwMode="auto">
              <a:xfrm>
                <a:off x="3798" y="3400"/>
                <a:ext cx="12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</p:grpSp>
      </p:grp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2050952" y="548680"/>
            <a:ext cx="662473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云梦森林公园地貌情况对比</a:t>
            </a:r>
          </a:p>
        </p:txBody>
      </p:sp>
      <p:grpSp>
        <p:nvGrpSpPr>
          <p:cNvPr id="4496" name="Group 400"/>
          <p:cNvGrpSpPr/>
          <p:nvPr/>
        </p:nvGrpSpPr>
        <p:grpSpPr bwMode="auto">
          <a:xfrm>
            <a:off x="5036151" y="1687941"/>
            <a:ext cx="575517" cy="892444"/>
            <a:chOff x="3748" y="3427"/>
            <a:chExt cx="227" cy="366"/>
          </a:xfrm>
        </p:grpSpPr>
        <p:grpSp>
          <p:nvGrpSpPr>
            <p:cNvPr id="4497" name="Group 401"/>
            <p:cNvGrpSpPr/>
            <p:nvPr/>
          </p:nvGrpSpPr>
          <p:grpSpPr bwMode="auto">
            <a:xfrm>
              <a:off x="3748" y="3599"/>
              <a:ext cx="227" cy="194"/>
              <a:chOff x="3748" y="3599"/>
              <a:chExt cx="227" cy="194"/>
            </a:xfrm>
          </p:grpSpPr>
          <p:sp>
            <p:nvSpPr>
              <p:cNvPr id="4498" name="Line 402"/>
              <p:cNvSpPr>
                <a:spLocks noChangeShapeType="1"/>
              </p:cNvSpPr>
              <p:nvPr/>
            </p:nvSpPr>
            <p:spPr bwMode="auto">
              <a:xfrm>
                <a:off x="3748" y="3617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  <p:sp>
            <p:nvSpPr>
              <p:cNvPr id="4499" name="Rectangle 403"/>
              <p:cNvSpPr>
                <a:spLocks noChangeArrowheads="1"/>
              </p:cNvSpPr>
              <p:nvPr/>
            </p:nvSpPr>
            <p:spPr bwMode="auto">
              <a:xfrm>
                <a:off x="3787" y="3599"/>
                <a:ext cx="118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 2</a:t>
                </a:r>
              </a:p>
            </p:txBody>
          </p:sp>
        </p:grpSp>
        <p:sp>
          <p:nvSpPr>
            <p:cNvPr id="4500" name="Rectangle 404"/>
            <p:cNvSpPr>
              <a:spLocks noChangeArrowheads="1"/>
            </p:cNvSpPr>
            <p:nvPr/>
          </p:nvSpPr>
          <p:spPr bwMode="auto">
            <a:xfrm>
              <a:off x="3821" y="3427"/>
              <a:ext cx="79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dirty="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zh-CN" sz="28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501" name="Group 405"/>
          <p:cNvGrpSpPr/>
          <p:nvPr/>
        </p:nvGrpSpPr>
        <p:grpSpPr bwMode="auto">
          <a:xfrm>
            <a:off x="5041627" y="2375471"/>
            <a:ext cx="575518" cy="909513"/>
            <a:chOff x="3748" y="3433"/>
            <a:chExt cx="227" cy="373"/>
          </a:xfrm>
        </p:grpSpPr>
        <p:grpSp>
          <p:nvGrpSpPr>
            <p:cNvPr id="4502" name="Group 406"/>
            <p:cNvGrpSpPr/>
            <p:nvPr/>
          </p:nvGrpSpPr>
          <p:grpSpPr bwMode="auto">
            <a:xfrm>
              <a:off x="3748" y="3612"/>
              <a:ext cx="227" cy="194"/>
              <a:chOff x="3748" y="3612"/>
              <a:chExt cx="227" cy="194"/>
            </a:xfrm>
          </p:grpSpPr>
          <p:sp>
            <p:nvSpPr>
              <p:cNvPr id="4503" name="Line 407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  <p:sp>
            <p:nvSpPr>
              <p:cNvPr id="4504" name="Rectangle 408"/>
              <p:cNvSpPr>
                <a:spLocks noChangeArrowheads="1"/>
              </p:cNvSpPr>
              <p:nvPr/>
            </p:nvSpPr>
            <p:spPr bwMode="auto">
              <a:xfrm>
                <a:off x="3774" y="3612"/>
                <a:ext cx="158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</p:grpSp>
        <p:sp>
          <p:nvSpPr>
            <p:cNvPr id="4505" name="Rectangle 409"/>
            <p:cNvSpPr>
              <a:spLocks noChangeArrowheads="1"/>
            </p:cNvSpPr>
            <p:nvPr/>
          </p:nvSpPr>
          <p:spPr bwMode="auto">
            <a:xfrm>
              <a:off x="3818" y="3433"/>
              <a:ext cx="79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dirty="0">
                  <a:solidFill>
                    <a:srgbClr val="000000"/>
                  </a:solidFill>
                  <a:latin typeface="Arial" panose="020B0604020202020204" pitchFamily="34" charset="0"/>
                </a:rPr>
                <a:t>3</a:t>
              </a:r>
              <a:endParaRPr lang="en-US" altLang="zh-CN" sz="28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506" name="Group 410"/>
          <p:cNvGrpSpPr/>
          <p:nvPr/>
        </p:nvGrpSpPr>
        <p:grpSpPr bwMode="auto">
          <a:xfrm>
            <a:off x="5041623" y="3140968"/>
            <a:ext cx="575517" cy="924147"/>
            <a:chOff x="3748" y="3427"/>
            <a:chExt cx="227" cy="379"/>
          </a:xfrm>
        </p:grpSpPr>
        <p:grpSp>
          <p:nvGrpSpPr>
            <p:cNvPr id="4507" name="Group 411"/>
            <p:cNvGrpSpPr/>
            <p:nvPr/>
          </p:nvGrpSpPr>
          <p:grpSpPr bwMode="auto">
            <a:xfrm>
              <a:off x="3748" y="3612"/>
              <a:ext cx="227" cy="194"/>
              <a:chOff x="3748" y="3612"/>
              <a:chExt cx="227" cy="194"/>
            </a:xfrm>
          </p:grpSpPr>
          <p:sp>
            <p:nvSpPr>
              <p:cNvPr id="4508" name="Line 412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/>
              </a:p>
            </p:txBody>
          </p:sp>
          <p:sp>
            <p:nvSpPr>
              <p:cNvPr id="4509" name="Rectangle 413"/>
              <p:cNvSpPr>
                <a:spLocks noChangeArrowheads="1"/>
              </p:cNvSpPr>
              <p:nvPr/>
            </p:nvSpPr>
            <p:spPr bwMode="auto">
              <a:xfrm>
                <a:off x="3786" y="3612"/>
                <a:ext cx="118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zh-CN" sz="2800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510" name="Rectangle 414"/>
            <p:cNvSpPr>
              <a:spLocks noChangeArrowheads="1"/>
            </p:cNvSpPr>
            <p:nvPr/>
          </p:nvSpPr>
          <p:spPr bwMode="auto">
            <a:xfrm>
              <a:off x="3817" y="3427"/>
              <a:ext cx="79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dirty="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zh-CN" sz="2800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89626" y="3961336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从表中你能获得哪些数学信息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？</a:t>
            </a:r>
            <a:endParaRPr lang="zh-CN" altLang="en-US" sz="3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1197163" y="4385739"/>
            <a:ext cx="4924746" cy="800101"/>
            <a:chOff x="608151" y="4385739"/>
            <a:chExt cx="4924746" cy="800101"/>
          </a:xfrm>
        </p:grpSpPr>
        <p:grpSp>
          <p:nvGrpSpPr>
            <p:cNvPr id="4238" name="Group 142"/>
            <p:cNvGrpSpPr/>
            <p:nvPr/>
          </p:nvGrpSpPr>
          <p:grpSpPr bwMode="auto">
            <a:xfrm>
              <a:off x="4572000" y="4385739"/>
              <a:ext cx="360363" cy="800101"/>
              <a:chOff x="3758" y="3379"/>
              <a:chExt cx="227" cy="504"/>
            </a:xfrm>
          </p:grpSpPr>
          <p:grpSp>
            <p:nvGrpSpPr>
              <p:cNvPr id="4233" name="Group 137"/>
              <p:cNvGrpSpPr/>
              <p:nvPr/>
            </p:nvGrpSpPr>
            <p:grpSpPr bwMode="auto">
              <a:xfrm>
                <a:off x="3758" y="3612"/>
                <a:ext cx="227" cy="271"/>
                <a:chOff x="3758" y="3612"/>
                <a:chExt cx="227" cy="271"/>
              </a:xfrm>
            </p:grpSpPr>
            <p:sp>
              <p:nvSpPr>
                <p:cNvPr id="4228" name="Line 132"/>
                <p:cNvSpPr>
                  <a:spLocks noChangeShapeType="1"/>
                </p:cNvSpPr>
                <p:nvPr/>
              </p:nvSpPr>
              <p:spPr bwMode="auto">
                <a:xfrm>
                  <a:off x="3758" y="3630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4229" name="Rectangle 133"/>
                <p:cNvSpPr>
                  <a:spLocks noChangeArrowheads="1"/>
                </p:cNvSpPr>
                <p:nvPr/>
              </p:nvSpPr>
              <p:spPr bwMode="auto">
                <a:xfrm>
                  <a:off x="3758" y="3612"/>
                  <a:ext cx="189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2</a:t>
                  </a:r>
                </a:p>
              </p:txBody>
            </p:sp>
          </p:grpSp>
          <p:sp>
            <p:nvSpPr>
              <p:cNvPr id="4230" name="Rectangle 134"/>
              <p:cNvSpPr>
                <a:spLocks noChangeArrowheads="1"/>
              </p:cNvSpPr>
              <p:nvPr/>
            </p:nvSpPr>
            <p:spPr bwMode="auto">
              <a:xfrm>
                <a:off x="3821" y="3379"/>
                <a:ext cx="12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608151" y="4470635"/>
              <a:ext cx="492474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乔木林占公园面积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的   。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97163" y="5056715"/>
            <a:ext cx="5131533" cy="820557"/>
            <a:chOff x="608151" y="5056715"/>
            <a:chExt cx="5131533" cy="820557"/>
          </a:xfrm>
        </p:grpSpPr>
        <p:grpSp>
          <p:nvGrpSpPr>
            <p:cNvPr id="4239" name="Group 143"/>
            <p:cNvGrpSpPr/>
            <p:nvPr/>
          </p:nvGrpSpPr>
          <p:grpSpPr bwMode="auto">
            <a:xfrm>
              <a:off x="4501356" y="5083521"/>
              <a:ext cx="501650" cy="793751"/>
              <a:chOff x="3748" y="3383"/>
              <a:chExt cx="316" cy="500"/>
            </a:xfrm>
          </p:grpSpPr>
          <p:grpSp>
            <p:nvGrpSpPr>
              <p:cNvPr id="4240" name="Group 144"/>
              <p:cNvGrpSpPr/>
              <p:nvPr/>
            </p:nvGrpSpPr>
            <p:grpSpPr bwMode="auto">
              <a:xfrm>
                <a:off x="3748" y="3612"/>
                <a:ext cx="316" cy="271"/>
                <a:chOff x="3748" y="3612"/>
                <a:chExt cx="316" cy="271"/>
              </a:xfrm>
            </p:grpSpPr>
            <p:sp>
              <p:nvSpPr>
                <p:cNvPr id="4242" name="Rectangle 146"/>
                <p:cNvSpPr>
                  <a:spLocks noChangeArrowheads="1"/>
                </p:cNvSpPr>
                <p:nvPr/>
              </p:nvSpPr>
              <p:spPr bwMode="auto">
                <a:xfrm>
                  <a:off x="3778" y="3612"/>
                  <a:ext cx="252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10</a:t>
                  </a:r>
                </a:p>
              </p:txBody>
            </p:sp>
            <p:sp>
              <p:nvSpPr>
                <p:cNvPr id="4241" name="Line 145"/>
                <p:cNvSpPr>
                  <a:spLocks noChangeShapeType="1"/>
                </p:cNvSpPr>
                <p:nvPr/>
              </p:nvSpPr>
              <p:spPr bwMode="auto">
                <a:xfrm>
                  <a:off x="3748" y="3630"/>
                  <a:ext cx="316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4243" name="Rectangle 147"/>
              <p:cNvSpPr>
                <a:spLocks noChangeArrowheads="1"/>
              </p:cNvSpPr>
              <p:nvPr/>
            </p:nvSpPr>
            <p:spPr bwMode="auto">
              <a:xfrm>
                <a:off x="3858" y="3383"/>
                <a:ext cx="12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608151" y="5056715"/>
              <a:ext cx="513153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灌木林占公园面积的    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。</a:t>
              </a:r>
              <a:endParaRPr lang="zh-CN" altLang="en-US" sz="3200" dirty="0">
                <a:solidFill>
                  <a:srgbClr val="C00000"/>
                </a:solidFill>
                <a:latin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141" y="1480716"/>
            <a:ext cx="90003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2.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李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明用一根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长的铁丝围了一个三角形，量得三角形的一边是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，另一边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是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，第三条边长多少米？它是一个什么三角形？</a:t>
            </a:r>
            <a:endParaRPr lang="zh-CN" altLang="en-US" sz="3200" dirty="0"/>
          </a:p>
        </p:txBody>
      </p:sp>
      <p:sp>
        <p:nvSpPr>
          <p:cNvPr id="69" name="TextBox 68"/>
          <p:cNvSpPr txBox="1"/>
          <p:nvPr/>
        </p:nvSpPr>
        <p:spPr>
          <a:xfrm>
            <a:off x="3098824" y="212929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098824" y="25347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098823" y="2636418"/>
            <a:ext cx="36580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矩形 162"/>
          <p:cNvSpPr/>
          <p:nvPr/>
        </p:nvSpPr>
        <p:spPr>
          <a:xfrm>
            <a:off x="642910" y="642918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100</a:t>
            </a:r>
            <a:r>
              <a:rPr lang="zh-CN" altLang="en-US" sz="3200" dirty="0">
                <a:latin typeface="+mn-ea"/>
                <a:ea typeface="+mn-ea"/>
              </a:rPr>
              <a:t>页练习二十五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5940153" y="211142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5940153" y="25169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6" name="直接连接符 165"/>
          <p:cNvCxnSpPr/>
          <p:nvPr/>
        </p:nvCxnSpPr>
        <p:spPr>
          <a:xfrm>
            <a:off x="5940152" y="2618554"/>
            <a:ext cx="36580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extBox 166"/>
          <p:cNvSpPr txBox="1"/>
          <p:nvPr/>
        </p:nvSpPr>
        <p:spPr>
          <a:xfrm>
            <a:off x="2840140" y="40949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2840140" y="45004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69" name="直接连接符 168"/>
          <p:cNvCxnSpPr/>
          <p:nvPr/>
        </p:nvCxnSpPr>
        <p:spPr>
          <a:xfrm>
            <a:off x="2840140" y="460206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TextBox 169"/>
          <p:cNvSpPr txBox="1"/>
          <p:nvPr/>
        </p:nvSpPr>
        <p:spPr>
          <a:xfrm>
            <a:off x="2179376" y="42705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2480100" y="4221088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3599212" y="40770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3599212" y="44825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74" name="直接连接符 173"/>
          <p:cNvCxnSpPr/>
          <p:nvPr/>
        </p:nvCxnSpPr>
        <p:spPr>
          <a:xfrm>
            <a:off x="3599212" y="458419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矩形 174"/>
          <p:cNvSpPr/>
          <p:nvPr/>
        </p:nvSpPr>
        <p:spPr>
          <a:xfrm>
            <a:off x="3239172" y="4281478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6" name="矩形 175"/>
          <p:cNvSpPr/>
          <p:nvPr/>
        </p:nvSpPr>
        <p:spPr>
          <a:xfrm>
            <a:off x="4064276" y="428438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4424316" y="40770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4424316" y="44825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79" name="直接连接符 178"/>
          <p:cNvCxnSpPr/>
          <p:nvPr/>
        </p:nvCxnSpPr>
        <p:spPr>
          <a:xfrm>
            <a:off x="4424316" y="458419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4877549" y="4284385"/>
            <a:ext cx="774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(m)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5229200"/>
            <a:ext cx="85084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答：第三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条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边长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  米，它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是一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个等腰三角形。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3434842" y="50310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3434842" y="54365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82" name="直接连接符 181"/>
          <p:cNvCxnSpPr/>
          <p:nvPr/>
        </p:nvCxnSpPr>
        <p:spPr>
          <a:xfrm>
            <a:off x="3434842" y="5538167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/>
      <p:bldP spid="168" grpId="0"/>
      <p:bldP spid="170" grpId="0"/>
      <p:bldP spid="171" grpId="0"/>
      <p:bldP spid="172" grpId="0"/>
      <p:bldP spid="173" grpId="0"/>
      <p:bldP spid="175" grpId="0"/>
      <p:bldP spid="176" grpId="0"/>
      <p:bldP spid="177" grpId="0"/>
      <p:bldP spid="178" grpId="0"/>
      <p:bldP spid="4" grpId="0"/>
      <p:bldP spid="6" grpId="0"/>
      <p:bldP spid="180" grpId="0"/>
      <p:bldP spid="18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6141" y="1858449"/>
            <a:ext cx="63690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5.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在   里填上合适的运算符号。</a:t>
            </a:r>
            <a:endParaRPr lang="zh-CN" altLang="en-US" sz="3200" dirty="0"/>
          </a:p>
        </p:txBody>
      </p:sp>
      <p:sp>
        <p:nvSpPr>
          <p:cNvPr id="33" name="矩形 32"/>
          <p:cNvSpPr/>
          <p:nvPr/>
        </p:nvSpPr>
        <p:spPr>
          <a:xfrm>
            <a:off x="642910" y="714356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100</a:t>
            </a:r>
            <a:r>
              <a:rPr lang="zh-CN" altLang="en-US" sz="3200" dirty="0">
                <a:latin typeface="+mn-ea"/>
                <a:ea typeface="+mn-ea"/>
              </a:rPr>
              <a:t>页练习二十五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5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43608" y="1858450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32517" y="28670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3927" y="32725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64935" y="337419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730672" y="28504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94289" y="325595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666297" y="335761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2238412" y="306522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672983" y="28657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55776" y="327125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2605401" y="337290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3159797" y="305215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77497" y="28670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563888" y="32725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3490739" y="337419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/>
          <p:nvPr/>
        </p:nvSpPr>
        <p:spPr>
          <a:xfrm>
            <a:off x="1115616" y="3065224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632517" y="44499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50552" y="48554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64935" y="495708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119331" y="463633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537031" y="44512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523422" y="48567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1450273" y="495836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1979712" y="461847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397412" y="44333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383803" y="48388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2310654" y="494050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2881790" y="463633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379257" y="44536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386856" y="48591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3311675" y="49608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3866071" y="464007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456540" y="44549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489556" y="48604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4402601" y="496210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5641487" y="44512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627878" y="48567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5554729" y="495836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3923928" y="4649400"/>
            <a:ext cx="26629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5003627" y="4658829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1187624" y="299321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076056" y="457739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9567" y="2194582"/>
            <a:ext cx="2171700" cy="20955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4641" y="548680"/>
            <a:ext cx="741660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22560" y="15567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22560" y="19622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658185" y="20639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1157814" y="176410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19672" y="15567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594289" y="19622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522281" y="20639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2790934" y="177281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622311" y="15746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19104" y="19801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554729" y="208178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6054358" y="178196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483200" y="15746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483200" y="19801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418825" y="208178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6918454" y="179068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242840" y="15746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242840" y="19801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3242839" y="208178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286644" y="157161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82921" y="19801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7380312" y="208178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542759" y="299695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39552" y="340242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86177" y="350407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1093948" y="3204265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19672" y="2996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522281" y="340242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1547664" y="350407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3065520" y="321297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81751" y="4598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78544" y="50044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514169" y="51061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1093948" y="4788441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442640" y="4598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442640" y="50044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1378265" y="51061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2741990" y="481501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214678" y="45720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106456" y="50044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3106456" y="5106119"/>
            <a:ext cx="587701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>
          <a:xfrm>
            <a:off x="7455526" y="321297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786977" y="301481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786977" y="342028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7812360" y="3521943"/>
            <a:ext cx="501574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5169097" y="4598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076056" y="50044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5101515" y="51061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矩形 107"/>
          <p:cNvSpPr/>
          <p:nvPr/>
        </p:nvSpPr>
        <p:spPr>
          <a:xfrm>
            <a:off x="5601144" y="480630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012160" y="4598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6012160" y="50044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5965611" y="51061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7198929" y="47971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030052" y="1718672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353361" y="15746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242361" y="19801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2288986" y="208178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5004048" y="17641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5253088" y="1764105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468710" y="30148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468710" y="34202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3422354" y="3521943"/>
            <a:ext cx="501574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7681953" y="45737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570953" y="497917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7570953" y="5080828"/>
            <a:ext cx="587701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矩形 124"/>
          <p:cNvSpPr/>
          <p:nvPr/>
        </p:nvSpPr>
        <p:spPr>
          <a:xfrm>
            <a:off x="1246348" y="3212976"/>
            <a:ext cx="20353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(       )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2051720" y="320426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2483768" y="2996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483768" y="34024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9" name="直接连接符 128"/>
          <p:cNvCxnSpPr/>
          <p:nvPr/>
        </p:nvCxnSpPr>
        <p:spPr>
          <a:xfrm>
            <a:off x="2411760" y="350407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5043040" y="2996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5039833" y="34024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2" name="直接连接符 131"/>
          <p:cNvCxnSpPr/>
          <p:nvPr/>
        </p:nvCxnSpPr>
        <p:spPr>
          <a:xfrm>
            <a:off x="4978665" y="350407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矩形 132"/>
          <p:cNvSpPr/>
          <p:nvPr/>
        </p:nvSpPr>
        <p:spPr>
          <a:xfrm>
            <a:off x="5486436" y="3204265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6012160" y="2996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6012160" y="34024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>
            <a:off x="5940152" y="350407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矩形 136"/>
          <p:cNvSpPr/>
          <p:nvPr/>
        </p:nvSpPr>
        <p:spPr>
          <a:xfrm>
            <a:off x="5638836" y="3212976"/>
            <a:ext cx="20353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(       )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6444208" y="320426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876256" y="2996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6876256" y="34024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1" name="直接连接符 140"/>
          <p:cNvCxnSpPr/>
          <p:nvPr/>
        </p:nvCxnSpPr>
        <p:spPr>
          <a:xfrm>
            <a:off x="6804248" y="350407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矩形 141"/>
          <p:cNvSpPr/>
          <p:nvPr/>
        </p:nvSpPr>
        <p:spPr>
          <a:xfrm>
            <a:off x="1907704" y="481561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2369562" y="460830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2369562" y="501377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5" name="直接连接符 144"/>
          <p:cNvCxnSpPr/>
          <p:nvPr/>
        </p:nvCxnSpPr>
        <p:spPr>
          <a:xfrm>
            <a:off x="2272171" y="511542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矩形 145"/>
          <p:cNvSpPr/>
          <p:nvPr/>
        </p:nvSpPr>
        <p:spPr>
          <a:xfrm>
            <a:off x="6444208" y="4788441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6792900" y="4598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6792900" y="50044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9" name="直接连接符 148"/>
          <p:cNvCxnSpPr/>
          <p:nvPr/>
        </p:nvCxnSpPr>
        <p:spPr>
          <a:xfrm>
            <a:off x="6728525" y="51061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1" grpId="0"/>
      <p:bldP spid="62" grpId="0"/>
      <p:bldP spid="83" grpId="0"/>
      <p:bldP spid="84" grpId="0"/>
      <p:bldP spid="102" grpId="0"/>
      <p:bldP spid="103" grpId="0"/>
      <p:bldP spid="119" grpId="0"/>
      <p:bldP spid="120" grpId="0"/>
      <p:bldP spid="122" grpId="0"/>
      <p:bldP spid="1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4641" y="548680"/>
            <a:ext cx="741660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（重点题）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水果店运进橘子   吨，卖了   吨，又运进   吨，现在水果店有橘子多少吨？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123729" y="30689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120412" y="34744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2051720" y="3576087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/>
          <p:cNvSpPr/>
          <p:nvPr/>
        </p:nvSpPr>
        <p:spPr>
          <a:xfrm>
            <a:off x="2597974" y="3283699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038734" y="30760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026816" y="34815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2966725" y="3583215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3513122" y="328369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995937" y="30760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992620" y="34815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3923928" y="3583215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矩形 105"/>
          <p:cNvSpPr/>
          <p:nvPr/>
        </p:nvSpPr>
        <p:spPr>
          <a:xfrm>
            <a:off x="4499992" y="329211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4957424" y="30760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961740" y="34815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4885415" y="3583215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矩形 114"/>
          <p:cNvSpPr/>
          <p:nvPr/>
        </p:nvSpPr>
        <p:spPr>
          <a:xfrm>
            <a:off x="1271582" y="4300224"/>
            <a:ext cx="5748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：现在水果店有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橘子   吨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5589633" y="40592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5592062" y="44646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9" name="直接连接符 138"/>
          <p:cNvCxnSpPr/>
          <p:nvPr/>
        </p:nvCxnSpPr>
        <p:spPr>
          <a:xfrm>
            <a:off x="5517624" y="4566335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 Box 15"/>
          <p:cNvSpPr txBox="1">
            <a:spLocks noChangeArrowheads="1"/>
          </p:cNvSpPr>
          <p:nvPr/>
        </p:nvSpPr>
        <p:spPr bwMode="auto">
          <a:xfrm>
            <a:off x="5208351" y="3292111"/>
            <a:ext cx="148158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（吨）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5580113" y="4945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5576796" y="9000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143" name="直接连接符 142"/>
          <p:cNvCxnSpPr/>
          <p:nvPr/>
        </p:nvCxnSpPr>
        <p:spPr>
          <a:xfrm>
            <a:off x="5508104" y="1001663"/>
            <a:ext cx="50405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/>
          <p:cNvSpPr txBox="1"/>
          <p:nvPr/>
        </p:nvSpPr>
        <p:spPr>
          <a:xfrm>
            <a:off x="611561" y="11967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599643" y="16022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146" name="直接连接符 145"/>
          <p:cNvCxnSpPr/>
          <p:nvPr/>
        </p:nvCxnSpPr>
        <p:spPr>
          <a:xfrm>
            <a:off x="539552" y="1703879"/>
            <a:ext cx="50405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Box 146"/>
          <p:cNvSpPr txBox="1"/>
          <p:nvPr/>
        </p:nvSpPr>
        <p:spPr>
          <a:xfrm>
            <a:off x="3347865" y="11967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3344548" y="16022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149" name="直接连接符 148"/>
          <p:cNvCxnSpPr/>
          <p:nvPr/>
        </p:nvCxnSpPr>
        <p:spPr>
          <a:xfrm>
            <a:off x="3275856" y="1703879"/>
            <a:ext cx="50405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6" grpId="0"/>
      <p:bldP spid="88" grpId="0"/>
      <p:bldP spid="89" grpId="0"/>
      <p:bldP spid="90" grpId="0"/>
      <p:bldP spid="92" grpId="0"/>
      <p:bldP spid="93" grpId="0"/>
      <p:bldP spid="94" grpId="0"/>
      <p:bldP spid="106" grpId="0"/>
      <p:bldP spid="107" grpId="0"/>
      <p:bldP spid="113" grpId="0"/>
      <p:bldP spid="115" grpId="0"/>
      <p:bldP spid="137" grpId="0"/>
      <p:bldP spid="138" grpId="0"/>
      <p:bldP spid="14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-71968" y="648494"/>
            <a:ext cx="888735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（难点题）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用简便方法计算下面各题。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134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3927" y="20342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39552" y="21359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039181" y="18361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62047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78265" y="20342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403648" y="2135927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2659580" y="182231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121438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121438" y="20342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63039" y="2135927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1835696" y="18361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258562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174780" y="20342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2200163" y="2135927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77694" y="270020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26302" y="24941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17536" y="289965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587310" y="3001307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971600" y="269234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370632" y="2492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361866" y="28983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1331640" y="3000023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/>
        </p:nvSpPr>
        <p:spPr>
          <a:xfrm>
            <a:off x="1882321" y="269105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425369" y="2492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314369" y="28983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2386377" y="3000023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矩形 104"/>
          <p:cNvSpPr/>
          <p:nvPr/>
        </p:nvSpPr>
        <p:spPr>
          <a:xfrm>
            <a:off x="2818425" y="269105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178465" y="25107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106457" y="291623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3178465" y="3017887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/>
          <p:cNvSpPr/>
          <p:nvPr/>
        </p:nvSpPr>
        <p:spPr>
          <a:xfrm>
            <a:off x="107504" y="2692632"/>
            <a:ext cx="2124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（            ）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943645" y="2708920"/>
            <a:ext cx="2124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（            ）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77694" y="356430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06536" y="33582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97770" y="37637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7" name="直接连接符 116"/>
          <p:cNvCxnSpPr/>
          <p:nvPr/>
        </p:nvCxnSpPr>
        <p:spPr>
          <a:xfrm>
            <a:off x="467544" y="3865403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1255784" y="33569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255784" y="37624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5" name="直接连接符 124"/>
          <p:cNvCxnSpPr/>
          <p:nvPr/>
        </p:nvCxnSpPr>
        <p:spPr>
          <a:xfrm>
            <a:off x="1327792" y="3864119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矩形 125"/>
          <p:cNvSpPr/>
          <p:nvPr/>
        </p:nvSpPr>
        <p:spPr>
          <a:xfrm>
            <a:off x="895472" y="351066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77694" y="506776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91794" y="50764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5647694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5644487" y="20342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>
            <a:off x="5580112" y="21359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矩形 136"/>
          <p:cNvSpPr/>
          <p:nvPr/>
        </p:nvSpPr>
        <p:spPr>
          <a:xfrm>
            <a:off x="6079741" y="18361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6502607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418825" y="20342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0" name="直接连接符 139"/>
          <p:cNvCxnSpPr/>
          <p:nvPr/>
        </p:nvCxnSpPr>
        <p:spPr>
          <a:xfrm>
            <a:off x="6444208" y="2135927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矩形 144"/>
          <p:cNvSpPr/>
          <p:nvPr/>
        </p:nvSpPr>
        <p:spPr>
          <a:xfrm>
            <a:off x="6876256" y="18361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7299122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7215340" y="20342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8" name="直接连接符 147"/>
          <p:cNvCxnSpPr/>
          <p:nvPr/>
        </p:nvCxnSpPr>
        <p:spPr>
          <a:xfrm>
            <a:off x="7240723" y="2135927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矩形 148"/>
          <p:cNvSpPr/>
          <p:nvPr/>
        </p:nvSpPr>
        <p:spPr>
          <a:xfrm>
            <a:off x="5190262" y="270020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5666862" y="24941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658096" y="289965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52" name="直接连接符 151"/>
          <p:cNvCxnSpPr/>
          <p:nvPr/>
        </p:nvCxnSpPr>
        <p:spPr>
          <a:xfrm>
            <a:off x="5627870" y="3001307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矩形 156"/>
          <p:cNvSpPr/>
          <p:nvPr/>
        </p:nvSpPr>
        <p:spPr>
          <a:xfrm>
            <a:off x="6012160" y="269105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6555208" y="2492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6444208" y="28983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60" name="直接连接符 159"/>
          <p:cNvCxnSpPr/>
          <p:nvPr/>
        </p:nvCxnSpPr>
        <p:spPr>
          <a:xfrm>
            <a:off x="6516216" y="3000023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矩形 160"/>
          <p:cNvSpPr/>
          <p:nvPr/>
        </p:nvSpPr>
        <p:spPr>
          <a:xfrm>
            <a:off x="6948264" y="269105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7308304" y="25107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7236296" y="291623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64" name="直接连接符 163"/>
          <p:cNvCxnSpPr/>
          <p:nvPr/>
        </p:nvCxnSpPr>
        <p:spPr>
          <a:xfrm>
            <a:off x="7308304" y="3017887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矩形 165"/>
          <p:cNvSpPr/>
          <p:nvPr/>
        </p:nvSpPr>
        <p:spPr>
          <a:xfrm>
            <a:off x="6048101" y="2772217"/>
            <a:ext cx="2124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（            ）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5190262" y="356430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5190262" y="441549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5637052" y="33748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5628286" y="37803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79" name="直接连接符 178"/>
          <p:cNvCxnSpPr/>
          <p:nvPr/>
        </p:nvCxnSpPr>
        <p:spPr>
          <a:xfrm>
            <a:off x="5598060" y="3881983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矩形 179"/>
          <p:cNvSpPr/>
          <p:nvPr/>
        </p:nvSpPr>
        <p:spPr>
          <a:xfrm>
            <a:off x="5982350" y="357173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6346817" y="33528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6364997" y="37582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83" name="直接连接符 182"/>
          <p:cNvCxnSpPr/>
          <p:nvPr/>
        </p:nvCxnSpPr>
        <p:spPr>
          <a:xfrm>
            <a:off x="6437005" y="3859927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TextBox 183"/>
          <p:cNvSpPr txBox="1"/>
          <p:nvPr/>
        </p:nvSpPr>
        <p:spPr>
          <a:xfrm>
            <a:off x="5619104" y="4238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5610338" y="46444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86" name="直接连接符 185"/>
          <p:cNvCxnSpPr/>
          <p:nvPr/>
        </p:nvCxnSpPr>
        <p:spPr>
          <a:xfrm>
            <a:off x="5580112" y="4746079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矩形 186"/>
          <p:cNvSpPr/>
          <p:nvPr/>
        </p:nvSpPr>
        <p:spPr>
          <a:xfrm>
            <a:off x="5964402" y="443582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6328869" y="44284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5200577" y="527959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5763120" y="51030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5754354" y="55085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94" name="直接连接符 193"/>
          <p:cNvCxnSpPr/>
          <p:nvPr/>
        </p:nvCxnSpPr>
        <p:spPr>
          <a:xfrm>
            <a:off x="5724128" y="5610175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5403080" y="52795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72359" y="437844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9" name="TextBox 198"/>
          <p:cNvSpPr txBox="1"/>
          <p:nvPr/>
        </p:nvSpPr>
        <p:spPr>
          <a:xfrm>
            <a:off x="467544" y="436510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827584" y="435639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1192051" y="434896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4" grpId="0"/>
      <p:bldP spid="95" grpId="0"/>
      <p:bldP spid="97" grpId="0"/>
      <p:bldP spid="98" grpId="0"/>
      <p:bldP spid="99" grpId="0"/>
      <p:bldP spid="101" grpId="0"/>
      <p:bldP spid="102" grpId="0"/>
      <p:bldP spid="103" grpId="0"/>
      <p:bldP spid="105" grpId="0"/>
      <p:bldP spid="106" grpId="0"/>
      <p:bldP spid="107" grpId="0"/>
      <p:bldP spid="109" grpId="0"/>
      <p:bldP spid="113" grpId="0"/>
      <p:bldP spid="114" grpId="0"/>
      <p:bldP spid="115" grpId="0"/>
      <p:bldP spid="116" grpId="0"/>
      <p:bldP spid="123" grpId="0"/>
      <p:bldP spid="124" grpId="0"/>
      <p:bldP spid="126" grpId="0"/>
      <p:bldP spid="132" grpId="0"/>
      <p:bldP spid="133" grpId="0"/>
      <p:bldP spid="149" grpId="0"/>
      <p:bldP spid="150" grpId="0"/>
      <p:bldP spid="151" grpId="0"/>
      <p:bldP spid="157" grpId="0"/>
      <p:bldP spid="158" grpId="0"/>
      <p:bldP spid="159" grpId="0"/>
      <p:bldP spid="161" grpId="0"/>
      <p:bldP spid="162" grpId="0"/>
      <p:bldP spid="163" grpId="0"/>
      <p:bldP spid="166" grpId="0"/>
      <p:bldP spid="167" grpId="0"/>
      <p:bldP spid="175" grpId="0"/>
      <p:bldP spid="177" grpId="0"/>
      <p:bldP spid="178" grpId="0"/>
      <p:bldP spid="180" grpId="0"/>
      <p:bldP spid="181" grpId="0"/>
      <p:bldP spid="182" grpId="0"/>
      <p:bldP spid="184" grpId="0"/>
      <p:bldP spid="185" grpId="0"/>
      <p:bldP spid="187" grpId="0"/>
      <p:bldP spid="188" grpId="0"/>
      <p:bldP spid="191" grpId="0"/>
      <p:bldP spid="192" grpId="0"/>
      <p:bldP spid="193" grpId="0"/>
      <p:bldP spid="196" grpId="0"/>
      <p:bldP spid="197" grpId="0"/>
      <p:bldP spid="199" grpId="0"/>
      <p:bldP spid="201" grpId="0"/>
      <p:bldP spid="20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-71968" y="648494"/>
            <a:ext cx="888735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（难点题）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用简便方法计算下面各题。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134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3927" y="20342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39552" y="21359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039181" y="18361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62047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42640" y="20342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403648" y="2135927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1835696" y="1836113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234728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234728" y="20342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2200163" y="2135927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77694" y="270020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26302" y="24941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17536" y="289965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587310" y="3001307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1021940" y="2692340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370632" y="2492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361866" y="28983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1331640" y="3000023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/>
        </p:nvSpPr>
        <p:spPr>
          <a:xfrm>
            <a:off x="1835696" y="269105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339752" y="2492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318510" y="28983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2293127" y="3000023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77694" y="356430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467544" y="35643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298624" y="3356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298624" y="37624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5" name="直接连接符 124"/>
          <p:cNvCxnSpPr/>
          <p:nvPr/>
        </p:nvCxnSpPr>
        <p:spPr>
          <a:xfrm>
            <a:off x="1327792" y="3864119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矩形 125"/>
          <p:cNvSpPr/>
          <p:nvPr/>
        </p:nvSpPr>
        <p:spPr>
          <a:xfrm>
            <a:off x="895472" y="351066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77694" y="443711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5691112" y="18448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6079741" y="1836113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6502607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483200" y="20342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0" name="直接连接符 139"/>
          <p:cNvCxnSpPr/>
          <p:nvPr/>
        </p:nvCxnSpPr>
        <p:spPr>
          <a:xfrm>
            <a:off x="6444208" y="2135927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矩形 144"/>
          <p:cNvSpPr/>
          <p:nvPr/>
        </p:nvSpPr>
        <p:spPr>
          <a:xfrm>
            <a:off x="6876256" y="1836113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7299122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7275288" y="20342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8" name="直接连接符 147"/>
          <p:cNvCxnSpPr/>
          <p:nvPr/>
        </p:nvCxnSpPr>
        <p:spPr>
          <a:xfrm>
            <a:off x="7240723" y="2135927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矩形 148"/>
          <p:cNvSpPr/>
          <p:nvPr/>
        </p:nvSpPr>
        <p:spPr>
          <a:xfrm>
            <a:off x="5190262" y="270020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619104" y="27002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6012160" y="2691056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6516216" y="2492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6516216" y="28983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60" name="直接连接符 159"/>
          <p:cNvCxnSpPr/>
          <p:nvPr/>
        </p:nvCxnSpPr>
        <p:spPr>
          <a:xfrm>
            <a:off x="6516216" y="3000023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矩形 160"/>
          <p:cNvSpPr/>
          <p:nvPr/>
        </p:nvSpPr>
        <p:spPr>
          <a:xfrm>
            <a:off x="6948264" y="269105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7308304" y="25107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7308304" y="29162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64" name="直接连接符 163"/>
          <p:cNvCxnSpPr/>
          <p:nvPr/>
        </p:nvCxnSpPr>
        <p:spPr>
          <a:xfrm>
            <a:off x="7308304" y="3017887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矩形 165"/>
          <p:cNvSpPr/>
          <p:nvPr/>
        </p:nvSpPr>
        <p:spPr>
          <a:xfrm>
            <a:off x="5955126" y="2708919"/>
            <a:ext cx="22172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（             ）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70093" y="423895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70093" y="46444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9" name="直接连接符 128"/>
          <p:cNvCxnSpPr/>
          <p:nvPr/>
        </p:nvCxnSpPr>
        <p:spPr>
          <a:xfrm>
            <a:off x="499261" y="4746078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129"/>
          <p:cNvSpPr/>
          <p:nvPr/>
        </p:nvSpPr>
        <p:spPr>
          <a:xfrm>
            <a:off x="5190262" y="356430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5619104" y="35643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6012160" y="3555152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6372200" y="3356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372200" y="37624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44" name="直接连接符 143"/>
          <p:cNvCxnSpPr/>
          <p:nvPr/>
        </p:nvCxnSpPr>
        <p:spPr>
          <a:xfrm>
            <a:off x="6372200" y="3864119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矩形 167"/>
          <p:cNvSpPr/>
          <p:nvPr/>
        </p:nvSpPr>
        <p:spPr>
          <a:xfrm>
            <a:off x="5190262" y="430224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5619104" y="43022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6012160" y="4293096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6372200" y="42930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5220072" y="500446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5648914" y="50044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4" grpId="0"/>
      <p:bldP spid="95" grpId="0"/>
      <p:bldP spid="97" grpId="0"/>
      <p:bldP spid="98" grpId="0"/>
      <p:bldP spid="99" grpId="0"/>
      <p:bldP spid="101" grpId="0"/>
      <p:bldP spid="102" grpId="0"/>
      <p:bldP spid="103" grpId="0"/>
      <p:bldP spid="114" grpId="0"/>
      <p:bldP spid="115" grpId="0"/>
      <p:bldP spid="123" grpId="0"/>
      <p:bldP spid="124" grpId="0"/>
      <p:bldP spid="126" grpId="0"/>
      <p:bldP spid="132" grpId="0"/>
      <p:bldP spid="149" grpId="0"/>
      <p:bldP spid="151" grpId="0"/>
      <p:bldP spid="157" grpId="0"/>
      <p:bldP spid="158" grpId="0"/>
      <p:bldP spid="159" grpId="0"/>
      <p:bldP spid="161" grpId="0"/>
      <p:bldP spid="162" grpId="0"/>
      <p:bldP spid="163" grpId="0"/>
      <p:bldP spid="166" grpId="0"/>
      <p:bldP spid="127" grpId="0"/>
      <p:bldP spid="128" grpId="0"/>
      <p:bldP spid="130" grpId="0"/>
      <p:bldP spid="131" grpId="0"/>
      <p:bldP spid="141" grpId="0"/>
      <p:bldP spid="142" grpId="0"/>
      <p:bldP spid="143" grpId="0"/>
      <p:bldP spid="168" grpId="0"/>
      <p:bldP spid="169" grpId="0"/>
      <p:bldP spid="170" grpId="0"/>
      <p:bldP spid="171" grpId="0"/>
      <p:bldP spid="174" grpId="0"/>
      <p:bldP spid="17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-71968" y="648494"/>
            <a:ext cx="888735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（难点题）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用简便方法计算下面各题。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134" y="16288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3927" y="20342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11560" y="21359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165956" y="1836113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41919" y="18361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835696" y="18361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123728" y="16288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123728" y="20342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2200163" y="2135927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77694" y="270020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39552" y="249418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14169" y="289965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587310" y="3001307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1021940" y="269234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259632" y="249289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259632" y="28983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1331640" y="3000023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/>
        </p:nvSpPr>
        <p:spPr>
          <a:xfrm>
            <a:off x="1835696" y="2691056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052330" y="26910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6076" y="365289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77934" y="34468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52551" y="38523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625692" y="3953991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1081990" y="3639032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298624" y="363903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07504" y="446380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36346" y="446380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929402" y="4454649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289442" y="44546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07504" y="515719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39552" y="516154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647694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554729" y="20342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5580112" y="21359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矩形 107"/>
          <p:cNvSpPr/>
          <p:nvPr/>
        </p:nvSpPr>
        <p:spPr>
          <a:xfrm>
            <a:off x="6079741" y="18361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570188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6486406" y="20342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6511789" y="2135927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6943837" y="18361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7278494" y="16288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282921" y="20342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7" name="直接连接符 116"/>
          <p:cNvCxnSpPr/>
          <p:nvPr/>
        </p:nvCxnSpPr>
        <p:spPr>
          <a:xfrm>
            <a:off x="7308304" y="2135927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117"/>
          <p:cNvSpPr/>
          <p:nvPr/>
        </p:nvSpPr>
        <p:spPr>
          <a:xfrm>
            <a:off x="5190262" y="270020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666862" y="24941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554729" y="289965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5627870" y="3001307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矩形 121"/>
          <p:cNvSpPr/>
          <p:nvPr/>
        </p:nvSpPr>
        <p:spPr>
          <a:xfrm>
            <a:off x="6012160" y="269105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6346817" y="249289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6346817" y="28983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>
            <a:off x="6418825" y="3000023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矩形 149"/>
          <p:cNvSpPr/>
          <p:nvPr/>
        </p:nvSpPr>
        <p:spPr>
          <a:xfrm>
            <a:off x="6850873" y="269105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7236296" y="25107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7138905" y="291623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54" name="直接连接符 153"/>
          <p:cNvCxnSpPr/>
          <p:nvPr/>
        </p:nvCxnSpPr>
        <p:spPr>
          <a:xfrm>
            <a:off x="7210913" y="3017887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矩形 154"/>
          <p:cNvSpPr/>
          <p:nvPr/>
        </p:nvSpPr>
        <p:spPr>
          <a:xfrm>
            <a:off x="5976093" y="2700209"/>
            <a:ext cx="2124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（            ）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5190262" y="356430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5190262" y="441549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5554729" y="337485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5554729" y="37803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73" name="直接连接符 172"/>
          <p:cNvCxnSpPr/>
          <p:nvPr/>
        </p:nvCxnSpPr>
        <p:spPr>
          <a:xfrm>
            <a:off x="5598060" y="3881983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矩形 174"/>
          <p:cNvSpPr/>
          <p:nvPr/>
        </p:nvSpPr>
        <p:spPr>
          <a:xfrm>
            <a:off x="5982350" y="357173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6483200" y="3352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6364997" y="37582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79" name="直接连接符 178"/>
          <p:cNvCxnSpPr/>
          <p:nvPr/>
        </p:nvCxnSpPr>
        <p:spPr>
          <a:xfrm>
            <a:off x="6437005" y="3859927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TextBox 180"/>
          <p:cNvSpPr txBox="1"/>
          <p:nvPr/>
        </p:nvSpPr>
        <p:spPr>
          <a:xfrm>
            <a:off x="5619104" y="44371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3" name="矩形 182"/>
          <p:cNvSpPr/>
          <p:nvPr/>
        </p:nvSpPr>
        <p:spPr>
          <a:xfrm>
            <a:off x="5940152" y="443582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5200577" y="527959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5763120" y="51030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5652120" y="550852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88" name="直接连接符 187"/>
          <p:cNvCxnSpPr/>
          <p:nvPr/>
        </p:nvCxnSpPr>
        <p:spPr>
          <a:xfrm>
            <a:off x="5724128" y="5610175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TextBox 188"/>
          <p:cNvSpPr txBox="1"/>
          <p:nvPr/>
        </p:nvSpPr>
        <p:spPr>
          <a:xfrm>
            <a:off x="5403080" y="52795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6048101" y="1844824"/>
            <a:ext cx="22172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lt"/>
              </a:rPr>
              <a:t>（             ）</a:t>
            </a:r>
            <a:endParaRPr lang="zh-CN" altLang="en-US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6394145" y="416694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6275942" y="457241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93" name="直接连接符 192"/>
          <p:cNvCxnSpPr/>
          <p:nvPr/>
        </p:nvCxnSpPr>
        <p:spPr>
          <a:xfrm>
            <a:off x="6347950" y="4674071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4" grpId="0"/>
      <p:bldP spid="95" grpId="0"/>
      <p:bldP spid="97" grpId="0"/>
      <p:bldP spid="98" grpId="0"/>
      <p:bldP spid="99" grpId="0"/>
      <p:bldP spid="101" grpId="0"/>
      <p:bldP spid="102" grpId="0"/>
      <p:bldP spid="71" grpId="0"/>
      <p:bldP spid="72" grpId="0"/>
      <p:bldP spid="73" grpId="0"/>
      <p:bldP spid="79" grpId="0"/>
      <p:bldP spid="82" grpId="0"/>
      <p:bldP spid="83" grpId="0"/>
      <p:bldP spid="84" grpId="0"/>
      <p:bldP spid="85" grpId="0"/>
      <p:bldP spid="86" grpId="0"/>
      <p:bldP spid="87" grpId="0"/>
      <p:bldP spid="93" grpId="0"/>
      <p:bldP spid="118" grpId="0"/>
      <p:bldP spid="119" grpId="0"/>
      <p:bldP spid="120" grpId="0"/>
      <p:bldP spid="122" grpId="0"/>
      <p:bldP spid="133" grpId="0"/>
      <p:bldP spid="135" grpId="0"/>
      <p:bldP spid="150" grpId="0"/>
      <p:bldP spid="152" grpId="0"/>
      <p:bldP spid="153" grpId="0"/>
      <p:bldP spid="155" grpId="0"/>
      <p:bldP spid="156" grpId="0"/>
      <p:bldP spid="165" grpId="0"/>
      <p:bldP spid="167" grpId="0"/>
      <p:bldP spid="172" grpId="0"/>
      <p:bldP spid="175" grpId="0"/>
      <p:bldP spid="177" grpId="0"/>
      <p:bldP spid="178" grpId="0"/>
      <p:bldP spid="181" grpId="0"/>
      <p:bldP spid="183" grpId="0"/>
      <p:bldP spid="185" grpId="0"/>
      <p:bldP spid="186" grpId="0"/>
      <p:bldP spid="187" grpId="0"/>
      <p:bldP spid="189" grpId="0"/>
      <p:bldP spid="191" grpId="0"/>
      <p:bldP spid="19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6336" y="4378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52" name="Text Box 4"/>
          <p:cNvSpPr txBox="1">
            <a:spLocks noChangeArrowheads="1"/>
          </p:cNvSpPr>
          <p:nvPr/>
        </p:nvSpPr>
        <p:spPr bwMode="auto">
          <a:xfrm>
            <a:off x="0" y="548680"/>
            <a:ext cx="716428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变式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对的打“√”，错的打“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”，并改正。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83568" y="16920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71600" y="1692097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772870" y="169209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197285" y="14847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197285" y="18902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2137337" y="1991911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365726" y="228602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26987" y="22860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120043" y="2276872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480083" y="22768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65726" y="284422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30193" y="28485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-252536" y="1692097"/>
            <a:ext cx="12170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）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70632" y="14847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370632" y="18902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1310684" y="1991911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1019397" y="2844225"/>
            <a:ext cx="1752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lt"/>
              </a:rPr>
              <a:t>（        ）</a:t>
            </a:r>
            <a:endParaRPr lang="zh-CN" altLang="en-US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102384" y="126876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lt"/>
              </a:rPr>
              <a:t>改正：</a:t>
            </a:r>
            <a:endParaRPr lang="zh-CN" altLang="en-US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475656" y="5580529"/>
            <a:ext cx="1752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lt"/>
              </a:rPr>
              <a:t>（        ）</a:t>
            </a:r>
            <a:endParaRPr lang="zh-CN" altLang="en-US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067944" y="379889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lt"/>
              </a:rPr>
              <a:t>改正：</a:t>
            </a:r>
            <a:endParaRPr lang="zh-CN" altLang="en-US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12160" y="12600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300192" y="1260049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101462" y="126004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525877" y="10527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525877" y="14582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7465929" y="1559863"/>
            <a:ext cx="49044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5694318" y="206140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732240" y="205225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652120" y="283987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699224" y="10527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699224" y="14582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6639276" y="1559863"/>
            <a:ext cx="49044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6312883" y="18448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300192" y="225509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6273891" y="2356749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5952843" y="202616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131272" y="185789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7118581" y="22681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7092280" y="2369815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6339184" y="26369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317311" y="30689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6291010" y="3161903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5969962" y="28313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599098" y="285293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</a:rPr>
              <a:t>×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238015" y="3924345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2039285" y="392434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2463700" y="37170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463700" y="41225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2403752" y="4224159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426719" y="473876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426719" y="550852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-267017" y="3924345"/>
            <a:ext cx="12170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）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637047" y="37170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1637047" y="41225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1577099" y="4224159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793907" y="373009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93907" y="413557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0" name="直接连接符 109"/>
          <p:cNvCxnSpPr/>
          <p:nvPr/>
        </p:nvCxnSpPr>
        <p:spPr>
          <a:xfrm>
            <a:off x="733959" y="4237225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283182" y="4729499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682214" y="45221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682214" y="49276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1622266" y="5029313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839074" y="45352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839074" y="49407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7" name="直接连接符 116"/>
          <p:cNvCxnSpPr/>
          <p:nvPr/>
        </p:nvCxnSpPr>
        <p:spPr>
          <a:xfrm>
            <a:off x="779126" y="5042379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780584" y="53376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80584" y="574311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819576" y="5844764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矩形 120"/>
          <p:cNvSpPr/>
          <p:nvPr/>
        </p:nvSpPr>
        <p:spPr>
          <a:xfrm>
            <a:off x="2051720" y="558924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</a:rPr>
              <a:t>×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6012160" y="3780329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813430" y="378032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237845" y="35730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7237845" y="39784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6" name="直接连接符 125"/>
          <p:cNvCxnSpPr/>
          <p:nvPr/>
        </p:nvCxnSpPr>
        <p:spPr>
          <a:xfrm>
            <a:off x="7177897" y="4080143"/>
            <a:ext cx="49044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矩形 126"/>
          <p:cNvSpPr/>
          <p:nvPr/>
        </p:nvSpPr>
        <p:spPr>
          <a:xfrm>
            <a:off x="5200864" y="45947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411192" y="35730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6411192" y="39784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0" name="直接连接符 129"/>
          <p:cNvCxnSpPr/>
          <p:nvPr/>
        </p:nvCxnSpPr>
        <p:spPr>
          <a:xfrm>
            <a:off x="6351244" y="4080143"/>
            <a:ext cx="49044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>
            <a:off x="5568052" y="358608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5568052" y="39915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3" name="直接连接符 132"/>
          <p:cNvCxnSpPr/>
          <p:nvPr/>
        </p:nvCxnSpPr>
        <p:spPr>
          <a:xfrm>
            <a:off x="5508104" y="4093209"/>
            <a:ext cx="49044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矩形 133"/>
          <p:cNvSpPr/>
          <p:nvPr/>
        </p:nvSpPr>
        <p:spPr>
          <a:xfrm>
            <a:off x="6057327" y="4585483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5613219" y="43912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5613219" y="47967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7" name="直接连接符 136"/>
          <p:cNvCxnSpPr/>
          <p:nvPr/>
        </p:nvCxnSpPr>
        <p:spPr>
          <a:xfrm>
            <a:off x="5553271" y="4898363"/>
            <a:ext cx="49044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矩形 137"/>
          <p:cNvSpPr/>
          <p:nvPr/>
        </p:nvSpPr>
        <p:spPr>
          <a:xfrm>
            <a:off x="6957446" y="4608846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7381861" y="44015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7381861" y="48070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41" name="直接连接符 140"/>
          <p:cNvCxnSpPr/>
          <p:nvPr/>
        </p:nvCxnSpPr>
        <p:spPr>
          <a:xfrm>
            <a:off x="7321913" y="4908660"/>
            <a:ext cx="49044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141"/>
          <p:cNvSpPr txBox="1"/>
          <p:nvPr/>
        </p:nvSpPr>
        <p:spPr>
          <a:xfrm>
            <a:off x="6555208" y="44015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555208" y="48070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44" name="直接连接符 143"/>
          <p:cNvCxnSpPr/>
          <p:nvPr/>
        </p:nvCxnSpPr>
        <p:spPr>
          <a:xfrm>
            <a:off x="6495260" y="4908660"/>
            <a:ext cx="49044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矩形 144"/>
          <p:cNvSpPr/>
          <p:nvPr/>
        </p:nvSpPr>
        <p:spPr>
          <a:xfrm>
            <a:off x="6027134" y="4653136"/>
            <a:ext cx="22172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（             ）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5215838" y="536827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6072301" y="5359006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5628193" y="51647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5628193" y="55702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50" name="直接连接符 149"/>
          <p:cNvCxnSpPr/>
          <p:nvPr/>
        </p:nvCxnSpPr>
        <p:spPr>
          <a:xfrm>
            <a:off x="5568245" y="5671886"/>
            <a:ext cx="49044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6517765" y="51750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6517765" y="55805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53" name="直接连接符 152"/>
          <p:cNvCxnSpPr/>
          <p:nvPr/>
        </p:nvCxnSpPr>
        <p:spPr>
          <a:xfrm>
            <a:off x="6457817" y="5682183"/>
            <a:ext cx="49044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矩形 153"/>
          <p:cNvSpPr/>
          <p:nvPr/>
        </p:nvSpPr>
        <p:spPr>
          <a:xfrm>
            <a:off x="6948264" y="537191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7302129" y="520102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7302129" y="560649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57" name="直接连接符 156"/>
          <p:cNvCxnSpPr/>
          <p:nvPr/>
        </p:nvCxnSpPr>
        <p:spPr>
          <a:xfrm>
            <a:off x="7341121" y="5708153"/>
            <a:ext cx="49044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79" grpId="0"/>
      <p:bldP spid="80" grpId="0"/>
      <p:bldP spid="81" grpId="0"/>
      <p:bldP spid="82" grpId="0"/>
      <p:bldP spid="83" grpId="0"/>
      <p:bldP spid="85" grpId="0"/>
      <p:bldP spid="86" grpId="0"/>
      <p:bldP spid="88" grpId="0"/>
      <p:bldP spid="89" grpId="0"/>
      <p:bldP spid="90" grpId="0"/>
      <p:bldP spid="92" grpId="0"/>
      <p:bldP spid="93" grpId="0"/>
      <p:bldP spid="95" grpId="0"/>
      <p:bldP spid="96" grpId="0"/>
      <p:bldP spid="121" grpId="0"/>
      <p:bldP spid="122" grpId="0"/>
      <p:bldP spid="123" grpId="0"/>
      <p:bldP spid="124" grpId="0"/>
      <p:bldP spid="125" grpId="0"/>
      <p:bldP spid="127" grpId="0"/>
      <p:bldP spid="128" grpId="0"/>
      <p:bldP spid="129" grpId="0"/>
      <p:bldP spid="131" grpId="0"/>
      <p:bldP spid="132" grpId="0"/>
      <p:bldP spid="134" grpId="0"/>
      <p:bldP spid="135" grpId="0"/>
      <p:bldP spid="136" grpId="0"/>
      <p:bldP spid="138" grpId="0"/>
      <p:bldP spid="139" grpId="0"/>
      <p:bldP spid="140" grpId="0"/>
      <p:bldP spid="142" grpId="0"/>
      <p:bldP spid="143" grpId="0"/>
      <p:bldP spid="145" grpId="0"/>
      <p:bldP spid="146" grpId="0"/>
      <p:bldP spid="147" grpId="0"/>
      <p:bldP spid="148" grpId="0"/>
      <p:bldP spid="149" grpId="0"/>
      <p:bldP spid="151" grpId="0"/>
      <p:bldP spid="152" grpId="0"/>
      <p:bldP spid="154" grpId="0"/>
      <p:bldP spid="155" grpId="0"/>
      <p:bldP spid="15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98" name="Text Box 2"/>
          <p:cNvSpPr txBox="1">
            <a:spLocks noChangeArrowheads="1"/>
          </p:cNvSpPr>
          <p:nvPr/>
        </p:nvSpPr>
        <p:spPr bwMode="auto">
          <a:xfrm>
            <a:off x="35496" y="459322"/>
            <a:ext cx="763284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情景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某商店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月份的任务额是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万元。实际上上半月完成了任务额的   ，下半月完成了任务额的   。超额完成任务额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几分之几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749056" y="10706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771232" y="14760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6681474" y="15777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4326167" y="18448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322960" y="22502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4258585" y="235195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2454069" y="35908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471851" y="399635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2382060" y="4098007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矩形 107"/>
          <p:cNvSpPr/>
          <p:nvPr/>
        </p:nvSpPr>
        <p:spPr>
          <a:xfrm>
            <a:off x="2928314" y="380561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369074" y="35980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3386856" y="40034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3297065" y="4105135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3843462" y="3805619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139952" y="380690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4499992" y="381403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4957424" y="35980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60032" y="40034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7" name="直接连接符 116"/>
          <p:cNvCxnSpPr/>
          <p:nvPr/>
        </p:nvCxnSpPr>
        <p:spPr>
          <a:xfrm>
            <a:off x="4885415" y="4105135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117"/>
          <p:cNvSpPr/>
          <p:nvPr/>
        </p:nvSpPr>
        <p:spPr>
          <a:xfrm>
            <a:off x="1493742" y="4770295"/>
            <a:ext cx="55435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：超额完成任务额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的    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868145" y="45269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770753" y="493245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5796136" y="5034111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8" grpId="0"/>
      <p:bldP spid="109" grpId="0"/>
      <p:bldP spid="110" grpId="0"/>
      <p:bldP spid="112" grpId="0"/>
      <p:bldP spid="113" grpId="0"/>
      <p:bldP spid="114" grpId="0"/>
      <p:bldP spid="115" grpId="0"/>
      <p:bldP spid="116" grpId="0"/>
      <p:bldP spid="118" grpId="0"/>
      <p:bldP spid="119" grpId="0"/>
      <p:bldP spid="1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70405" y="1812431"/>
            <a:ext cx="4719562" cy="731838"/>
            <a:chOff x="615443" y="5649490"/>
            <a:chExt cx="4719562" cy="731838"/>
          </a:xfrm>
        </p:grpSpPr>
        <p:sp>
          <p:nvSpPr>
            <p:cNvPr id="7" name="矩形 6"/>
            <p:cNvSpPr/>
            <p:nvPr/>
          </p:nvSpPr>
          <p:spPr>
            <a:xfrm>
              <a:off x="615443" y="5724545"/>
              <a:ext cx="471956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草地占公园面积的    。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grpSp>
          <p:nvGrpSpPr>
            <p:cNvPr id="4244" name="Group 148"/>
            <p:cNvGrpSpPr/>
            <p:nvPr/>
          </p:nvGrpSpPr>
          <p:grpSpPr bwMode="auto">
            <a:xfrm>
              <a:off x="4109242" y="5649490"/>
              <a:ext cx="385764" cy="731838"/>
              <a:chOff x="3732" y="3400"/>
              <a:chExt cx="243" cy="461"/>
            </a:xfrm>
          </p:grpSpPr>
          <p:grpSp>
            <p:nvGrpSpPr>
              <p:cNvPr id="4245" name="Group 149"/>
              <p:cNvGrpSpPr/>
              <p:nvPr/>
            </p:nvGrpSpPr>
            <p:grpSpPr bwMode="auto">
              <a:xfrm>
                <a:off x="3732" y="3590"/>
                <a:ext cx="243" cy="271"/>
                <a:chOff x="3732" y="3590"/>
                <a:chExt cx="243" cy="271"/>
              </a:xfrm>
            </p:grpSpPr>
            <p:sp>
              <p:nvSpPr>
                <p:cNvPr id="4246" name="Line 150"/>
                <p:cNvSpPr>
                  <a:spLocks noChangeShapeType="1"/>
                </p:cNvSpPr>
                <p:nvPr/>
              </p:nvSpPr>
              <p:spPr bwMode="auto">
                <a:xfrm>
                  <a:off x="3748" y="3630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4247" name="Rectangle 151"/>
                <p:cNvSpPr>
                  <a:spLocks noChangeArrowheads="1"/>
                </p:cNvSpPr>
                <p:nvPr/>
              </p:nvSpPr>
              <p:spPr bwMode="auto">
                <a:xfrm>
                  <a:off x="3732" y="3590"/>
                  <a:ext cx="189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5</a:t>
                  </a:r>
                </a:p>
              </p:txBody>
            </p:sp>
          </p:grpSp>
          <p:sp>
            <p:nvSpPr>
              <p:cNvPr id="4248" name="Rectangle 152"/>
              <p:cNvSpPr>
                <a:spLocks noChangeArrowheads="1"/>
              </p:cNvSpPr>
              <p:nvPr/>
            </p:nvSpPr>
            <p:spPr bwMode="auto">
              <a:xfrm>
                <a:off x="3798" y="3400"/>
                <a:ext cx="12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07504" y="2473732"/>
            <a:ext cx="88424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根据这些数学信息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你能提出哪些两步计算的数学问题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?</a:t>
            </a:r>
            <a:endParaRPr lang="zh-CN" altLang="en-US" sz="2800" dirty="0"/>
          </a:p>
        </p:txBody>
      </p:sp>
      <p:grpSp>
        <p:nvGrpSpPr>
          <p:cNvPr id="8" name="组合 7"/>
          <p:cNvGrpSpPr/>
          <p:nvPr/>
        </p:nvGrpSpPr>
        <p:grpSpPr>
          <a:xfrm>
            <a:off x="1363113" y="548680"/>
            <a:ext cx="4924746" cy="800101"/>
            <a:chOff x="608151" y="4385739"/>
            <a:chExt cx="4924746" cy="800101"/>
          </a:xfrm>
        </p:grpSpPr>
        <p:grpSp>
          <p:nvGrpSpPr>
            <p:cNvPr id="4238" name="Group 142"/>
            <p:cNvGrpSpPr/>
            <p:nvPr/>
          </p:nvGrpSpPr>
          <p:grpSpPr bwMode="auto">
            <a:xfrm>
              <a:off x="4572000" y="4385739"/>
              <a:ext cx="360363" cy="800101"/>
              <a:chOff x="3758" y="3379"/>
              <a:chExt cx="227" cy="504"/>
            </a:xfrm>
          </p:grpSpPr>
          <p:grpSp>
            <p:nvGrpSpPr>
              <p:cNvPr id="4233" name="Group 137"/>
              <p:cNvGrpSpPr/>
              <p:nvPr/>
            </p:nvGrpSpPr>
            <p:grpSpPr bwMode="auto">
              <a:xfrm>
                <a:off x="3758" y="3612"/>
                <a:ext cx="227" cy="271"/>
                <a:chOff x="3758" y="3612"/>
                <a:chExt cx="227" cy="271"/>
              </a:xfrm>
            </p:grpSpPr>
            <p:sp>
              <p:nvSpPr>
                <p:cNvPr id="4228" name="Line 132"/>
                <p:cNvSpPr>
                  <a:spLocks noChangeShapeType="1"/>
                </p:cNvSpPr>
                <p:nvPr/>
              </p:nvSpPr>
              <p:spPr bwMode="auto">
                <a:xfrm>
                  <a:off x="3758" y="3630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4229" name="Rectangle 133"/>
                <p:cNvSpPr>
                  <a:spLocks noChangeArrowheads="1"/>
                </p:cNvSpPr>
                <p:nvPr/>
              </p:nvSpPr>
              <p:spPr bwMode="auto">
                <a:xfrm>
                  <a:off x="3758" y="3612"/>
                  <a:ext cx="189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2</a:t>
                  </a:r>
                </a:p>
              </p:txBody>
            </p:sp>
          </p:grpSp>
          <p:sp>
            <p:nvSpPr>
              <p:cNvPr id="4230" name="Rectangle 134"/>
              <p:cNvSpPr>
                <a:spLocks noChangeArrowheads="1"/>
              </p:cNvSpPr>
              <p:nvPr/>
            </p:nvSpPr>
            <p:spPr bwMode="auto">
              <a:xfrm>
                <a:off x="3821" y="3379"/>
                <a:ext cx="12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608151" y="4470635"/>
              <a:ext cx="492474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乔木林占公园面积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的   。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63113" y="1219656"/>
            <a:ext cx="5131533" cy="820557"/>
            <a:chOff x="608151" y="5056715"/>
            <a:chExt cx="5131533" cy="820557"/>
          </a:xfrm>
        </p:grpSpPr>
        <p:grpSp>
          <p:nvGrpSpPr>
            <p:cNvPr id="4239" name="Group 143"/>
            <p:cNvGrpSpPr/>
            <p:nvPr/>
          </p:nvGrpSpPr>
          <p:grpSpPr bwMode="auto">
            <a:xfrm>
              <a:off x="4501356" y="5083521"/>
              <a:ext cx="501650" cy="793751"/>
              <a:chOff x="3748" y="3383"/>
              <a:chExt cx="316" cy="500"/>
            </a:xfrm>
          </p:grpSpPr>
          <p:grpSp>
            <p:nvGrpSpPr>
              <p:cNvPr id="4240" name="Group 144"/>
              <p:cNvGrpSpPr/>
              <p:nvPr/>
            </p:nvGrpSpPr>
            <p:grpSpPr bwMode="auto">
              <a:xfrm>
                <a:off x="3748" y="3612"/>
                <a:ext cx="316" cy="271"/>
                <a:chOff x="3748" y="3612"/>
                <a:chExt cx="316" cy="271"/>
              </a:xfrm>
            </p:grpSpPr>
            <p:sp>
              <p:nvSpPr>
                <p:cNvPr id="4242" name="Rectangle 146"/>
                <p:cNvSpPr>
                  <a:spLocks noChangeArrowheads="1"/>
                </p:cNvSpPr>
                <p:nvPr/>
              </p:nvSpPr>
              <p:spPr bwMode="auto">
                <a:xfrm>
                  <a:off x="3778" y="3612"/>
                  <a:ext cx="252" cy="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28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10</a:t>
                  </a:r>
                </a:p>
              </p:txBody>
            </p:sp>
            <p:sp>
              <p:nvSpPr>
                <p:cNvPr id="4241" name="Line 145"/>
                <p:cNvSpPr>
                  <a:spLocks noChangeShapeType="1"/>
                </p:cNvSpPr>
                <p:nvPr/>
              </p:nvSpPr>
              <p:spPr bwMode="auto">
                <a:xfrm>
                  <a:off x="3748" y="3630"/>
                  <a:ext cx="316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80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4243" name="Rectangle 147"/>
              <p:cNvSpPr>
                <a:spLocks noChangeArrowheads="1"/>
              </p:cNvSpPr>
              <p:nvPr/>
            </p:nvSpPr>
            <p:spPr bwMode="auto">
              <a:xfrm>
                <a:off x="3858" y="3383"/>
                <a:ext cx="12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608151" y="5056715"/>
              <a:ext cx="513153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灌木林占公园面积的    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宋体" panose="02010600030101010101" pitchFamily="2" charset="-122"/>
                  <a:cs typeface="Arial" panose="020B0604020202020204" pitchFamily="34" charset="0"/>
                </a:rPr>
                <a:t>。</a:t>
              </a:r>
              <a:endParaRPr lang="zh-CN" altLang="en-US" sz="3200" dirty="0">
                <a:solidFill>
                  <a:srgbClr val="C00000"/>
                </a:solidFill>
                <a:latin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95536" y="3059812"/>
            <a:ext cx="85544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乔木</a:t>
            </a:r>
            <a:r>
              <a:rPr lang="zh-CN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林和灌木林比草地多占公园面积的几分之几</a:t>
            </a:r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536" y="4156705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灌木</a:t>
            </a:r>
            <a:r>
              <a:rPr lang="zh-CN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林和草地比乔木林多占公园面积的几分之几</a:t>
            </a:r>
            <a:r>
              <a:rPr lang="en-US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63690" y="5253598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乔</a:t>
            </a:r>
            <a:r>
              <a:rPr lang="zh-CN" altLang="zh-CN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木</a:t>
            </a:r>
            <a:r>
              <a:rPr lang="zh-CN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林和草地</a:t>
            </a:r>
            <a:r>
              <a:rPr lang="zh-CN" altLang="zh-CN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比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灌</a:t>
            </a:r>
            <a:r>
              <a:rPr lang="zh-CN" altLang="zh-CN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木</a:t>
            </a:r>
            <a:r>
              <a:rPr lang="zh-CN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林多占公园面积的几分之几</a:t>
            </a:r>
            <a:r>
              <a:rPr lang="en-US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4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5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5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57" name="Text Box 3"/>
          <p:cNvSpPr txBox="1">
            <a:spLocks noChangeArrowheads="1"/>
          </p:cNvSpPr>
          <p:nvPr/>
        </p:nvSpPr>
        <p:spPr bwMode="auto">
          <a:xfrm>
            <a:off x="35496" y="692696"/>
            <a:ext cx="79928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快速算出下题的结果。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586657" y="16135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583450" y="20189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1519075" y="21206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2018704" y="18208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447546" y="16135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447546" y="20189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2383171" y="21206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2915816" y="18361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344658" y="16466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344658" y="20521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3280283" y="215379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3789094" y="18208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217936" y="16135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114569" y="20189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4153561" y="21206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4686206" y="18361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5115048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5050673" y="20342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9" name="直接连接符 118"/>
          <p:cNvCxnSpPr/>
          <p:nvPr/>
        </p:nvCxnSpPr>
        <p:spPr>
          <a:xfrm>
            <a:off x="5050673" y="21359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矩形 119"/>
          <p:cNvSpPr/>
          <p:nvPr/>
        </p:nvSpPr>
        <p:spPr>
          <a:xfrm>
            <a:off x="1229822" y="270076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835696" y="2691614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187624" y="369525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514648" y="27002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234728" y="249725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2123728" y="290752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0" name="直接连接符 129"/>
          <p:cNvCxnSpPr/>
          <p:nvPr/>
        </p:nvCxnSpPr>
        <p:spPr>
          <a:xfrm>
            <a:off x="2195736" y="3009176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>
            <a:off x="1547664" y="344206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547664" y="38523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3" name="直接连接符 132"/>
          <p:cNvCxnSpPr/>
          <p:nvPr/>
        </p:nvCxnSpPr>
        <p:spPr>
          <a:xfrm>
            <a:off x="1619672" y="3953991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/>
      <p:bldP spid="126" grpId="0"/>
      <p:bldP spid="127" grpId="0"/>
      <p:bldP spid="128" grpId="0"/>
      <p:bldP spid="129" grpId="0"/>
      <p:bldP spid="131" grpId="0"/>
      <p:bldP spid="13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07" name="TextBox 106"/>
          <p:cNvSpPr txBox="1"/>
          <p:nvPr/>
        </p:nvSpPr>
        <p:spPr>
          <a:xfrm>
            <a:off x="404719" y="9807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01512" y="13862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9" name="直接连接符 118"/>
          <p:cNvCxnSpPr/>
          <p:nvPr/>
        </p:nvCxnSpPr>
        <p:spPr>
          <a:xfrm>
            <a:off x="337137" y="148785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矩形 119"/>
          <p:cNvSpPr/>
          <p:nvPr/>
        </p:nvSpPr>
        <p:spPr>
          <a:xfrm>
            <a:off x="836766" y="118804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1265608" y="9807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265608" y="13862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3" name="直接连接符 142"/>
          <p:cNvCxnSpPr/>
          <p:nvPr/>
        </p:nvCxnSpPr>
        <p:spPr>
          <a:xfrm>
            <a:off x="1201233" y="148785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矩形 143"/>
          <p:cNvSpPr/>
          <p:nvPr/>
        </p:nvSpPr>
        <p:spPr>
          <a:xfrm>
            <a:off x="1733878" y="120334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2162720" y="10138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162720" y="14193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7" name="直接连接符 146"/>
          <p:cNvCxnSpPr/>
          <p:nvPr/>
        </p:nvCxnSpPr>
        <p:spPr>
          <a:xfrm>
            <a:off x="2098345" y="15210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矩形 147"/>
          <p:cNvSpPr/>
          <p:nvPr/>
        </p:nvSpPr>
        <p:spPr>
          <a:xfrm>
            <a:off x="2607156" y="118804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2932631" y="98072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2932631" y="13862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51" name="直接连接符 150"/>
          <p:cNvCxnSpPr/>
          <p:nvPr/>
        </p:nvCxnSpPr>
        <p:spPr>
          <a:xfrm>
            <a:off x="2971623" y="148785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矩形 151"/>
          <p:cNvSpPr/>
          <p:nvPr/>
        </p:nvSpPr>
        <p:spPr>
          <a:xfrm>
            <a:off x="3504268" y="122120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3868735" y="10138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3868735" y="14193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55" name="直接连接符 154"/>
          <p:cNvCxnSpPr/>
          <p:nvPr/>
        </p:nvCxnSpPr>
        <p:spPr>
          <a:xfrm>
            <a:off x="3868735" y="15210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矩形 155"/>
          <p:cNvSpPr/>
          <p:nvPr/>
        </p:nvSpPr>
        <p:spPr>
          <a:xfrm>
            <a:off x="-66322" y="206799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530370" y="2058842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251520" y="20674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857394" y="186447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857394" y="227475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62" name="直接连接符 161"/>
          <p:cNvCxnSpPr/>
          <p:nvPr/>
        </p:nvCxnSpPr>
        <p:spPr>
          <a:xfrm>
            <a:off x="818402" y="2376404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 Box 3"/>
          <p:cNvSpPr txBox="1">
            <a:spLocks noChangeArrowheads="1"/>
          </p:cNvSpPr>
          <p:nvPr/>
        </p:nvSpPr>
        <p:spPr bwMode="auto">
          <a:xfrm>
            <a:off x="35496" y="611977"/>
            <a:ext cx="79928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计算。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4440372" y="122120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4804839" y="10138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4804839" y="14193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70" name="直接连接符 169"/>
          <p:cNvCxnSpPr/>
          <p:nvPr/>
        </p:nvCxnSpPr>
        <p:spPr>
          <a:xfrm>
            <a:off x="4804839" y="15210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矩形 170"/>
          <p:cNvSpPr/>
          <p:nvPr/>
        </p:nvSpPr>
        <p:spPr>
          <a:xfrm>
            <a:off x="-108520" y="2124145"/>
            <a:ext cx="18453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（         ）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2033258" y="2054487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1763688" y="206308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2381950" y="18601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2381950" y="227039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76" name="直接连接符 175"/>
          <p:cNvCxnSpPr/>
          <p:nvPr/>
        </p:nvCxnSpPr>
        <p:spPr>
          <a:xfrm>
            <a:off x="2342958" y="2372049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矩形 176"/>
          <p:cNvSpPr/>
          <p:nvPr/>
        </p:nvSpPr>
        <p:spPr>
          <a:xfrm>
            <a:off x="1394466" y="2124145"/>
            <a:ext cx="18453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（         ）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1394466" y="207614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3659730" y="2054487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3338682" y="206308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3962920" y="18601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3962920" y="227039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83" name="直接连接符 182"/>
          <p:cNvCxnSpPr/>
          <p:nvPr/>
        </p:nvCxnSpPr>
        <p:spPr>
          <a:xfrm>
            <a:off x="3923928" y="2372049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矩形 183"/>
          <p:cNvSpPr/>
          <p:nvPr/>
        </p:nvSpPr>
        <p:spPr>
          <a:xfrm>
            <a:off x="2978642" y="2124145"/>
            <a:ext cx="18453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（         ）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2915816" y="207614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0" name="矩形 199"/>
          <p:cNvSpPr/>
          <p:nvPr/>
        </p:nvSpPr>
        <p:spPr>
          <a:xfrm>
            <a:off x="5220072" y="2039187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4932040" y="204778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5556167" y="18448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5436096" y="225509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04" name="直接连接符 203"/>
          <p:cNvCxnSpPr/>
          <p:nvPr/>
        </p:nvCxnSpPr>
        <p:spPr>
          <a:xfrm>
            <a:off x="5517175" y="2356749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矩形 204"/>
          <p:cNvSpPr/>
          <p:nvPr/>
        </p:nvSpPr>
        <p:spPr>
          <a:xfrm>
            <a:off x="4568683" y="2108845"/>
            <a:ext cx="18453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（         ）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4499992" y="206084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6732240" y="2039187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6512899" y="204778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7021710" y="18448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6948264" y="225509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11" name="直接连接符 210"/>
          <p:cNvCxnSpPr/>
          <p:nvPr/>
        </p:nvCxnSpPr>
        <p:spPr>
          <a:xfrm>
            <a:off x="6982718" y="2356749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矩形 211"/>
          <p:cNvSpPr/>
          <p:nvPr/>
        </p:nvSpPr>
        <p:spPr>
          <a:xfrm>
            <a:off x="6152859" y="2108845"/>
            <a:ext cx="1752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（        ）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6152859" y="206084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8133408" y="2039187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5" name="TextBox 214"/>
          <p:cNvSpPr txBox="1"/>
          <p:nvPr/>
        </p:nvSpPr>
        <p:spPr>
          <a:xfrm>
            <a:off x="7917384" y="204778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8502630" y="18448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17" name="TextBox 216"/>
          <p:cNvSpPr txBox="1"/>
          <p:nvPr/>
        </p:nvSpPr>
        <p:spPr>
          <a:xfrm>
            <a:off x="8388424" y="225509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18" name="直接连接符 217"/>
          <p:cNvCxnSpPr/>
          <p:nvPr/>
        </p:nvCxnSpPr>
        <p:spPr>
          <a:xfrm>
            <a:off x="8463638" y="2356749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矩形 218"/>
          <p:cNvSpPr/>
          <p:nvPr/>
        </p:nvSpPr>
        <p:spPr>
          <a:xfrm>
            <a:off x="7557344" y="2108845"/>
            <a:ext cx="18453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（         ）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7524328" y="206084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1" name="矩形 220"/>
          <p:cNvSpPr/>
          <p:nvPr/>
        </p:nvSpPr>
        <p:spPr>
          <a:xfrm>
            <a:off x="-66322" y="293209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2" name="矩形 221"/>
          <p:cNvSpPr/>
          <p:nvPr/>
        </p:nvSpPr>
        <p:spPr>
          <a:xfrm>
            <a:off x="530370" y="2922938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251520" y="29315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4" name="TextBox 223"/>
          <p:cNvSpPr txBox="1"/>
          <p:nvPr/>
        </p:nvSpPr>
        <p:spPr>
          <a:xfrm>
            <a:off x="857394" y="272857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857394" y="313884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26" name="直接连接符 225"/>
          <p:cNvCxnSpPr/>
          <p:nvPr/>
        </p:nvCxnSpPr>
        <p:spPr>
          <a:xfrm>
            <a:off x="818402" y="3240500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矩形 227"/>
          <p:cNvSpPr/>
          <p:nvPr/>
        </p:nvSpPr>
        <p:spPr>
          <a:xfrm>
            <a:off x="2033258" y="2918583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1763688" y="29271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2381950" y="27242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1" name="TextBox 230"/>
          <p:cNvSpPr txBox="1"/>
          <p:nvPr/>
        </p:nvSpPr>
        <p:spPr>
          <a:xfrm>
            <a:off x="2381950" y="313449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32" name="直接连接符 231"/>
          <p:cNvCxnSpPr/>
          <p:nvPr/>
        </p:nvCxnSpPr>
        <p:spPr>
          <a:xfrm>
            <a:off x="2342958" y="3236145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4" name="矩形 233"/>
          <p:cNvSpPr/>
          <p:nvPr/>
        </p:nvSpPr>
        <p:spPr>
          <a:xfrm>
            <a:off x="1394466" y="294024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3659730" y="2918583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3338682" y="29271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3962920" y="27242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8" name="TextBox 237"/>
          <p:cNvSpPr txBox="1"/>
          <p:nvPr/>
        </p:nvSpPr>
        <p:spPr>
          <a:xfrm>
            <a:off x="3962920" y="313449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39" name="直接连接符 238"/>
          <p:cNvCxnSpPr/>
          <p:nvPr/>
        </p:nvCxnSpPr>
        <p:spPr>
          <a:xfrm>
            <a:off x="3923928" y="3236145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矩形 240"/>
          <p:cNvSpPr/>
          <p:nvPr/>
        </p:nvSpPr>
        <p:spPr>
          <a:xfrm>
            <a:off x="2915816" y="294024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42" name="矩形 241"/>
          <p:cNvSpPr/>
          <p:nvPr/>
        </p:nvSpPr>
        <p:spPr>
          <a:xfrm>
            <a:off x="5220072" y="2903283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43" name="TextBox 242"/>
          <p:cNvSpPr txBox="1"/>
          <p:nvPr/>
        </p:nvSpPr>
        <p:spPr>
          <a:xfrm>
            <a:off x="4932040" y="29118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4" name="TextBox 243"/>
          <p:cNvSpPr txBox="1"/>
          <p:nvPr/>
        </p:nvSpPr>
        <p:spPr>
          <a:xfrm>
            <a:off x="5556167" y="27089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5436096" y="311919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46" name="直接连接符 245"/>
          <p:cNvCxnSpPr/>
          <p:nvPr/>
        </p:nvCxnSpPr>
        <p:spPr>
          <a:xfrm>
            <a:off x="5517175" y="3220845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8" name="矩形 247"/>
          <p:cNvSpPr/>
          <p:nvPr/>
        </p:nvSpPr>
        <p:spPr>
          <a:xfrm>
            <a:off x="4499992" y="292494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49" name="矩形 248"/>
          <p:cNvSpPr/>
          <p:nvPr/>
        </p:nvSpPr>
        <p:spPr>
          <a:xfrm>
            <a:off x="6732240" y="2903283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0" name="TextBox 249"/>
          <p:cNvSpPr txBox="1"/>
          <p:nvPr/>
        </p:nvSpPr>
        <p:spPr>
          <a:xfrm>
            <a:off x="6512899" y="29118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1" name="TextBox 250"/>
          <p:cNvSpPr txBox="1"/>
          <p:nvPr/>
        </p:nvSpPr>
        <p:spPr>
          <a:xfrm>
            <a:off x="7021710" y="27089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2" name="TextBox 251"/>
          <p:cNvSpPr txBox="1"/>
          <p:nvPr/>
        </p:nvSpPr>
        <p:spPr>
          <a:xfrm>
            <a:off x="6948264" y="311919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53" name="直接连接符 252"/>
          <p:cNvCxnSpPr/>
          <p:nvPr/>
        </p:nvCxnSpPr>
        <p:spPr>
          <a:xfrm>
            <a:off x="6982718" y="3220845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5" name="矩形 254"/>
          <p:cNvSpPr/>
          <p:nvPr/>
        </p:nvSpPr>
        <p:spPr>
          <a:xfrm>
            <a:off x="6152859" y="292494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6" name="矩形 255"/>
          <p:cNvSpPr/>
          <p:nvPr/>
        </p:nvSpPr>
        <p:spPr>
          <a:xfrm>
            <a:off x="8133408" y="2903283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7917384" y="29118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8502630" y="27089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8388424" y="311919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60" name="直接连接符 259"/>
          <p:cNvCxnSpPr/>
          <p:nvPr/>
        </p:nvCxnSpPr>
        <p:spPr>
          <a:xfrm>
            <a:off x="8463638" y="3220845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矩形 261"/>
          <p:cNvSpPr/>
          <p:nvPr/>
        </p:nvSpPr>
        <p:spPr>
          <a:xfrm>
            <a:off x="7524328" y="292494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99" name="矩形 298"/>
          <p:cNvSpPr/>
          <p:nvPr/>
        </p:nvSpPr>
        <p:spPr>
          <a:xfrm>
            <a:off x="-36512" y="378959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00" name="矩形 299"/>
          <p:cNvSpPr/>
          <p:nvPr/>
        </p:nvSpPr>
        <p:spPr>
          <a:xfrm>
            <a:off x="560180" y="3780445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01" name="TextBox 300"/>
          <p:cNvSpPr txBox="1"/>
          <p:nvPr/>
        </p:nvSpPr>
        <p:spPr>
          <a:xfrm>
            <a:off x="281330" y="37890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02" name="TextBox 301"/>
          <p:cNvSpPr txBox="1"/>
          <p:nvPr/>
        </p:nvSpPr>
        <p:spPr>
          <a:xfrm>
            <a:off x="1005837" y="358608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03" name="TextBox 302"/>
          <p:cNvSpPr txBox="1"/>
          <p:nvPr/>
        </p:nvSpPr>
        <p:spPr>
          <a:xfrm>
            <a:off x="1005837" y="399635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04" name="直接连接符 303"/>
          <p:cNvCxnSpPr/>
          <p:nvPr/>
        </p:nvCxnSpPr>
        <p:spPr>
          <a:xfrm>
            <a:off x="966845" y="4098007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" name="TextBox 306"/>
          <p:cNvSpPr txBox="1"/>
          <p:nvPr/>
        </p:nvSpPr>
        <p:spPr>
          <a:xfrm>
            <a:off x="1756669" y="358172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08" name="TextBox 307"/>
          <p:cNvSpPr txBox="1"/>
          <p:nvPr/>
        </p:nvSpPr>
        <p:spPr>
          <a:xfrm>
            <a:off x="1756669" y="399199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09" name="直接连接符 308"/>
          <p:cNvCxnSpPr/>
          <p:nvPr/>
        </p:nvCxnSpPr>
        <p:spPr>
          <a:xfrm>
            <a:off x="1717677" y="4093652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0" name="矩形 309"/>
          <p:cNvSpPr/>
          <p:nvPr/>
        </p:nvSpPr>
        <p:spPr>
          <a:xfrm>
            <a:off x="1378265" y="379775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13" name="TextBox 312"/>
          <p:cNvSpPr txBox="1"/>
          <p:nvPr/>
        </p:nvSpPr>
        <p:spPr>
          <a:xfrm>
            <a:off x="2569385" y="358172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4" name="TextBox 313"/>
          <p:cNvSpPr txBox="1"/>
          <p:nvPr/>
        </p:nvSpPr>
        <p:spPr>
          <a:xfrm>
            <a:off x="2569385" y="399199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15" name="直接连接符 314"/>
          <p:cNvCxnSpPr/>
          <p:nvPr/>
        </p:nvCxnSpPr>
        <p:spPr>
          <a:xfrm>
            <a:off x="2530393" y="4093652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6" name="矩形 315"/>
          <p:cNvSpPr/>
          <p:nvPr/>
        </p:nvSpPr>
        <p:spPr>
          <a:xfrm>
            <a:off x="2170353" y="379775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19" name="TextBox 318"/>
          <p:cNvSpPr txBox="1"/>
          <p:nvPr/>
        </p:nvSpPr>
        <p:spPr>
          <a:xfrm>
            <a:off x="3431932" y="358172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0" name="TextBox 319"/>
          <p:cNvSpPr txBox="1"/>
          <p:nvPr/>
        </p:nvSpPr>
        <p:spPr>
          <a:xfrm>
            <a:off x="3311861" y="399199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21" name="直接连接符 320"/>
          <p:cNvCxnSpPr/>
          <p:nvPr/>
        </p:nvCxnSpPr>
        <p:spPr>
          <a:xfrm>
            <a:off x="3392940" y="4093652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2" name="矩形 321"/>
          <p:cNvSpPr/>
          <p:nvPr/>
        </p:nvSpPr>
        <p:spPr>
          <a:xfrm>
            <a:off x="2962441" y="378245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4332031" y="358172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4258585" y="399199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27" name="直接连接符 326"/>
          <p:cNvCxnSpPr/>
          <p:nvPr/>
        </p:nvCxnSpPr>
        <p:spPr>
          <a:xfrm>
            <a:off x="4293039" y="4093652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8" name="矩形 327"/>
          <p:cNvSpPr/>
          <p:nvPr/>
        </p:nvSpPr>
        <p:spPr>
          <a:xfrm>
            <a:off x="3898545" y="379775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31" name="TextBox 330"/>
          <p:cNvSpPr txBox="1"/>
          <p:nvPr/>
        </p:nvSpPr>
        <p:spPr>
          <a:xfrm>
            <a:off x="5236887" y="358172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2" name="TextBox 331"/>
          <p:cNvSpPr txBox="1"/>
          <p:nvPr/>
        </p:nvSpPr>
        <p:spPr>
          <a:xfrm>
            <a:off x="5122681" y="399199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33" name="直接连接符 332"/>
          <p:cNvCxnSpPr/>
          <p:nvPr/>
        </p:nvCxnSpPr>
        <p:spPr>
          <a:xfrm>
            <a:off x="5197895" y="4093652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4" name="矩形 333"/>
          <p:cNvSpPr/>
          <p:nvPr/>
        </p:nvSpPr>
        <p:spPr>
          <a:xfrm>
            <a:off x="4762641" y="379775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35" name="矩形 334"/>
          <p:cNvSpPr/>
          <p:nvPr/>
        </p:nvSpPr>
        <p:spPr>
          <a:xfrm>
            <a:off x="494375" y="3783627"/>
            <a:ext cx="5750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（                                                   ）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36" name="矩形 335"/>
          <p:cNvSpPr/>
          <p:nvPr/>
        </p:nvSpPr>
        <p:spPr>
          <a:xfrm>
            <a:off x="-36512" y="45947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37" name="矩形 336"/>
          <p:cNvSpPr/>
          <p:nvPr/>
        </p:nvSpPr>
        <p:spPr>
          <a:xfrm>
            <a:off x="560180" y="4585599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38" name="TextBox 337"/>
          <p:cNvSpPr txBox="1"/>
          <p:nvPr/>
        </p:nvSpPr>
        <p:spPr>
          <a:xfrm>
            <a:off x="281330" y="45941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9" name="TextBox 338"/>
          <p:cNvSpPr txBox="1"/>
          <p:nvPr/>
        </p:nvSpPr>
        <p:spPr>
          <a:xfrm>
            <a:off x="938584" y="45941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2" name="TextBox 341"/>
          <p:cNvSpPr txBox="1"/>
          <p:nvPr/>
        </p:nvSpPr>
        <p:spPr>
          <a:xfrm>
            <a:off x="1608226" y="436510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3" name="TextBox 342"/>
          <p:cNvSpPr txBox="1"/>
          <p:nvPr/>
        </p:nvSpPr>
        <p:spPr>
          <a:xfrm>
            <a:off x="1517854" y="479715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44" name="直接连接符 343"/>
          <p:cNvCxnSpPr/>
          <p:nvPr/>
        </p:nvCxnSpPr>
        <p:spPr>
          <a:xfrm>
            <a:off x="1569234" y="4898806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5" name="矩形 344"/>
          <p:cNvSpPr/>
          <p:nvPr/>
        </p:nvSpPr>
        <p:spPr>
          <a:xfrm>
            <a:off x="1259632" y="4585483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62" name="矩形 361"/>
          <p:cNvSpPr/>
          <p:nvPr/>
        </p:nvSpPr>
        <p:spPr>
          <a:xfrm>
            <a:off x="539552" y="4606418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（           ）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63" name="矩形 362"/>
          <p:cNvSpPr/>
          <p:nvPr/>
        </p:nvSpPr>
        <p:spPr>
          <a:xfrm>
            <a:off x="35496" y="54365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64" name="矩形 363"/>
          <p:cNvSpPr/>
          <p:nvPr/>
        </p:nvSpPr>
        <p:spPr>
          <a:xfrm>
            <a:off x="574889" y="5449695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65" name="TextBox 364"/>
          <p:cNvSpPr txBox="1"/>
          <p:nvPr/>
        </p:nvSpPr>
        <p:spPr>
          <a:xfrm>
            <a:off x="296039" y="545829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6" name="TextBox 365"/>
          <p:cNvSpPr txBox="1"/>
          <p:nvPr/>
        </p:nvSpPr>
        <p:spPr>
          <a:xfrm>
            <a:off x="785386" y="545829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7" name="TextBox 366"/>
          <p:cNvSpPr txBox="1"/>
          <p:nvPr/>
        </p:nvSpPr>
        <p:spPr>
          <a:xfrm>
            <a:off x="1472450" y="52292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8" name="TextBox 367"/>
          <p:cNvSpPr txBox="1"/>
          <p:nvPr/>
        </p:nvSpPr>
        <p:spPr>
          <a:xfrm>
            <a:off x="1364656" y="566124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69" name="直接连接符 368"/>
          <p:cNvCxnSpPr/>
          <p:nvPr/>
        </p:nvCxnSpPr>
        <p:spPr>
          <a:xfrm>
            <a:off x="1416036" y="5762902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0" name="矩形 369"/>
          <p:cNvSpPr/>
          <p:nvPr/>
        </p:nvSpPr>
        <p:spPr>
          <a:xfrm>
            <a:off x="1106434" y="544957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2" name="矩形 371"/>
          <p:cNvSpPr/>
          <p:nvPr/>
        </p:nvSpPr>
        <p:spPr>
          <a:xfrm>
            <a:off x="1865506" y="542361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3" name="TextBox 372"/>
          <p:cNvSpPr txBox="1"/>
          <p:nvPr/>
        </p:nvSpPr>
        <p:spPr>
          <a:xfrm>
            <a:off x="2527187" y="53012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4" name="TextBox 373"/>
          <p:cNvSpPr txBox="1"/>
          <p:nvPr/>
        </p:nvSpPr>
        <p:spPr>
          <a:xfrm>
            <a:off x="2416187" y="57066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75" name="直接连接符 374"/>
          <p:cNvCxnSpPr/>
          <p:nvPr/>
        </p:nvCxnSpPr>
        <p:spPr>
          <a:xfrm>
            <a:off x="2488195" y="5808335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6" name="TextBox 375"/>
          <p:cNvSpPr txBox="1"/>
          <p:nvPr/>
        </p:nvSpPr>
        <p:spPr>
          <a:xfrm>
            <a:off x="2167147" y="547775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1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6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5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8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1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7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3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6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9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2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5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8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1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4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7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0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3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8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4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7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0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3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6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2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7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0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3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6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9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2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5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8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3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6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9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2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5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/>
      <p:bldP spid="157" grpId="0"/>
      <p:bldP spid="159" grpId="0"/>
      <p:bldP spid="160" grpId="0"/>
      <p:bldP spid="161" grpId="0"/>
      <p:bldP spid="171" grpId="0"/>
      <p:bldP spid="172" grpId="0"/>
      <p:bldP spid="173" grpId="0"/>
      <p:bldP spid="174" grpId="0"/>
      <p:bldP spid="175" grpId="0"/>
      <p:bldP spid="177" grpId="0"/>
      <p:bldP spid="178" grpId="0"/>
      <p:bldP spid="179" grpId="0"/>
      <p:bldP spid="180" grpId="0"/>
      <p:bldP spid="181" grpId="0"/>
      <p:bldP spid="182" grpId="0"/>
      <p:bldP spid="184" grpId="0"/>
      <p:bldP spid="185" grpId="0"/>
      <p:bldP spid="200" grpId="0"/>
      <p:bldP spid="201" grpId="0"/>
      <p:bldP spid="202" grpId="0"/>
      <p:bldP spid="203" grpId="0"/>
      <p:bldP spid="205" grpId="0"/>
      <p:bldP spid="206" grpId="0"/>
      <p:bldP spid="207" grpId="0"/>
      <p:bldP spid="208" grpId="0"/>
      <p:bldP spid="209" grpId="0"/>
      <p:bldP spid="210" grpId="0"/>
      <p:bldP spid="212" grpId="0"/>
      <p:bldP spid="213" grpId="0"/>
      <p:bldP spid="214" grpId="0"/>
      <p:bldP spid="215" grpId="0"/>
      <p:bldP spid="216" grpId="0"/>
      <p:bldP spid="217" grpId="0"/>
      <p:bldP spid="219" grpId="0"/>
      <p:bldP spid="220" grpId="0"/>
      <p:bldP spid="221" grpId="0"/>
      <p:bldP spid="222" grpId="0"/>
      <p:bldP spid="223" grpId="0"/>
      <p:bldP spid="224" grpId="0"/>
      <p:bldP spid="225" grpId="0"/>
      <p:bldP spid="228" grpId="0"/>
      <p:bldP spid="229" grpId="0"/>
      <p:bldP spid="230" grpId="0"/>
      <p:bldP spid="231" grpId="0"/>
      <p:bldP spid="234" grpId="0"/>
      <p:bldP spid="235" grpId="0"/>
      <p:bldP spid="236" grpId="0"/>
      <p:bldP spid="237" grpId="0"/>
      <p:bldP spid="238" grpId="0"/>
      <p:bldP spid="241" grpId="0"/>
      <p:bldP spid="242" grpId="0"/>
      <p:bldP spid="243" grpId="0"/>
      <p:bldP spid="244" grpId="0"/>
      <p:bldP spid="245" grpId="0"/>
      <p:bldP spid="248" grpId="0"/>
      <p:bldP spid="249" grpId="0"/>
      <p:bldP spid="250" grpId="0"/>
      <p:bldP spid="251" grpId="0"/>
      <p:bldP spid="252" grpId="0"/>
      <p:bldP spid="255" grpId="0"/>
      <p:bldP spid="256" grpId="0"/>
      <p:bldP spid="257" grpId="0"/>
      <p:bldP spid="258" grpId="0"/>
      <p:bldP spid="259" grpId="0"/>
      <p:bldP spid="262" grpId="0"/>
      <p:bldP spid="299" grpId="0"/>
      <p:bldP spid="300" grpId="0"/>
      <p:bldP spid="301" grpId="0"/>
      <p:bldP spid="302" grpId="0"/>
      <p:bldP spid="303" grpId="0"/>
      <p:bldP spid="307" grpId="0"/>
      <p:bldP spid="308" grpId="0"/>
      <p:bldP spid="310" grpId="0"/>
      <p:bldP spid="313" grpId="0"/>
      <p:bldP spid="314" grpId="0"/>
      <p:bldP spid="316" grpId="0"/>
      <p:bldP spid="319" grpId="0"/>
      <p:bldP spid="320" grpId="0"/>
      <p:bldP spid="322" grpId="0"/>
      <p:bldP spid="325" grpId="0"/>
      <p:bldP spid="326" grpId="0"/>
      <p:bldP spid="328" grpId="0"/>
      <p:bldP spid="331" grpId="0"/>
      <p:bldP spid="332" grpId="0"/>
      <p:bldP spid="334" grpId="0"/>
      <p:bldP spid="335" grpId="0"/>
      <p:bldP spid="336" grpId="0"/>
      <p:bldP spid="337" grpId="0"/>
      <p:bldP spid="338" grpId="0"/>
      <p:bldP spid="339" grpId="0"/>
      <p:bldP spid="342" grpId="0"/>
      <p:bldP spid="343" grpId="0"/>
      <p:bldP spid="345" grpId="0"/>
      <p:bldP spid="362" grpId="0"/>
      <p:bldP spid="363" grpId="0"/>
      <p:bldP spid="364" grpId="0"/>
      <p:bldP spid="365" grpId="0"/>
      <p:bldP spid="366" grpId="0"/>
      <p:bldP spid="367" grpId="0"/>
      <p:bldP spid="368" grpId="0"/>
      <p:bldP spid="370" grpId="0"/>
      <p:bldP spid="372" grpId="0"/>
      <p:bldP spid="373" grpId="0"/>
      <p:bldP spid="374" grpId="0"/>
      <p:bldP spid="37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747" name="AutoShape 3"/>
          <p:cNvSpPr>
            <a:spLocks noChangeArrowheads="1"/>
          </p:cNvSpPr>
          <p:nvPr/>
        </p:nvSpPr>
        <p:spPr bwMode="auto">
          <a:xfrm>
            <a:off x="611188" y="1754188"/>
            <a:ext cx="5616575" cy="3163887"/>
          </a:xfrm>
          <a:prstGeom prst="cloudCallout">
            <a:avLst>
              <a:gd name="adj1" fmla="val 54606"/>
              <a:gd name="adj2" fmla="val 49699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671748" name="Text Box 4"/>
          <p:cNvSpPr txBox="1">
            <a:spLocks noChangeArrowheads="1"/>
          </p:cNvSpPr>
          <p:nvPr/>
        </p:nvSpPr>
        <p:spPr bwMode="auto">
          <a:xfrm>
            <a:off x="714348" y="714356"/>
            <a:ext cx="7273056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森林部分比草地部分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多占公园面积的几分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之几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sp>
        <p:nvSpPr>
          <p:cNvPr id="671750" name="Text Box 6"/>
          <p:cNvSpPr txBox="1">
            <a:spLocks noChangeArrowheads="1"/>
          </p:cNvSpPr>
          <p:nvPr/>
        </p:nvSpPr>
        <p:spPr bwMode="auto">
          <a:xfrm>
            <a:off x="2133006" y="2642289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671752" name="Text Box 8"/>
          <p:cNvSpPr txBox="1">
            <a:spLocks noChangeArrowheads="1"/>
          </p:cNvSpPr>
          <p:nvPr/>
        </p:nvSpPr>
        <p:spPr bwMode="auto">
          <a:xfrm>
            <a:off x="3277900" y="2613714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671754" name="Text Box 10"/>
          <p:cNvSpPr txBox="1">
            <a:spLocks noChangeArrowheads="1"/>
          </p:cNvSpPr>
          <p:nvPr/>
        </p:nvSpPr>
        <p:spPr bwMode="auto">
          <a:xfrm>
            <a:off x="1614151" y="3597167"/>
            <a:ext cx="219964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怎样算呢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grpSp>
        <p:nvGrpSpPr>
          <p:cNvPr id="16" name="Group 148"/>
          <p:cNvGrpSpPr/>
          <p:nvPr/>
        </p:nvGrpSpPr>
        <p:grpSpPr bwMode="auto">
          <a:xfrm>
            <a:off x="3813792" y="2492522"/>
            <a:ext cx="385764" cy="906464"/>
            <a:chOff x="3732" y="3329"/>
            <a:chExt cx="243" cy="571"/>
          </a:xfrm>
        </p:grpSpPr>
        <p:grpSp>
          <p:nvGrpSpPr>
            <p:cNvPr id="17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19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20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18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9" name="Group 143"/>
          <p:cNvGrpSpPr/>
          <p:nvPr/>
        </p:nvGrpSpPr>
        <p:grpSpPr bwMode="auto">
          <a:xfrm>
            <a:off x="2733676" y="2492379"/>
            <a:ext cx="503238" cy="936627"/>
            <a:chOff x="3748" y="3332"/>
            <a:chExt cx="317" cy="590"/>
          </a:xfrm>
        </p:grpSpPr>
        <p:grpSp>
          <p:nvGrpSpPr>
            <p:cNvPr id="31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33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34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2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22" name="Group 142"/>
          <p:cNvGrpSpPr/>
          <p:nvPr/>
        </p:nvGrpSpPr>
        <p:grpSpPr bwMode="auto">
          <a:xfrm>
            <a:off x="1727025" y="2466184"/>
            <a:ext cx="431801" cy="941389"/>
            <a:chOff x="3758" y="3329"/>
            <a:chExt cx="272" cy="593"/>
          </a:xfrm>
        </p:grpSpPr>
        <p:grpSp>
          <p:nvGrpSpPr>
            <p:cNvPr id="24" name="Group 137"/>
            <p:cNvGrpSpPr/>
            <p:nvPr/>
          </p:nvGrpSpPr>
          <p:grpSpPr bwMode="auto">
            <a:xfrm>
              <a:off x="3758" y="3612"/>
              <a:ext cx="272" cy="310"/>
              <a:chOff x="3758" y="3612"/>
              <a:chExt cx="272" cy="310"/>
            </a:xfrm>
          </p:grpSpPr>
          <p:sp>
            <p:nvSpPr>
              <p:cNvPr id="27" name="Rectangle 133"/>
              <p:cNvSpPr>
                <a:spLocks noChangeArrowheads="1"/>
              </p:cNvSpPr>
              <p:nvPr/>
            </p:nvSpPr>
            <p:spPr bwMode="auto">
              <a:xfrm>
                <a:off x="3758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2</a:t>
                </a:r>
              </a:p>
            </p:txBody>
          </p:sp>
          <p:sp>
            <p:nvSpPr>
              <p:cNvPr id="26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5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63655" y="3152923"/>
            <a:ext cx="2149029" cy="2624584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7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7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1747" grpId="0" animBg="1" autoUpdateAnimBg="0"/>
      <p:bldP spid="671750" grpId="0" autoUpdateAnimBg="0"/>
      <p:bldP spid="671752" grpId="0" autoUpdateAnimBg="0"/>
      <p:bldP spid="67175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750" name="Text Box 6"/>
          <p:cNvSpPr txBox="1">
            <a:spLocks noChangeArrowheads="1"/>
          </p:cNvSpPr>
          <p:nvPr/>
        </p:nvSpPr>
        <p:spPr bwMode="auto">
          <a:xfrm>
            <a:off x="3107234" y="770598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671752" name="Text Box 8"/>
          <p:cNvSpPr txBox="1">
            <a:spLocks noChangeArrowheads="1"/>
          </p:cNvSpPr>
          <p:nvPr/>
        </p:nvSpPr>
        <p:spPr bwMode="auto">
          <a:xfrm>
            <a:off x="4252128" y="742023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16" name="Group 148"/>
          <p:cNvGrpSpPr/>
          <p:nvPr/>
        </p:nvGrpSpPr>
        <p:grpSpPr bwMode="auto">
          <a:xfrm>
            <a:off x="4788020" y="620831"/>
            <a:ext cx="385764" cy="906464"/>
            <a:chOff x="3732" y="3329"/>
            <a:chExt cx="243" cy="571"/>
          </a:xfrm>
        </p:grpSpPr>
        <p:grpSp>
          <p:nvGrpSpPr>
            <p:cNvPr id="17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19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20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18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9" name="Group 143"/>
          <p:cNvGrpSpPr/>
          <p:nvPr/>
        </p:nvGrpSpPr>
        <p:grpSpPr bwMode="auto">
          <a:xfrm>
            <a:off x="3707904" y="620688"/>
            <a:ext cx="503238" cy="936627"/>
            <a:chOff x="3748" y="3332"/>
            <a:chExt cx="317" cy="590"/>
          </a:xfrm>
        </p:grpSpPr>
        <p:grpSp>
          <p:nvGrpSpPr>
            <p:cNvPr id="31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33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34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2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22" name="Group 142"/>
          <p:cNvGrpSpPr/>
          <p:nvPr/>
        </p:nvGrpSpPr>
        <p:grpSpPr bwMode="auto">
          <a:xfrm>
            <a:off x="2701253" y="594493"/>
            <a:ext cx="431801" cy="941389"/>
            <a:chOff x="3758" y="3329"/>
            <a:chExt cx="272" cy="593"/>
          </a:xfrm>
        </p:grpSpPr>
        <p:grpSp>
          <p:nvGrpSpPr>
            <p:cNvPr id="24" name="Group 137"/>
            <p:cNvGrpSpPr/>
            <p:nvPr/>
          </p:nvGrpSpPr>
          <p:grpSpPr bwMode="auto">
            <a:xfrm>
              <a:off x="3758" y="3612"/>
              <a:ext cx="272" cy="310"/>
              <a:chOff x="3758" y="3612"/>
              <a:chExt cx="272" cy="310"/>
            </a:xfrm>
          </p:grpSpPr>
          <p:sp>
            <p:nvSpPr>
              <p:cNvPr id="27" name="Rectangle 133"/>
              <p:cNvSpPr>
                <a:spLocks noChangeArrowheads="1"/>
              </p:cNvSpPr>
              <p:nvPr/>
            </p:nvSpPr>
            <p:spPr bwMode="auto">
              <a:xfrm>
                <a:off x="3758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2</a:t>
                </a:r>
              </a:p>
            </p:txBody>
          </p:sp>
          <p:sp>
            <p:nvSpPr>
              <p:cNvPr id="26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5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3105646" y="1892012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4250540" y="1863437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30" name="Group 148"/>
          <p:cNvGrpSpPr/>
          <p:nvPr/>
        </p:nvGrpSpPr>
        <p:grpSpPr bwMode="auto">
          <a:xfrm>
            <a:off x="4786432" y="1742245"/>
            <a:ext cx="385764" cy="906464"/>
            <a:chOff x="3732" y="3329"/>
            <a:chExt cx="243" cy="571"/>
          </a:xfrm>
        </p:grpSpPr>
        <p:grpSp>
          <p:nvGrpSpPr>
            <p:cNvPr id="35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37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38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36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9" name="Group 143"/>
          <p:cNvGrpSpPr/>
          <p:nvPr/>
        </p:nvGrpSpPr>
        <p:grpSpPr bwMode="auto">
          <a:xfrm>
            <a:off x="3706316" y="1742102"/>
            <a:ext cx="503238" cy="936627"/>
            <a:chOff x="3748" y="3332"/>
            <a:chExt cx="317" cy="590"/>
          </a:xfrm>
        </p:grpSpPr>
        <p:grpSp>
          <p:nvGrpSpPr>
            <p:cNvPr id="40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42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43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1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44" name="Group 142"/>
          <p:cNvGrpSpPr/>
          <p:nvPr/>
        </p:nvGrpSpPr>
        <p:grpSpPr bwMode="auto">
          <a:xfrm>
            <a:off x="2556787" y="1715907"/>
            <a:ext cx="574676" cy="941389"/>
            <a:chOff x="3668" y="3329"/>
            <a:chExt cx="362" cy="593"/>
          </a:xfrm>
        </p:grpSpPr>
        <p:grpSp>
          <p:nvGrpSpPr>
            <p:cNvPr id="45" name="Group 137"/>
            <p:cNvGrpSpPr/>
            <p:nvPr/>
          </p:nvGrpSpPr>
          <p:grpSpPr bwMode="auto">
            <a:xfrm>
              <a:off x="3668" y="3612"/>
              <a:ext cx="362" cy="310"/>
              <a:chOff x="3668" y="3612"/>
              <a:chExt cx="362" cy="310"/>
            </a:xfrm>
          </p:grpSpPr>
          <p:sp>
            <p:nvSpPr>
              <p:cNvPr id="47" name="Rectangle 133"/>
              <p:cNvSpPr>
                <a:spLocks noChangeArrowheads="1"/>
              </p:cNvSpPr>
              <p:nvPr/>
            </p:nvSpPr>
            <p:spPr bwMode="auto">
              <a:xfrm>
                <a:off x="3668" y="3612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8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6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2052765" y="1888934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51" name="Text Box 8"/>
          <p:cNvSpPr txBox="1">
            <a:spLocks noChangeArrowheads="1"/>
          </p:cNvSpPr>
          <p:nvPr/>
        </p:nvSpPr>
        <p:spPr bwMode="auto">
          <a:xfrm>
            <a:off x="3205309" y="2800093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52" name="Group 148"/>
          <p:cNvGrpSpPr/>
          <p:nvPr/>
        </p:nvGrpSpPr>
        <p:grpSpPr bwMode="auto">
          <a:xfrm>
            <a:off x="3741201" y="2678901"/>
            <a:ext cx="385764" cy="906464"/>
            <a:chOff x="3732" y="3329"/>
            <a:chExt cx="243" cy="571"/>
          </a:xfrm>
        </p:grpSpPr>
        <p:grpSp>
          <p:nvGrpSpPr>
            <p:cNvPr id="53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55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56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54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62" name="Group 142"/>
          <p:cNvGrpSpPr/>
          <p:nvPr/>
        </p:nvGrpSpPr>
        <p:grpSpPr bwMode="auto">
          <a:xfrm>
            <a:off x="2557203" y="2652563"/>
            <a:ext cx="574676" cy="941389"/>
            <a:chOff x="3668" y="3329"/>
            <a:chExt cx="362" cy="593"/>
          </a:xfrm>
        </p:grpSpPr>
        <p:grpSp>
          <p:nvGrpSpPr>
            <p:cNvPr id="63" name="Group 137"/>
            <p:cNvGrpSpPr/>
            <p:nvPr/>
          </p:nvGrpSpPr>
          <p:grpSpPr bwMode="auto">
            <a:xfrm>
              <a:off x="3668" y="3612"/>
              <a:ext cx="362" cy="310"/>
              <a:chOff x="3668" y="3612"/>
              <a:chExt cx="362" cy="310"/>
            </a:xfrm>
          </p:grpSpPr>
          <p:sp>
            <p:nvSpPr>
              <p:cNvPr id="65" name="Rectangle 133"/>
              <p:cNvSpPr>
                <a:spLocks noChangeArrowheads="1"/>
              </p:cNvSpPr>
              <p:nvPr/>
            </p:nvSpPr>
            <p:spPr bwMode="auto">
              <a:xfrm>
                <a:off x="3668" y="3612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6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4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8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67" name="Text Box 6"/>
          <p:cNvSpPr txBox="1">
            <a:spLocks noChangeArrowheads="1"/>
          </p:cNvSpPr>
          <p:nvPr/>
        </p:nvSpPr>
        <p:spPr bwMode="auto">
          <a:xfrm>
            <a:off x="2053181" y="282559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68" name="Text Box 8"/>
          <p:cNvSpPr txBox="1">
            <a:spLocks noChangeArrowheads="1"/>
          </p:cNvSpPr>
          <p:nvPr/>
        </p:nvSpPr>
        <p:spPr bwMode="auto">
          <a:xfrm>
            <a:off x="3205309" y="3685622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69" name="Group 148"/>
          <p:cNvGrpSpPr/>
          <p:nvPr/>
        </p:nvGrpSpPr>
        <p:grpSpPr bwMode="auto">
          <a:xfrm>
            <a:off x="3741201" y="3564430"/>
            <a:ext cx="385764" cy="906464"/>
            <a:chOff x="3732" y="3329"/>
            <a:chExt cx="243" cy="571"/>
          </a:xfrm>
        </p:grpSpPr>
        <p:grpSp>
          <p:nvGrpSpPr>
            <p:cNvPr id="70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72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73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71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74" name="Group 142"/>
          <p:cNvGrpSpPr/>
          <p:nvPr/>
        </p:nvGrpSpPr>
        <p:grpSpPr bwMode="auto">
          <a:xfrm>
            <a:off x="2674681" y="3538092"/>
            <a:ext cx="457201" cy="941389"/>
            <a:chOff x="3742" y="3329"/>
            <a:chExt cx="288" cy="593"/>
          </a:xfrm>
        </p:grpSpPr>
        <p:grpSp>
          <p:nvGrpSpPr>
            <p:cNvPr id="75" name="Group 137"/>
            <p:cNvGrpSpPr/>
            <p:nvPr/>
          </p:nvGrpSpPr>
          <p:grpSpPr bwMode="auto">
            <a:xfrm>
              <a:off x="3742" y="3612"/>
              <a:ext cx="288" cy="310"/>
              <a:chOff x="3742" y="3612"/>
              <a:chExt cx="288" cy="310"/>
            </a:xfrm>
          </p:grpSpPr>
          <p:sp>
            <p:nvSpPr>
              <p:cNvPr id="77" name="Rectangle 133"/>
              <p:cNvSpPr>
                <a:spLocks noChangeArrowheads="1"/>
              </p:cNvSpPr>
              <p:nvPr/>
            </p:nvSpPr>
            <p:spPr bwMode="auto">
              <a:xfrm>
                <a:off x="3742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8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6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4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9" name="Text Box 6"/>
          <p:cNvSpPr txBox="1">
            <a:spLocks noChangeArrowheads="1"/>
          </p:cNvSpPr>
          <p:nvPr/>
        </p:nvSpPr>
        <p:spPr bwMode="auto">
          <a:xfrm>
            <a:off x="2053181" y="3711119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80" name="Group 142"/>
          <p:cNvGrpSpPr/>
          <p:nvPr/>
        </p:nvGrpSpPr>
        <p:grpSpPr bwMode="auto">
          <a:xfrm>
            <a:off x="2699662" y="4479480"/>
            <a:ext cx="457201" cy="941389"/>
            <a:chOff x="3742" y="3329"/>
            <a:chExt cx="288" cy="593"/>
          </a:xfrm>
        </p:grpSpPr>
        <p:grpSp>
          <p:nvGrpSpPr>
            <p:cNvPr id="81" name="Group 137"/>
            <p:cNvGrpSpPr/>
            <p:nvPr/>
          </p:nvGrpSpPr>
          <p:grpSpPr bwMode="auto">
            <a:xfrm>
              <a:off x="3742" y="3612"/>
              <a:ext cx="288" cy="310"/>
              <a:chOff x="3742" y="3612"/>
              <a:chExt cx="288" cy="310"/>
            </a:xfrm>
          </p:grpSpPr>
          <p:sp>
            <p:nvSpPr>
              <p:cNvPr id="83" name="Rectangle 133"/>
              <p:cNvSpPr>
                <a:spLocks noChangeArrowheads="1"/>
              </p:cNvSpPr>
              <p:nvPr/>
            </p:nvSpPr>
            <p:spPr bwMode="auto">
              <a:xfrm>
                <a:off x="3742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4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2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85" name="Text Box 6"/>
          <p:cNvSpPr txBox="1">
            <a:spLocks noChangeArrowheads="1"/>
          </p:cNvSpPr>
          <p:nvPr/>
        </p:nvSpPr>
        <p:spPr bwMode="auto">
          <a:xfrm>
            <a:off x="2078162" y="465250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3" name="组合 2"/>
          <p:cNvGrpSpPr/>
          <p:nvPr/>
        </p:nvGrpSpPr>
        <p:grpSpPr>
          <a:xfrm>
            <a:off x="785786" y="5357826"/>
            <a:ext cx="7273056" cy="1349388"/>
            <a:chOff x="785786" y="5357826"/>
            <a:chExt cx="7273056" cy="1349388"/>
          </a:xfrm>
        </p:grpSpPr>
        <p:sp>
          <p:nvSpPr>
            <p:cNvPr id="671748" name="Text Box 4"/>
            <p:cNvSpPr txBox="1">
              <a:spLocks noChangeArrowheads="1"/>
            </p:cNvSpPr>
            <p:nvPr/>
          </p:nvSpPr>
          <p:spPr bwMode="auto">
            <a:xfrm>
              <a:off x="785786" y="5357826"/>
              <a:ext cx="7273056" cy="12025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l">
                <a:buFont typeface="Arial" panose="020B0604020202020204" pitchFamily="34" charset="0"/>
                <a:buNone/>
              </a:pPr>
              <a:r>
                <a:rPr lang="zh-CN" altLang="en-US" sz="36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答：森林</a:t>
              </a:r>
              <a:r>
                <a:rPr lang="zh-CN" altLang="en-US" sz="36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部分比草地部分</a:t>
              </a:r>
              <a:r>
                <a:rPr lang="zh-CN" altLang="en-US" sz="36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多占公园面积的    。</a:t>
              </a:r>
              <a:endPara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86" name="Group 142"/>
            <p:cNvGrpSpPr/>
            <p:nvPr/>
          </p:nvGrpSpPr>
          <p:grpSpPr bwMode="auto">
            <a:xfrm>
              <a:off x="2286491" y="5786462"/>
              <a:ext cx="503239" cy="920752"/>
              <a:chOff x="1209" y="3638"/>
              <a:chExt cx="317" cy="580"/>
            </a:xfrm>
          </p:grpSpPr>
          <p:grpSp>
            <p:nvGrpSpPr>
              <p:cNvPr id="87" name="Group 137"/>
              <p:cNvGrpSpPr/>
              <p:nvPr/>
            </p:nvGrpSpPr>
            <p:grpSpPr bwMode="auto">
              <a:xfrm>
                <a:off x="1209" y="3908"/>
                <a:ext cx="317" cy="310"/>
                <a:chOff x="1209" y="3908"/>
                <a:chExt cx="317" cy="310"/>
              </a:xfrm>
            </p:grpSpPr>
            <p:sp>
              <p:nvSpPr>
                <p:cNvPr id="89" name="Rectangle 133"/>
                <p:cNvSpPr>
                  <a:spLocks noChangeArrowheads="1"/>
                </p:cNvSpPr>
                <p:nvPr/>
              </p:nvSpPr>
              <p:spPr bwMode="auto">
                <a:xfrm>
                  <a:off x="1209" y="3908"/>
                  <a:ext cx="215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5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Line 132"/>
                <p:cNvSpPr>
                  <a:spLocks noChangeShapeType="1"/>
                </p:cNvSpPr>
                <p:nvPr/>
              </p:nvSpPr>
              <p:spPr bwMode="auto">
                <a:xfrm>
                  <a:off x="1254" y="3908"/>
                  <a:ext cx="272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88" name="Rectangle 134"/>
              <p:cNvSpPr>
                <a:spLocks noChangeArrowheads="1"/>
              </p:cNvSpPr>
              <p:nvPr/>
            </p:nvSpPr>
            <p:spPr bwMode="auto">
              <a:xfrm>
                <a:off x="1299" y="3638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4" name="竖卷形 3"/>
          <p:cNvSpPr/>
          <p:nvPr/>
        </p:nvSpPr>
        <p:spPr>
          <a:xfrm>
            <a:off x="7021981" y="791118"/>
            <a:ext cx="1008112" cy="1955522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方法一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433051" y="3104629"/>
            <a:ext cx="2305026" cy="2599516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8" grpId="0"/>
      <p:bldP spid="49" grpId="0"/>
      <p:bldP spid="51" grpId="0"/>
      <p:bldP spid="67" grpId="0"/>
      <p:bldP spid="68" grpId="0"/>
      <p:bldP spid="79" grpId="0"/>
      <p:bldP spid="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750" name="Text Box 6"/>
          <p:cNvSpPr txBox="1">
            <a:spLocks noChangeArrowheads="1"/>
          </p:cNvSpPr>
          <p:nvPr/>
        </p:nvSpPr>
        <p:spPr bwMode="auto">
          <a:xfrm>
            <a:off x="3107234" y="770598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671752" name="Text Box 8"/>
          <p:cNvSpPr txBox="1">
            <a:spLocks noChangeArrowheads="1"/>
          </p:cNvSpPr>
          <p:nvPr/>
        </p:nvSpPr>
        <p:spPr bwMode="auto">
          <a:xfrm>
            <a:off x="4252128" y="742023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16" name="Group 148"/>
          <p:cNvGrpSpPr/>
          <p:nvPr/>
        </p:nvGrpSpPr>
        <p:grpSpPr bwMode="auto">
          <a:xfrm>
            <a:off x="4788020" y="620831"/>
            <a:ext cx="385764" cy="906464"/>
            <a:chOff x="3732" y="3329"/>
            <a:chExt cx="243" cy="571"/>
          </a:xfrm>
        </p:grpSpPr>
        <p:grpSp>
          <p:nvGrpSpPr>
            <p:cNvPr id="17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19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20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18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9" name="Group 143"/>
          <p:cNvGrpSpPr/>
          <p:nvPr/>
        </p:nvGrpSpPr>
        <p:grpSpPr bwMode="auto">
          <a:xfrm>
            <a:off x="3707904" y="620688"/>
            <a:ext cx="503238" cy="936627"/>
            <a:chOff x="3748" y="3332"/>
            <a:chExt cx="317" cy="590"/>
          </a:xfrm>
        </p:grpSpPr>
        <p:grpSp>
          <p:nvGrpSpPr>
            <p:cNvPr id="31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33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34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2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22" name="Group 142"/>
          <p:cNvGrpSpPr/>
          <p:nvPr/>
        </p:nvGrpSpPr>
        <p:grpSpPr bwMode="auto">
          <a:xfrm>
            <a:off x="2701253" y="594493"/>
            <a:ext cx="431801" cy="941389"/>
            <a:chOff x="3758" y="3329"/>
            <a:chExt cx="272" cy="593"/>
          </a:xfrm>
        </p:grpSpPr>
        <p:grpSp>
          <p:nvGrpSpPr>
            <p:cNvPr id="24" name="Group 137"/>
            <p:cNvGrpSpPr/>
            <p:nvPr/>
          </p:nvGrpSpPr>
          <p:grpSpPr bwMode="auto">
            <a:xfrm>
              <a:off x="3758" y="3612"/>
              <a:ext cx="272" cy="310"/>
              <a:chOff x="3758" y="3612"/>
              <a:chExt cx="272" cy="310"/>
            </a:xfrm>
          </p:grpSpPr>
          <p:sp>
            <p:nvSpPr>
              <p:cNvPr id="27" name="Rectangle 133"/>
              <p:cNvSpPr>
                <a:spLocks noChangeArrowheads="1"/>
              </p:cNvSpPr>
              <p:nvPr/>
            </p:nvSpPr>
            <p:spPr bwMode="auto">
              <a:xfrm>
                <a:off x="3758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2</a:t>
                </a:r>
              </a:p>
            </p:txBody>
          </p:sp>
          <p:sp>
            <p:nvSpPr>
              <p:cNvPr id="26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5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3105646" y="1892012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4250540" y="1863437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30" name="Group 148"/>
          <p:cNvGrpSpPr/>
          <p:nvPr/>
        </p:nvGrpSpPr>
        <p:grpSpPr bwMode="auto">
          <a:xfrm>
            <a:off x="4786432" y="1742245"/>
            <a:ext cx="385764" cy="906464"/>
            <a:chOff x="3732" y="3329"/>
            <a:chExt cx="243" cy="571"/>
          </a:xfrm>
        </p:grpSpPr>
        <p:grpSp>
          <p:nvGrpSpPr>
            <p:cNvPr id="35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37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38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36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9" name="Group 143"/>
          <p:cNvGrpSpPr/>
          <p:nvPr/>
        </p:nvGrpSpPr>
        <p:grpSpPr bwMode="auto">
          <a:xfrm>
            <a:off x="3706316" y="1742102"/>
            <a:ext cx="503238" cy="936627"/>
            <a:chOff x="3748" y="3332"/>
            <a:chExt cx="317" cy="590"/>
          </a:xfrm>
        </p:grpSpPr>
        <p:grpSp>
          <p:nvGrpSpPr>
            <p:cNvPr id="40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42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43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1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44" name="Group 142"/>
          <p:cNvGrpSpPr/>
          <p:nvPr/>
        </p:nvGrpSpPr>
        <p:grpSpPr bwMode="auto">
          <a:xfrm>
            <a:off x="2556787" y="1715907"/>
            <a:ext cx="574676" cy="941389"/>
            <a:chOff x="3668" y="3329"/>
            <a:chExt cx="362" cy="593"/>
          </a:xfrm>
        </p:grpSpPr>
        <p:grpSp>
          <p:nvGrpSpPr>
            <p:cNvPr id="45" name="Group 137"/>
            <p:cNvGrpSpPr/>
            <p:nvPr/>
          </p:nvGrpSpPr>
          <p:grpSpPr bwMode="auto">
            <a:xfrm>
              <a:off x="3668" y="3612"/>
              <a:ext cx="362" cy="310"/>
              <a:chOff x="3668" y="3612"/>
              <a:chExt cx="362" cy="310"/>
            </a:xfrm>
          </p:grpSpPr>
          <p:sp>
            <p:nvSpPr>
              <p:cNvPr id="47" name="Rectangle 133"/>
              <p:cNvSpPr>
                <a:spLocks noChangeArrowheads="1"/>
              </p:cNvSpPr>
              <p:nvPr/>
            </p:nvSpPr>
            <p:spPr bwMode="auto">
              <a:xfrm>
                <a:off x="3668" y="3612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8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6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2052765" y="1888934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51" name="Text Box 8"/>
          <p:cNvSpPr txBox="1">
            <a:spLocks noChangeArrowheads="1"/>
          </p:cNvSpPr>
          <p:nvPr/>
        </p:nvSpPr>
        <p:spPr bwMode="auto">
          <a:xfrm>
            <a:off x="3205309" y="2800093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52" name="Group 148"/>
          <p:cNvGrpSpPr/>
          <p:nvPr/>
        </p:nvGrpSpPr>
        <p:grpSpPr bwMode="auto">
          <a:xfrm>
            <a:off x="3741201" y="2678901"/>
            <a:ext cx="385764" cy="906464"/>
            <a:chOff x="3732" y="3329"/>
            <a:chExt cx="243" cy="571"/>
          </a:xfrm>
        </p:grpSpPr>
        <p:grpSp>
          <p:nvGrpSpPr>
            <p:cNvPr id="53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55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56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54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62" name="Group 142"/>
          <p:cNvGrpSpPr/>
          <p:nvPr/>
        </p:nvGrpSpPr>
        <p:grpSpPr bwMode="auto">
          <a:xfrm>
            <a:off x="2557203" y="2652563"/>
            <a:ext cx="574676" cy="941389"/>
            <a:chOff x="3668" y="3329"/>
            <a:chExt cx="362" cy="593"/>
          </a:xfrm>
        </p:grpSpPr>
        <p:grpSp>
          <p:nvGrpSpPr>
            <p:cNvPr id="63" name="Group 137"/>
            <p:cNvGrpSpPr/>
            <p:nvPr/>
          </p:nvGrpSpPr>
          <p:grpSpPr bwMode="auto">
            <a:xfrm>
              <a:off x="3668" y="3612"/>
              <a:ext cx="362" cy="310"/>
              <a:chOff x="3668" y="3612"/>
              <a:chExt cx="362" cy="310"/>
            </a:xfrm>
          </p:grpSpPr>
          <p:sp>
            <p:nvSpPr>
              <p:cNvPr id="65" name="Rectangle 133"/>
              <p:cNvSpPr>
                <a:spLocks noChangeArrowheads="1"/>
              </p:cNvSpPr>
              <p:nvPr/>
            </p:nvSpPr>
            <p:spPr bwMode="auto">
              <a:xfrm>
                <a:off x="3668" y="3612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6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4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8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67" name="Text Box 6"/>
          <p:cNvSpPr txBox="1">
            <a:spLocks noChangeArrowheads="1"/>
          </p:cNvSpPr>
          <p:nvPr/>
        </p:nvSpPr>
        <p:spPr bwMode="auto">
          <a:xfrm>
            <a:off x="2053181" y="282559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68" name="Text Box 8"/>
          <p:cNvSpPr txBox="1">
            <a:spLocks noChangeArrowheads="1"/>
          </p:cNvSpPr>
          <p:nvPr/>
        </p:nvSpPr>
        <p:spPr bwMode="auto">
          <a:xfrm>
            <a:off x="3205309" y="3685622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69" name="Group 148"/>
          <p:cNvGrpSpPr/>
          <p:nvPr/>
        </p:nvGrpSpPr>
        <p:grpSpPr bwMode="auto">
          <a:xfrm>
            <a:off x="3636423" y="3564430"/>
            <a:ext cx="568327" cy="906464"/>
            <a:chOff x="3666" y="3329"/>
            <a:chExt cx="358" cy="571"/>
          </a:xfrm>
        </p:grpSpPr>
        <p:grpSp>
          <p:nvGrpSpPr>
            <p:cNvPr id="70" name="Group 149"/>
            <p:cNvGrpSpPr/>
            <p:nvPr/>
          </p:nvGrpSpPr>
          <p:grpSpPr bwMode="auto">
            <a:xfrm>
              <a:off x="3666" y="3590"/>
              <a:ext cx="358" cy="310"/>
              <a:chOff x="3666" y="3590"/>
              <a:chExt cx="358" cy="310"/>
            </a:xfrm>
          </p:grpSpPr>
          <p:sp>
            <p:nvSpPr>
              <p:cNvPr id="72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73" name="Rectangle 151"/>
              <p:cNvSpPr>
                <a:spLocks noChangeArrowheads="1"/>
              </p:cNvSpPr>
              <p:nvPr/>
            </p:nvSpPr>
            <p:spPr bwMode="auto">
              <a:xfrm>
                <a:off x="3666" y="3590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1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4" name="Group 142"/>
          <p:cNvGrpSpPr/>
          <p:nvPr/>
        </p:nvGrpSpPr>
        <p:grpSpPr bwMode="auto">
          <a:xfrm>
            <a:off x="2555620" y="3528567"/>
            <a:ext cx="576264" cy="950914"/>
            <a:chOff x="3667" y="3323"/>
            <a:chExt cx="363" cy="599"/>
          </a:xfrm>
        </p:grpSpPr>
        <p:grpSp>
          <p:nvGrpSpPr>
            <p:cNvPr id="75" name="Group 137"/>
            <p:cNvGrpSpPr/>
            <p:nvPr/>
          </p:nvGrpSpPr>
          <p:grpSpPr bwMode="auto">
            <a:xfrm>
              <a:off x="3667" y="3612"/>
              <a:ext cx="363" cy="310"/>
              <a:chOff x="3667" y="3612"/>
              <a:chExt cx="363" cy="310"/>
            </a:xfrm>
          </p:grpSpPr>
          <p:sp>
            <p:nvSpPr>
              <p:cNvPr id="77" name="Rectangle 133"/>
              <p:cNvSpPr>
                <a:spLocks noChangeArrowheads="1"/>
              </p:cNvSpPr>
              <p:nvPr/>
            </p:nvSpPr>
            <p:spPr bwMode="auto">
              <a:xfrm>
                <a:off x="3667" y="3612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8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6" name="Rectangle 134"/>
            <p:cNvSpPr>
              <a:spLocks noChangeArrowheads="1"/>
            </p:cNvSpPr>
            <p:nvPr/>
          </p:nvSpPr>
          <p:spPr bwMode="auto">
            <a:xfrm>
              <a:off x="3827" y="3323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8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9" name="Text Box 6"/>
          <p:cNvSpPr txBox="1">
            <a:spLocks noChangeArrowheads="1"/>
          </p:cNvSpPr>
          <p:nvPr/>
        </p:nvSpPr>
        <p:spPr bwMode="auto">
          <a:xfrm>
            <a:off x="2053181" y="3711119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80" name="Group 142"/>
          <p:cNvGrpSpPr/>
          <p:nvPr/>
        </p:nvGrpSpPr>
        <p:grpSpPr bwMode="auto">
          <a:xfrm>
            <a:off x="2605996" y="4479477"/>
            <a:ext cx="568326" cy="930276"/>
            <a:chOff x="3683" y="3329"/>
            <a:chExt cx="358" cy="586"/>
          </a:xfrm>
        </p:grpSpPr>
        <p:grpSp>
          <p:nvGrpSpPr>
            <p:cNvPr id="81" name="Group 137"/>
            <p:cNvGrpSpPr/>
            <p:nvPr/>
          </p:nvGrpSpPr>
          <p:grpSpPr bwMode="auto">
            <a:xfrm>
              <a:off x="3683" y="3605"/>
              <a:ext cx="358" cy="310"/>
              <a:chOff x="3683" y="3605"/>
              <a:chExt cx="358" cy="310"/>
            </a:xfrm>
          </p:grpSpPr>
          <p:sp>
            <p:nvSpPr>
              <p:cNvPr id="83" name="Rectangle 133"/>
              <p:cNvSpPr>
                <a:spLocks noChangeArrowheads="1"/>
              </p:cNvSpPr>
              <p:nvPr/>
            </p:nvSpPr>
            <p:spPr bwMode="auto">
              <a:xfrm>
                <a:off x="3683" y="3605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4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2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6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85" name="Text Box 6"/>
          <p:cNvSpPr txBox="1">
            <a:spLocks noChangeArrowheads="1"/>
          </p:cNvSpPr>
          <p:nvPr/>
        </p:nvSpPr>
        <p:spPr bwMode="auto">
          <a:xfrm>
            <a:off x="2078162" y="465250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3" name="组合 2"/>
          <p:cNvGrpSpPr/>
          <p:nvPr/>
        </p:nvGrpSpPr>
        <p:grpSpPr>
          <a:xfrm>
            <a:off x="757037" y="5435155"/>
            <a:ext cx="7273056" cy="1351429"/>
            <a:chOff x="757037" y="5435155"/>
            <a:chExt cx="7273056" cy="1351429"/>
          </a:xfrm>
        </p:grpSpPr>
        <p:sp>
          <p:nvSpPr>
            <p:cNvPr id="671748" name="Text Box 4"/>
            <p:cNvSpPr txBox="1">
              <a:spLocks noChangeArrowheads="1"/>
            </p:cNvSpPr>
            <p:nvPr/>
          </p:nvSpPr>
          <p:spPr bwMode="auto">
            <a:xfrm>
              <a:off x="757037" y="5435155"/>
              <a:ext cx="7273056" cy="12025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l">
                <a:buFont typeface="Arial" panose="020B0604020202020204" pitchFamily="34" charset="0"/>
                <a:buNone/>
              </a:pPr>
              <a:r>
                <a:rPr lang="zh-CN" altLang="en-US" sz="36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答：森林</a:t>
              </a:r>
              <a:r>
                <a:rPr lang="zh-CN" altLang="en-US" sz="36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部分比草地部分</a:t>
              </a:r>
              <a:r>
                <a:rPr lang="zh-CN" altLang="en-US" sz="36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多占公园面积的    。</a:t>
              </a:r>
              <a:endPara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86" name="Group 142"/>
            <p:cNvGrpSpPr/>
            <p:nvPr/>
          </p:nvGrpSpPr>
          <p:grpSpPr bwMode="auto">
            <a:xfrm>
              <a:off x="2286491" y="5857896"/>
              <a:ext cx="503239" cy="928688"/>
              <a:chOff x="1209" y="3683"/>
              <a:chExt cx="317" cy="585"/>
            </a:xfrm>
          </p:grpSpPr>
          <p:grpSp>
            <p:nvGrpSpPr>
              <p:cNvPr id="87" name="Group 137"/>
              <p:cNvGrpSpPr/>
              <p:nvPr/>
            </p:nvGrpSpPr>
            <p:grpSpPr bwMode="auto">
              <a:xfrm>
                <a:off x="1209" y="3953"/>
                <a:ext cx="317" cy="315"/>
                <a:chOff x="1209" y="3953"/>
                <a:chExt cx="317" cy="315"/>
              </a:xfrm>
            </p:grpSpPr>
            <p:sp>
              <p:nvSpPr>
                <p:cNvPr id="89" name="Rectangle 133"/>
                <p:cNvSpPr>
                  <a:spLocks noChangeArrowheads="1"/>
                </p:cNvSpPr>
                <p:nvPr/>
              </p:nvSpPr>
              <p:spPr bwMode="auto">
                <a:xfrm>
                  <a:off x="1209" y="3958"/>
                  <a:ext cx="215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5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Line 132"/>
                <p:cNvSpPr>
                  <a:spLocks noChangeShapeType="1"/>
                </p:cNvSpPr>
                <p:nvPr/>
              </p:nvSpPr>
              <p:spPr bwMode="auto">
                <a:xfrm>
                  <a:off x="1254" y="3953"/>
                  <a:ext cx="272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88" name="Rectangle 134"/>
              <p:cNvSpPr>
                <a:spLocks noChangeArrowheads="1"/>
              </p:cNvSpPr>
              <p:nvPr/>
            </p:nvSpPr>
            <p:spPr bwMode="auto">
              <a:xfrm>
                <a:off x="1299" y="3683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91" name="Group 142"/>
          <p:cNvGrpSpPr/>
          <p:nvPr/>
        </p:nvGrpSpPr>
        <p:grpSpPr bwMode="auto">
          <a:xfrm>
            <a:off x="3767548" y="4503835"/>
            <a:ext cx="457201" cy="941389"/>
            <a:chOff x="3742" y="3329"/>
            <a:chExt cx="288" cy="593"/>
          </a:xfrm>
        </p:grpSpPr>
        <p:grpSp>
          <p:nvGrpSpPr>
            <p:cNvPr id="92" name="Group 137"/>
            <p:cNvGrpSpPr/>
            <p:nvPr/>
          </p:nvGrpSpPr>
          <p:grpSpPr bwMode="auto">
            <a:xfrm>
              <a:off x="3742" y="3612"/>
              <a:ext cx="288" cy="310"/>
              <a:chOff x="3742" y="3612"/>
              <a:chExt cx="288" cy="310"/>
            </a:xfrm>
          </p:grpSpPr>
          <p:sp>
            <p:nvSpPr>
              <p:cNvPr id="94" name="Rectangle 133"/>
              <p:cNvSpPr>
                <a:spLocks noChangeArrowheads="1"/>
              </p:cNvSpPr>
              <p:nvPr/>
            </p:nvSpPr>
            <p:spPr bwMode="auto">
              <a:xfrm>
                <a:off x="3742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5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3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96" name="Text Box 6"/>
          <p:cNvSpPr txBox="1">
            <a:spLocks noChangeArrowheads="1"/>
          </p:cNvSpPr>
          <p:nvPr/>
        </p:nvSpPr>
        <p:spPr bwMode="auto">
          <a:xfrm>
            <a:off x="3146048" y="4676862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97" name="竖卷形 96"/>
          <p:cNvSpPr/>
          <p:nvPr/>
        </p:nvSpPr>
        <p:spPr>
          <a:xfrm>
            <a:off x="7021981" y="791118"/>
            <a:ext cx="1008112" cy="1955522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方法一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0148" y="3065386"/>
            <a:ext cx="1959285" cy="2764635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8" grpId="0"/>
      <p:bldP spid="49" grpId="0"/>
      <p:bldP spid="51" grpId="0"/>
      <p:bldP spid="67" grpId="0"/>
      <p:bldP spid="68" grpId="0"/>
      <p:bldP spid="79" grpId="0"/>
      <p:bldP spid="85" grpId="0"/>
      <p:bldP spid="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750" name="Text Box 6"/>
          <p:cNvSpPr txBox="1">
            <a:spLocks noChangeArrowheads="1"/>
          </p:cNvSpPr>
          <p:nvPr/>
        </p:nvSpPr>
        <p:spPr bwMode="auto">
          <a:xfrm>
            <a:off x="3107234" y="770598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671752" name="Text Box 8"/>
          <p:cNvSpPr txBox="1">
            <a:spLocks noChangeArrowheads="1"/>
          </p:cNvSpPr>
          <p:nvPr/>
        </p:nvSpPr>
        <p:spPr bwMode="auto">
          <a:xfrm>
            <a:off x="4252128" y="742023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16" name="Group 148"/>
          <p:cNvGrpSpPr/>
          <p:nvPr/>
        </p:nvGrpSpPr>
        <p:grpSpPr bwMode="auto">
          <a:xfrm>
            <a:off x="4788020" y="620831"/>
            <a:ext cx="385764" cy="906464"/>
            <a:chOff x="3732" y="3329"/>
            <a:chExt cx="243" cy="571"/>
          </a:xfrm>
        </p:grpSpPr>
        <p:grpSp>
          <p:nvGrpSpPr>
            <p:cNvPr id="17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19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20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18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9" name="Group 143"/>
          <p:cNvGrpSpPr/>
          <p:nvPr/>
        </p:nvGrpSpPr>
        <p:grpSpPr bwMode="auto">
          <a:xfrm>
            <a:off x="3707904" y="620688"/>
            <a:ext cx="503238" cy="936627"/>
            <a:chOff x="3748" y="3332"/>
            <a:chExt cx="317" cy="590"/>
          </a:xfrm>
        </p:grpSpPr>
        <p:grpSp>
          <p:nvGrpSpPr>
            <p:cNvPr id="31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33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34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2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22" name="Group 142"/>
          <p:cNvGrpSpPr/>
          <p:nvPr/>
        </p:nvGrpSpPr>
        <p:grpSpPr bwMode="auto">
          <a:xfrm>
            <a:off x="2701253" y="594493"/>
            <a:ext cx="431801" cy="941389"/>
            <a:chOff x="3758" y="3329"/>
            <a:chExt cx="272" cy="593"/>
          </a:xfrm>
        </p:grpSpPr>
        <p:grpSp>
          <p:nvGrpSpPr>
            <p:cNvPr id="24" name="Group 137"/>
            <p:cNvGrpSpPr/>
            <p:nvPr/>
          </p:nvGrpSpPr>
          <p:grpSpPr bwMode="auto">
            <a:xfrm>
              <a:off x="3758" y="3612"/>
              <a:ext cx="272" cy="310"/>
              <a:chOff x="3758" y="3612"/>
              <a:chExt cx="272" cy="310"/>
            </a:xfrm>
          </p:grpSpPr>
          <p:sp>
            <p:nvSpPr>
              <p:cNvPr id="27" name="Rectangle 133"/>
              <p:cNvSpPr>
                <a:spLocks noChangeArrowheads="1"/>
              </p:cNvSpPr>
              <p:nvPr/>
            </p:nvSpPr>
            <p:spPr bwMode="auto">
              <a:xfrm>
                <a:off x="3758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2</a:t>
                </a:r>
              </a:p>
            </p:txBody>
          </p:sp>
          <p:sp>
            <p:nvSpPr>
              <p:cNvPr id="26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5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3105646" y="173289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4250540" y="1704322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30" name="Group 148"/>
          <p:cNvGrpSpPr/>
          <p:nvPr/>
        </p:nvGrpSpPr>
        <p:grpSpPr bwMode="auto">
          <a:xfrm>
            <a:off x="4643555" y="1583130"/>
            <a:ext cx="568327" cy="906464"/>
            <a:chOff x="3642" y="3329"/>
            <a:chExt cx="358" cy="571"/>
          </a:xfrm>
        </p:grpSpPr>
        <p:grpSp>
          <p:nvGrpSpPr>
            <p:cNvPr id="35" name="Group 149"/>
            <p:cNvGrpSpPr/>
            <p:nvPr/>
          </p:nvGrpSpPr>
          <p:grpSpPr bwMode="auto">
            <a:xfrm>
              <a:off x="3642" y="3590"/>
              <a:ext cx="358" cy="310"/>
              <a:chOff x="3642" y="3590"/>
              <a:chExt cx="358" cy="310"/>
            </a:xfrm>
          </p:grpSpPr>
          <p:sp>
            <p:nvSpPr>
              <p:cNvPr id="37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38" name="Rectangle 151"/>
              <p:cNvSpPr>
                <a:spLocks noChangeArrowheads="1"/>
              </p:cNvSpPr>
              <p:nvPr/>
            </p:nvSpPr>
            <p:spPr bwMode="auto">
              <a:xfrm>
                <a:off x="3642" y="3590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6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9" name="Group 143"/>
          <p:cNvGrpSpPr/>
          <p:nvPr/>
        </p:nvGrpSpPr>
        <p:grpSpPr bwMode="auto">
          <a:xfrm>
            <a:off x="3706316" y="1582987"/>
            <a:ext cx="503238" cy="936627"/>
            <a:chOff x="3748" y="3332"/>
            <a:chExt cx="317" cy="590"/>
          </a:xfrm>
        </p:grpSpPr>
        <p:grpSp>
          <p:nvGrpSpPr>
            <p:cNvPr id="40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42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43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1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44" name="Group 142"/>
          <p:cNvGrpSpPr/>
          <p:nvPr/>
        </p:nvGrpSpPr>
        <p:grpSpPr bwMode="auto">
          <a:xfrm>
            <a:off x="2556787" y="1556792"/>
            <a:ext cx="574676" cy="941389"/>
            <a:chOff x="3668" y="3329"/>
            <a:chExt cx="362" cy="593"/>
          </a:xfrm>
        </p:grpSpPr>
        <p:grpSp>
          <p:nvGrpSpPr>
            <p:cNvPr id="45" name="Group 137"/>
            <p:cNvGrpSpPr/>
            <p:nvPr/>
          </p:nvGrpSpPr>
          <p:grpSpPr bwMode="auto">
            <a:xfrm>
              <a:off x="3668" y="3612"/>
              <a:ext cx="362" cy="310"/>
              <a:chOff x="3668" y="3612"/>
              <a:chExt cx="362" cy="310"/>
            </a:xfrm>
          </p:grpSpPr>
          <p:sp>
            <p:nvSpPr>
              <p:cNvPr id="47" name="Rectangle 133"/>
              <p:cNvSpPr>
                <a:spLocks noChangeArrowheads="1"/>
              </p:cNvSpPr>
              <p:nvPr/>
            </p:nvSpPr>
            <p:spPr bwMode="auto">
              <a:xfrm>
                <a:off x="3668" y="3612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8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6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2052765" y="1729819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80" name="Group 142"/>
          <p:cNvGrpSpPr/>
          <p:nvPr/>
        </p:nvGrpSpPr>
        <p:grpSpPr bwMode="auto">
          <a:xfrm>
            <a:off x="2699662" y="2621813"/>
            <a:ext cx="1670977" cy="987427"/>
            <a:chOff x="3758" y="3314"/>
            <a:chExt cx="272" cy="622"/>
          </a:xfrm>
        </p:grpSpPr>
        <p:grpSp>
          <p:nvGrpSpPr>
            <p:cNvPr id="81" name="Group 137"/>
            <p:cNvGrpSpPr/>
            <p:nvPr/>
          </p:nvGrpSpPr>
          <p:grpSpPr bwMode="auto">
            <a:xfrm>
              <a:off x="3758" y="3626"/>
              <a:ext cx="272" cy="310"/>
              <a:chOff x="3758" y="3626"/>
              <a:chExt cx="272" cy="310"/>
            </a:xfrm>
          </p:grpSpPr>
          <p:sp>
            <p:nvSpPr>
              <p:cNvPr id="83" name="Rectangle 133"/>
              <p:cNvSpPr>
                <a:spLocks noChangeArrowheads="1"/>
              </p:cNvSpPr>
              <p:nvPr/>
            </p:nvSpPr>
            <p:spPr bwMode="auto">
              <a:xfrm>
                <a:off x="3830" y="3626"/>
                <a:ext cx="124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4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2" name="Rectangle 134"/>
            <p:cNvSpPr>
              <a:spLocks noChangeArrowheads="1"/>
            </p:cNvSpPr>
            <p:nvPr/>
          </p:nvSpPr>
          <p:spPr bwMode="auto">
            <a:xfrm>
              <a:off x="3774" y="3314"/>
              <a:ext cx="245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＋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－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85" name="Text Box 6"/>
          <p:cNvSpPr txBox="1">
            <a:spLocks noChangeArrowheads="1"/>
          </p:cNvSpPr>
          <p:nvPr/>
        </p:nvSpPr>
        <p:spPr bwMode="auto">
          <a:xfrm>
            <a:off x="2060886" y="2784066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3" name="组合 2"/>
          <p:cNvGrpSpPr/>
          <p:nvPr/>
        </p:nvGrpSpPr>
        <p:grpSpPr>
          <a:xfrm>
            <a:off x="757037" y="5435155"/>
            <a:ext cx="7273056" cy="1351426"/>
            <a:chOff x="757037" y="5435155"/>
            <a:chExt cx="7273056" cy="1351426"/>
          </a:xfrm>
        </p:grpSpPr>
        <p:sp>
          <p:nvSpPr>
            <p:cNvPr id="671748" name="Text Box 4"/>
            <p:cNvSpPr txBox="1">
              <a:spLocks noChangeArrowheads="1"/>
            </p:cNvSpPr>
            <p:nvPr/>
          </p:nvSpPr>
          <p:spPr bwMode="auto">
            <a:xfrm>
              <a:off x="757037" y="5435155"/>
              <a:ext cx="7273056" cy="12025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l">
                <a:buFont typeface="Arial" panose="020B0604020202020204" pitchFamily="34" charset="0"/>
                <a:buNone/>
              </a:pPr>
              <a:r>
                <a:rPr lang="zh-CN" altLang="en-US" sz="36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答：森林</a:t>
              </a:r>
              <a:r>
                <a:rPr lang="zh-CN" altLang="en-US" sz="36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部分比草地部分</a:t>
              </a:r>
              <a:r>
                <a:rPr lang="zh-CN" altLang="en-US" sz="36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多占公园面积的    。</a:t>
              </a:r>
              <a:endPara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86" name="Group 142"/>
            <p:cNvGrpSpPr/>
            <p:nvPr/>
          </p:nvGrpSpPr>
          <p:grpSpPr bwMode="auto">
            <a:xfrm>
              <a:off x="2286492" y="5857893"/>
              <a:ext cx="431801" cy="928688"/>
              <a:chOff x="1209" y="3683"/>
              <a:chExt cx="272" cy="585"/>
            </a:xfrm>
          </p:grpSpPr>
          <p:grpSp>
            <p:nvGrpSpPr>
              <p:cNvPr id="87" name="Group 137"/>
              <p:cNvGrpSpPr/>
              <p:nvPr/>
            </p:nvGrpSpPr>
            <p:grpSpPr bwMode="auto">
              <a:xfrm>
                <a:off x="1209" y="3953"/>
                <a:ext cx="272" cy="315"/>
                <a:chOff x="1209" y="3953"/>
                <a:chExt cx="272" cy="315"/>
              </a:xfrm>
            </p:grpSpPr>
            <p:sp>
              <p:nvSpPr>
                <p:cNvPr id="89" name="Rectangle 133"/>
                <p:cNvSpPr>
                  <a:spLocks noChangeArrowheads="1"/>
                </p:cNvSpPr>
                <p:nvPr/>
              </p:nvSpPr>
              <p:spPr bwMode="auto">
                <a:xfrm>
                  <a:off x="1209" y="3958"/>
                  <a:ext cx="215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 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Arial" panose="020B0604020202020204" pitchFamily="34" charset="0"/>
                    </a:rPr>
                    <a:t>5</a:t>
                  </a:r>
                  <a:endPara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Line 132"/>
                <p:cNvSpPr>
                  <a:spLocks noChangeShapeType="1"/>
                </p:cNvSpPr>
                <p:nvPr/>
              </p:nvSpPr>
              <p:spPr bwMode="auto">
                <a:xfrm>
                  <a:off x="1209" y="3953"/>
                  <a:ext cx="272" cy="0"/>
                </a:xfrm>
                <a:prstGeom prst="line">
                  <a:avLst/>
                </a:prstGeom>
                <a:noFill/>
                <a:ln w="19050">
                  <a:solidFill>
                    <a:srgbClr val="C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320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88" name="Rectangle 134"/>
              <p:cNvSpPr>
                <a:spLocks noChangeArrowheads="1"/>
              </p:cNvSpPr>
              <p:nvPr/>
            </p:nvSpPr>
            <p:spPr bwMode="auto">
              <a:xfrm>
                <a:off x="1299" y="3683"/>
                <a:ext cx="14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91" name="Group 142"/>
          <p:cNvGrpSpPr/>
          <p:nvPr/>
        </p:nvGrpSpPr>
        <p:grpSpPr bwMode="auto">
          <a:xfrm>
            <a:off x="2682386" y="4622940"/>
            <a:ext cx="457201" cy="941389"/>
            <a:chOff x="3742" y="3329"/>
            <a:chExt cx="288" cy="593"/>
          </a:xfrm>
        </p:grpSpPr>
        <p:grpSp>
          <p:nvGrpSpPr>
            <p:cNvPr id="92" name="Group 137"/>
            <p:cNvGrpSpPr/>
            <p:nvPr/>
          </p:nvGrpSpPr>
          <p:grpSpPr bwMode="auto">
            <a:xfrm>
              <a:off x="3742" y="3612"/>
              <a:ext cx="288" cy="310"/>
              <a:chOff x="3742" y="3612"/>
              <a:chExt cx="288" cy="310"/>
            </a:xfrm>
          </p:grpSpPr>
          <p:sp>
            <p:nvSpPr>
              <p:cNvPr id="94" name="Rectangle 133"/>
              <p:cNvSpPr>
                <a:spLocks noChangeArrowheads="1"/>
              </p:cNvSpPr>
              <p:nvPr/>
            </p:nvSpPr>
            <p:spPr bwMode="auto">
              <a:xfrm>
                <a:off x="3742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5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3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96" name="Text Box 6"/>
          <p:cNvSpPr txBox="1">
            <a:spLocks noChangeArrowheads="1"/>
          </p:cNvSpPr>
          <p:nvPr/>
        </p:nvSpPr>
        <p:spPr bwMode="auto">
          <a:xfrm>
            <a:off x="2060886" y="479596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97" name="竖卷形 96"/>
          <p:cNvSpPr/>
          <p:nvPr/>
        </p:nvSpPr>
        <p:spPr>
          <a:xfrm>
            <a:off x="7021981" y="791118"/>
            <a:ext cx="1008112" cy="1955522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方法二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98" name="Group 142"/>
          <p:cNvGrpSpPr/>
          <p:nvPr/>
        </p:nvGrpSpPr>
        <p:grpSpPr bwMode="auto">
          <a:xfrm>
            <a:off x="2588720" y="3606140"/>
            <a:ext cx="568326" cy="930276"/>
            <a:chOff x="3683" y="3329"/>
            <a:chExt cx="358" cy="586"/>
          </a:xfrm>
        </p:grpSpPr>
        <p:grpSp>
          <p:nvGrpSpPr>
            <p:cNvPr id="99" name="Group 137"/>
            <p:cNvGrpSpPr/>
            <p:nvPr/>
          </p:nvGrpSpPr>
          <p:grpSpPr bwMode="auto">
            <a:xfrm>
              <a:off x="3683" y="3605"/>
              <a:ext cx="358" cy="310"/>
              <a:chOff x="3683" y="3605"/>
              <a:chExt cx="358" cy="310"/>
            </a:xfrm>
          </p:grpSpPr>
          <p:sp>
            <p:nvSpPr>
              <p:cNvPr id="101" name="Rectangle 133"/>
              <p:cNvSpPr>
                <a:spLocks noChangeArrowheads="1"/>
              </p:cNvSpPr>
              <p:nvPr/>
            </p:nvSpPr>
            <p:spPr bwMode="auto">
              <a:xfrm>
                <a:off x="3683" y="3605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2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0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6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3" name="Text Box 6"/>
          <p:cNvSpPr txBox="1">
            <a:spLocks noChangeArrowheads="1"/>
          </p:cNvSpPr>
          <p:nvPr/>
        </p:nvSpPr>
        <p:spPr bwMode="auto">
          <a:xfrm>
            <a:off x="2060886" y="377917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CF207"/>
              </a:clrFrom>
              <a:clrTo>
                <a:srgbClr val="FCF20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5732" y="3182406"/>
            <a:ext cx="2935166" cy="2300103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8" grpId="0"/>
      <p:bldP spid="49" grpId="0"/>
      <p:bldP spid="85" grpId="0"/>
      <p:bldP spid="96" grpId="0"/>
      <p:bldP spid="1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593605" y="796793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738499" y="768218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7" name="Group 148"/>
          <p:cNvGrpSpPr/>
          <p:nvPr/>
        </p:nvGrpSpPr>
        <p:grpSpPr bwMode="auto">
          <a:xfrm>
            <a:off x="3274391" y="647026"/>
            <a:ext cx="385764" cy="906464"/>
            <a:chOff x="3732" y="3329"/>
            <a:chExt cx="243" cy="571"/>
          </a:xfrm>
        </p:grpSpPr>
        <p:grpSp>
          <p:nvGrpSpPr>
            <p:cNvPr id="8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10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11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9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2" name="Group 143"/>
          <p:cNvGrpSpPr/>
          <p:nvPr/>
        </p:nvGrpSpPr>
        <p:grpSpPr bwMode="auto">
          <a:xfrm>
            <a:off x="2194275" y="646883"/>
            <a:ext cx="503238" cy="936627"/>
            <a:chOff x="3748" y="3332"/>
            <a:chExt cx="317" cy="590"/>
          </a:xfrm>
        </p:grpSpPr>
        <p:grpSp>
          <p:nvGrpSpPr>
            <p:cNvPr id="13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5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6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4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7" name="Group 142"/>
          <p:cNvGrpSpPr/>
          <p:nvPr/>
        </p:nvGrpSpPr>
        <p:grpSpPr bwMode="auto">
          <a:xfrm>
            <a:off x="1187624" y="620688"/>
            <a:ext cx="431801" cy="941389"/>
            <a:chOff x="3758" y="3329"/>
            <a:chExt cx="272" cy="593"/>
          </a:xfrm>
        </p:grpSpPr>
        <p:grpSp>
          <p:nvGrpSpPr>
            <p:cNvPr id="18" name="Group 137"/>
            <p:cNvGrpSpPr/>
            <p:nvPr/>
          </p:nvGrpSpPr>
          <p:grpSpPr bwMode="auto">
            <a:xfrm>
              <a:off x="3758" y="3612"/>
              <a:ext cx="272" cy="310"/>
              <a:chOff x="3758" y="3612"/>
              <a:chExt cx="272" cy="310"/>
            </a:xfrm>
          </p:grpSpPr>
          <p:sp>
            <p:nvSpPr>
              <p:cNvPr id="20" name="Rectangle 133"/>
              <p:cNvSpPr>
                <a:spLocks noChangeArrowheads="1"/>
              </p:cNvSpPr>
              <p:nvPr/>
            </p:nvSpPr>
            <p:spPr bwMode="auto">
              <a:xfrm>
                <a:off x="3758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2</a:t>
                </a:r>
              </a:p>
            </p:txBody>
          </p:sp>
          <p:sp>
            <p:nvSpPr>
              <p:cNvPr id="21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9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592017" y="191820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2736911" y="1889632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24" name="Group 148"/>
          <p:cNvGrpSpPr/>
          <p:nvPr/>
        </p:nvGrpSpPr>
        <p:grpSpPr bwMode="auto">
          <a:xfrm>
            <a:off x="3272803" y="1768440"/>
            <a:ext cx="385764" cy="906464"/>
            <a:chOff x="3732" y="3329"/>
            <a:chExt cx="243" cy="571"/>
          </a:xfrm>
        </p:grpSpPr>
        <p:grpSp>
          <p:nvGrpSpPr>
            <p:cNvPr id="25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27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28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26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9" name="Group 143"/>
          <p:cNvGrpSpPr/>
          <p:nvPr/>
        </p:nvGrpSpPr>
        <p:grpSpPr bwMode="auto">
          <a:xfrm>
            <a:off x="2192687" y="1768297"/>
            <a:ext cx="503238" cy="936627"/>
            <a:chOff x="3748" y="3332"/>
            <a:chExt cx="317" cy="590"/>
          </a:xfrm>
        </p:grpSpPr>
        <p:grpSp>
          <p:nvGrpSpPr>
            <p:cNvPr id="30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32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33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1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4" name="Group 142"/>
          <p:cNvGrpSpPr/>
          <p:nvPr/>
        </p:nvGrpSpPr>
        <p:grpSpPr bwMode="auto">
          <a:xfrm>
            <a:off x="1043158" y="1742102"/>
            <a:ext cx="574676" cy="941389"/>
            <a:chOff x="3668" y="3329"/>
            <a:chExt cx="362" cy="593"/>
          </a:xfrm>
        </p:grpSpPr>
        <p:grpSp>
          <p:nvGrpSpPr>
            <p:cNvPr id="35" name="Group 137"/>
            <p:cNvGrpSpPr/>
            <p:nvPr/>
          </p:nvGrpSpPr>
          <p:grpSpPr bwMode="auto">
            <a:xfrm>
              <a:off x="3668" y="3612"/>
              <a:ext cx="362" cy="310"/>
              <a:chOff x="3668" y="3612"/>
              <a:chExt cx="362" cy="310"/>
            </a:xfrm>
          </p:grpSpPr>
          <p:sp>
            <p:nvSpPr>
              <p:cNvPr id="37" name="Rectangle 133"/>
              <p:cNvSpPr>
                <a:spLocks noChangeArrowheads="1"/>
              </p:cNvSpPr>
              <p:nvPr/>
            </p:nvSpPr>
            <p:spPr bwMode="auto">
              <a:xfrm>
                <a:off x="3668" y="3612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8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6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539136" y="1915129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1691680" y="2826288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41" name="Group 148"/>
          <p:cNvGrpSpPr/>
          <p:nvPr/>
        </p:nvGrpSpPr>
        <p:grpSpPr bwMode="auto">
          <a:xfrm>
            <a:off x="2227572" y="2705096"/>
            <a:ext cx="385764" cy="906464"/>
            <a:chOff x="3732" y="3329"/>
            <a:chExt cx="243" cy="571"/>
          </a:xfrm>
        </p:grpSpPr>
        <p:grpSp>
          <p:nvGrpSpPr>
            <p:cNvPr id="42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44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45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43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46" name="Group 142"/>
          <p:cNvGrpSpPr/>
          <p:nvPr/>
        </p:nvGrpSpPr>
        <p:grpSpPr bwMode="auto">
          <a:xfrm>
            <a:off x="1043574" y="2678758"/>
            <a:ext cx="574676" cy="941389"/>
            <a:chOff x="3668" y="3329"/>
            <a:chExt cx="362" cy="593"/>
          </a:xfrm>
        </p:grpSpPr>
        <p:grpSp>
          <p:nvGrpSpPr>
            <p:cNvPr id="47" name="Group 137"/>
            <p:cNvGrpSpPr/>
            <p:nvPr/>
          </p:nvGrpSpPr>
          <p:grpSpPr bwMode="auto">
            <a:xfrm>
              <a:off x="3668" y="3612"/>
              <a:ext cx="362" cy="310"/>
              <a:chOff x="3668" y="3612"/>
              <a:chExt cx="362" cy="310"/>
            </a:xfrm>
          </p:grpSpPr>
          <p:sp>
            <p:nvSpPr>
              <p:cNvPr id="49" name="Rectangle 133"/>
              <p:cNvSpPr>
                <a:spLocks noChangeArrowheads="1"/>
              </p:cNvSpPr>
              <p:nvPr/>
            </p:nvSpPr>
            <p:spPr bwMode="auto">
              <a:xfrm>
                <a:off x="3668" y="3612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0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8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8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539552" y="2851785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52" name="Text Box 8"/>
          <p:cNvSpPr txBox="1">
            <a:spLocks noChangeArrowheads="1"/>
          </p:cNvSpPr>
          <p:nvPr/>
        </p:nvSpPr>
        <p:spPr bwMode="auto">
          <a:xfrm>
            <a:off x="1691680" y="3711817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53" name="Group 148"/>
          <p:cNvGrpSpPr/>
          <p:nvPr/>
        </p:nvGrpSpPr>
        <p:grpSpPr bwMode="auto">
          <a:xfrm>
            <a:off x="2122794" y="3590625"/>
            <a:ext cx="568327" cy="906464"/>
            <a:chOff x="3666" y="3329"/>
            <a:chExt cx="358" cy="571"/>
          </a:xfrm>
        </p:grpSpPr>
        <p:grpSp>
          <p:nvGrpSpPr>
            <p:cNvPr id="54" name="Group 149"/>
            <p:cNvGrpSpPr/>
            <p:nvPr/>
          </p:nvGrpSpPr>
          <p:grpSpPr bwMode="auto">
            <a:xfrm>
              <a:off x="3666" y="3590"/>
              <a:ext cx="358" cy="310"/>
              <a:chOff x="3666" y="3590"/>
              <a:chExt cx="358" cy="310"/>
            </a:xfrm>
          </p:grpSpPr>
          <p:sp>
            <p:nvSpPr>
              <p:cNvPr id="56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57" name="Rectangle 151"/>
              <p:cNvSpPr>
                <a:spLocks noChangeArrowheads="1"/>
              </p:cNvSpPr>
              <p:nvPr/>
            </p:nvSpPr>
            <p:spPr bwMode="auto">
              <a:xfrm>
                <a:off x="3666" y="3590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55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58" name="Group 142"/>
          <p:cNvGrpSpPr/>
          <p:nvPr/>
        </p:nvGrpSpPr>
        <p:grpSpPr bwMode="auto">
          <a:xfrm>
            <a:off x="1041991" y="3554762"/>
            <a:ext cx="576264" cy="950914"/>
            <a:chOff x="3667" y="3323"/>
            <a:chExt cx="363" cy="599"/>
          </a:xfrm>
        </p:grpSpPr>
        <p:grpSp>
          <p:nvGrpSpPr>
            <p:cNvPr id="59" name="Group 137"/>
            <p:cNvGrpSpPr/>
            <p:nvPr/>
          </p:nvGrpSpPr>
          <p:grpSpPr bwMode="auto">
            <a:xfrm>
              <a:off x="3667" y="3612"/>
              <a:ext cx="363" cy="310"/>
              <a:chOff x="3667" y="3612"/>
              <a:chExt cx="363" cy="310"/>
            </a:xfrm>
          </p:grpSpPr>
          <p:sp>
            <p:nvSpPr>
              <p:cNvPr id="61" name="Rectangle 133"/>
              <p:cNvSpPr>
                <a:spLocks noChangeArrowheads="1"/>
              </p:cNvSpPr>
              <p:nvPr/>
            </p:nvSpPr>
            <p:spPr bwMode="auto">
              <a:xfrm>
                <a:off x="3667" y="3612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2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0" name="Rectangle 134"/>
            <p:cNvSpPr>
              <a:spLocks noChangeArrowheads="1"/>
            </p:cNvSpPr>
            <p:nvPr/>
          </p:nvSpPr>
          <p:spPr bwMode="auto">
            <a:xfrm>
              <a:off x="3827" y="3323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8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63" name="Text Box 6"/>
          <p:cNvSpPr txBox="1">
            <a:spLocks noChangeArrowheads="1"/>
          </p:cNvSpPr>
          <p:nvPr/>
        </p:nvSpPr>
        <p:spPr bwMode="auto">
          <a:xfrm>
            <a:off x="539552" y="3737314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64" name="Group 142"/>
          <p:cNvGrpSpPr/>
          <p:nvPr/>
        </p:nvGrpSpPr>
        <p:grpSpPr bwMode="auto">
          <a:xfrm>
            <a:off x="1092367" y="4505672"/>
            <a:ext cx="568326" cy="930276"/>
            <a:chOff x="3683" y="3329"/>
            <a:chExt cx="358" cy="586"/>
          </a:xfrm>
        </p:grpSpPr>
        <p:grpSp>
          <p:nvGrpSpPr>
            <p:cNvPr id="65" name="Group 137"/>
            <p:cNvGrpSpPr/>
            <p:nvPr/>
          </p:nvGrpSpPr>
          <p:grpSpPr bwMode="auto">
            <a:xfrm>
              <a:off x="3683" y="3605"/>
              <a:ext cx="358" cy="310"/>
              <a:chOff x="3683" y="3605"/>
              <a:chExt cx="358" cy="310"/>
            </a:xfrm>
          </p:grpSpPr>
          <p:sp>
            <p:nvSpPr>
              <p:cNvPr id="67" name="Rectangle 133"/>
              <p:cNvSpPr>
                <a:spLocks noChangeArrowheads="1"/>
              </p:cNvSpPr>
              <p:nvPr/>
            </p:nvSpPr>
            <p:spPr bwMode="auto">
              <a:xfrm>
                <a:off x="3683" y="3605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8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6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6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69" name="Text Box 6"/>
          <p:cNvSpPr txBox="1">
            <a:spLocks noChangeArrowheads="1"/>
          </p:cNvSpPr>
          <p:nvPr/>
        </p:nvSpPr>
        <p:spPr bwMode="auto">
          <a:xfrm>
            <a:off x="564533" y="4678702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70" name="Group 142"/>
          <p:cNvGrpSpPr/>
          <p:nvPr/>
        </p:nvGrpSpPr>
        <p:grpSpPr bwMode="auto">
          <a:xfrm>
            <a:off x="2253919" y="4530030"/>
            <a:ext cx="457201" cy="941389"/>
            <a:chOff x="3742" y="3329"/>
            <a:chExt cx="288" cy="593"/>
          </a:xfrm>
        </p:grpSpPr>
        <p:grpSp>
          <p:nvGrpSpPr>
            <p:cNvPr id="71" name="Group 137"/>
            <p:cNvGrpSpPr/>
            <p:nvPr/>
          </p:nvGrpSpPr>
          <p:grpSpPr bwMode="auto">
            <a:xfrm>
              <a:off x="3742" y="3612"/>
              <a:ext cx="288" cy="310"/>
              <a:chOff x="3742" y="3612"/>
              <a:chExt cx="288" cy="310"/>
            </a:xfrm>
          </p:grpSpPr>
          <p:sp>
            <p:nvSpPr>
              <p:cNvPr id="73" name="Rectangle 133"/>
              <p:cNvSpPr>
                <a:spLocks noChangeArrowheads="1"/>
              </p:cNvSpPr>
              <p:nvPr/>
            </p:nvSpPr>
            <p:spPr bwMode="auto">
              <a:xfrm>
                <a:off x="3742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4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2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5" name="Text Box 6"/>
          <p:cNvSpPr txBox="1">
            <a:spLocks noChangeArrowheads="1"/>
          </p:cNvSpPr>
          <p:nvPr/>
        </p:nvSpPr>
        <p:spPr bwMode="auto">
          <a:xfrm>
            <a:off x="1632419" y="470305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sp>
        <p:nvSpPr>
          <p:cNvPr id="76" name="Text Box 6"/>
          <p:cNvSpPr txBox="1">
            <a:spLocks noChangeArrowheads="1"/>
          </p:cNvSpPr>
          <p:nvPr/>
        </p:nvSpPr>
        <p:spPr bwMode="auto">
          <a:xfrm>
            <a:off x="5792375" y="770598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77" name="Text Box 8"/>
          <p:cNvSpPr txBox="1">
            <a:spLocks noChangeArrowheads="1"/>
          </p:cNvSpPr>
          <p:nvPr/>
        </p:nvSpPr>
        <p:spPr bwMode="auto">
          <a:xfrm>
            <a:off x="6937269" y="742023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78" name="Group 148"/>
          <p:cNvGrpSpPr/>
          <p:nvPr/>
        </p:nvGrpSpPr>
        <p:grpSpPr bwMode="auto">
          <a:xfrm>
            <a:off x="7473161" y="620831"/>
            <a:ext cx="385764" cy="906464"/>
            <a:chOff x="3732" y="3329"/>
            <a:chExt cx="243" cy="571"/>
          </a:xfrm>
        </p:grpSpPr>
        <p:grpSp>
          <p:nvGrpSpPr>
            <p:cNvPr id="79" name="Group 149"/>
            <p:cNvGrpSpPr/>
            <p:nvPr/>
          </p:nvGrpSpPr>
          <p:grpSpPr bwMode="auto">
            <a:xfrm>
              <a:off x="3732" y="3590"/>
              <a:ext cx="243" cy="310"/>
              <a:chOff x="3732" y="3590"/>
              <a:chExt cx="243" cy="310"/>
            </a:xfrm>
          </p:grpSpPr>
          <p:sp>
            <p:nvSpPr>
              <p:cNvPr id="81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82" name="Rectangle 151"/>
              <p:cNvSpPr>
                <a:spLocks noChangeArrowheads="1"/>
              </p:cNvSpPr>
              <p:nvPr/>
            </p:nvSpPr>
            <p:spPr bwMode="auto">
              <a:xfrm>
                <a:off x="3732" y="3590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5</a:t>
                </a:r>
              </a:p>
            </p:txBody>
          </p:sp>
        </p:grpSp>
        <p:sp>
          <p:nvSpPr>
            <p:cNvPr id="80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83" name="Group 143"/>
          <p:cNvGrpSpPr/>
          <p:nvPr/>
        </p:nvGrpSpPr>
        <p:grpSpPr bwMode="auto">
          <a:xfrm>
            <a:off x="6393045" y="620688"/>
            <a:ext cx="503238" cy="936627"/>
            <a:chOff x="3748" y="3332"/>
            <a:chExt cx="317" cy="590"/>
          </a:xfrm>
        </p:grpSpPr>
        <p:grpSp>
          <p:nvGrpSpPr>
            <p:cNvPr id="84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86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87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5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88" name="Group 142"/>
          <p:cNvGrpSpPr/>
          <p:nvPr/>
        </p:nvGrpSpPr>
        <p:grpSpPr bwMode="auto">
          <a:xfrm>
            <a:off x="5386394" y="594493"/>
            <a:ext cx="431801" cy="941389"/>
            <a:chOff x="3758" y="3329"/>
            <a:chExt cx="272" cy="593"/>
          </a:xfrm>
        </p:grpSpPr>
        <p:grpSp>
          <p:nvGrpSpPr>
            <p:cNvPr id="89" name="Group 137"/>
            <p:cNvGrpSpPr/>
            <p:nvPr/>
          </p:nvGrpSpPr>
          <p:grpSpPr bwMode="auto">
            <a:xfrm>
              <a:off x="3758" y="3612"/>
              <a:ext cx="272" cy="310"/>
              <a:chOff x="3758" y="3612"/>
              <a:chExt cx="272" cy="310"/>
            </a:xfrm>
          </p:grpSpPr>
          <p:sp>
            <p:nvSpPr>
              <p:cNvPr id="91" name="Rectangle 133"/>
              <p:cNvSpPr>
                <a:spLocks noChangeArrowheads="1"/>
              </p:cNvSpPr>
              <p:nvPr/>
            </p:nvSpPr>
            <p:spPr bwMode="auto">
              <a:xfrm>
                <a:off x="3758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2</a:t>
                </a:r>
              </a:p>
            </p:txBody>
          </p:sp>
          <p:sp>
            <p:nvSpPr>
              <p:cNvPr id="92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0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93" name="Text Box 6"/>
          <p:cNvSpPr txBox="1">
            <a:spLocks noChangeArrowheads="1"/>
          </p:cNvSpPr>
          <p:nvPr/>
        </p:nvSpPr>
        <p:spPr bwMode="auto">
          <a:xfrm>
            <a:off x="5790787" y="173289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＋</a:t>
            </a:r>
            <a:endParaRPr lang="en-US" altLang="zh-CN" sz="3600" dirty="0"/>
          </a:p>
        </p:txBody>
      </p:sp>
      <p:sp>
        <p:nvSpPr>
          <p:cNvPr id="94" name="Text Box 8"/>
          <p:cNvSpPr txBox="1">
            <a:spLocks noChangeArrowheads="1"/>
          </p:cNvSpPr>
          <p:nvPr/>
        </p:nvSpPr>
        <p:spPr bwMode="auto">
          <a:xfrm>
            <a:off x="6935681" y="1704322"/>
            <a:ext cx="603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grpSp>
        <p:nvGrpSpPr>
          <p:cNvPr id="95" name="Group 148"/>
          <p:cNvGrpSpPr/>
          <p:nvPr/>
        </p:nvGrpSpPr>
        <p:grpSpPr bwMode="auto">
          <a:xfrm>
            <a:off x="7328696" y="1583130"/>
            <a:ext cx="568327" cy="906464"/>
            <a:chOff x="3642" y="3329"/>
            <a:chExt cx="358" cy="571"/>
          </a:xfrm>
        </p:grpSpPr>
        <p:grpSp>
          <p:nvGrpSpPr>
            <p:cNvPr id="96" name="Group 149"/>
            <p:cNvGrpSpPr/>
            <p:nvPr/>
          </p:nvGrpSpPr>
          <p:grpSpPr bwMode="auto">
            <a:xfrm>
              <a:off x="3642" y="3590"/>
              <a:ext cx="358" cy="310"/>
              <a:chOff x="3642" y="3590"/>
              <a:chExt cx="358" cy="310"/>
            </a:xfrm>
          </p:grpSpPr>
          <p:sp>
            <p:nvSpPr>
              <p:cNvPr id="98" name="Line 150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99" name="Rectangle 151"/>
              <p:cNvSpPr>
                <a:spLocks noChangeArrowheads="1"/>
              </p:cNvSpPr>
              <p:nvPr/>
            </p:nvSpPr>
            <p:spPr bwMode="auto">
              <a:xfrm>
                <a:off x="3642" y="3590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7" name="Rectangle 152"/>
            <p:cNvSpPr>
              <a:spLocks noChangeArrowheads="1"/>
            </p:cNvSpPr>
            <p:nvPr/>
          </p:nvSpPr>
          <p:spPr bwMode="auto">
            <a:xfrm>
              <a:off x="3798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00" name="Group 143"/>
          <p:cNvGrpSpPr/>
          <p:nvPr/>
        </p:nvGrpSpPr>
        <p:grpSpPr bwMode="auto">
          <a:xfrm>
            <a:off x="6391457" y="1582987"/>
            <a:ext cx="503238" cy="936627"/>
            <a:chOff x="3748" y="3332"/>
            <a:chExt cx="317" cy="590"/>
          </a:xfrm>
        </p:grpSpPr>
        <p:grpSp>
          <p:nvGrpSpPr>
            <p:cNvPr id="101" name="Group 144"/>
            <p:cNvGrpSpPr/>
            <p:nvPr/>
          </p:nvGrpSpPr>
          <p:grpSpPr bwMode="auto">
            <a:xfrm>
              <a:off x="3748" y="3612"/>
              <a:ext cx="317" cy="310"/>
              <a:chOff x="3748" y="3612"/>
              <a:chExt cx="317" cy="310"/>
            </a:xfrm>
          </p:grpSpPr>
          <p:sp>
            <p:nvSpPr>
              <p:cNvPr id="103" name="Rectangle 146"/>
              <p:cNvSpPr>
                <a:spLocks noChangeArrowheads="1"/>
              </p:cNvSpPr>
              <p:nvPr/>
            </p:nvSpPr>
            <p:spPr bwMode="auto">
              <a:xfrm>
                <a:off x="3778" y="3612"/>
                <a:ext cx="28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04" name="Line 145"/>
              <p:cNvSpPr>
                <a:spLocks noChangeShapeType="1"/>
              </p:cNvSpPr>
              <p:nvPr/>
            </p:nvSpPr>
            <p:spPr bwMode="auto">
              <a:xfrm>
                <a:off x="3748" y="3630"/>
                <a:ext cx="316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2" name="Rectangle 147"/>
            <p:cNvSpPr>
              <a:spLocks noChangeArrowheads="1"/>
            </p:cNvSpPr>
            <p:nvPr/>
          </p:nvSpPr>
          <p:spPr bwMode="auto">
            <a:xfrm>
              <a:off x="3858" y="3332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05" name="Group 142"/>
          <p:cNvGrpSpPr/>
          <p:nvPr/>
        </p:nvGrpSpPr>
        <p:grpSpPr bwMode="auto">
          <a:xfrm>
            <a:off x="5241928" y="1556792"/>
            <a:ext cx="574676" cy="941389"/>
            <a:chOff x="3668" y="3329"/>
            <a:chExt cx="362" cy="593"/>
          </a:xfrm>
        </p:grpSpPr>
        <p:grpSp>
          <p:nvGrpSpPr>
            <p:cNvPr id="106" name="Group 137"/>
            <p:cNvGrpSpPr/>
            <p:nvPr/>
          </p:nvGrpSpPr>
          <p:grpSpPr bwMode="auto">
            <a:xfrm>
              <a:off x="3668" y="3612"/>
              <a:ext cx="362" cy="310"/>
              <a:chOff x="3668" y="3612"/>
              <a:chExt cx="362" cy="310"/>
            </a:xfrm>
          </p:grpSpPr>
          <p:sp>
            <p:nvSpPr>
              <p:cNvPr id="108" name="Rectangle 133"/>
              <p:cNvSpPr>
                <a:spLocks noChangeArrowheads="1"/>
              </p:cNvSpPr>
              <p:nvPr/>
            </p:nvSpPr>
            <p:spPr bwMode="auto">
              <a:xfrm>
                <a:off x="3668" y="3612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9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7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10" name="Text Box 6"/>
          <p:cNvSpPr txBox="1">
            <a:spLocks noChangeArrowheads="1"/>
          </p:cNvSpPr>
          <p:nvPr/>
        </p:nvSpPr>
        <p:spPr bwMode="auto">
          <a:xfrm>
            <a:off x="4737906" y="1729819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11" name="Group 142"/>
          <p:cNvGrpSpPr/>
          <p:nvPr/>
        </p:nvGrpSpPr>
        <p:grpSpPr bwMode="auto">
          <a:xfrm>
            <a:off x="5384803" y="2621813"/>
            <a:ext cx="1670977" cy="987427"/>
            <a:chOff x="3758" y="3314"/>
            <a:chExt cx="272" cy="622"/>
          </a:xfrm>
        </p:grpSpPr>
        <p:grpSp>
          <p:nvGrpSpPr>
            <p:cNvPr id="112" name="Group 137"/>
            <p:cNvGrpSpPr/>
            <p:nvPr/>
          </p:nvGrpSpPr>
          <p:grpSpPr bwMode="auto">
            <a:xfrm>
              <a:off x="3758" y="3626"/>
              <a:ext cx="272" cy="310"/>
              <a:chOff x="3758" y="3626"/>
              <a:chExt cx="272" cy="310"/>
            </a:xfrm>
          </p:grpSpPr>
          <p:sp>
            <p:nvSpPr>
              <p:cNvPr id="114" name="Rectangle 133"/>
              <p:cNvSpPr>
                <a:spLocks noChangeArrowheads="1"/>
              </p:cNvSpPr>
              <p:nvPr/>
            </p:nvSpPr>
            <p:spPr bwMode="auto">
              <a:xfrm>
                <a:off x="3830" y="3626"/>
                <a:ext cx="124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15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13" name="Rectangle 134"/>
            <p:cNvSpPr>
              <a:spLocks noChangeArrowheads="1"/>
            </p:cNvSpPr>
            <p:nvPr/>
          </p:nvSpPr>
          <p:spPr bwMode="auto">
            <a:xfrm>
              <a:off x="3774" y="3314"/>
              <a:ext cx="245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5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＋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－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2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16" name="Text Box 6"/>
          <p:cNvSpPr txBox="1">
            <a:spLocks noChangeArrowheads="1"/>
          </p:cNvSpPr>
          <p:nvPr/>
        </p:nvSpPr>
        <p:spPr bwMode="auto">
          <a:xfrm>
            <a:off x="4746027" y="2784066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17" name="Group 142"/>
          <p:cNvGrpSpPr/>
          <p:nvPr/>
        </p:nvGrpSpPr>
        <p:grpSpPr bwMode="auto">
          <a:xfrm>
            <a:off x="5367527" y="4509120"/>
            <a:ext cx="457201" cy="941389"/>
            <a:chOff x="3742" y="3329"/>
            <a:chExt cx="288" cy="593"/>
          </a:xfrm>
        </p:grpSpPr>
        <p:grpSp>
          <p:nvGrpSpPr>
            <p:cNvPr id="118" name="Group 137"/>
            <p:cNvGrpSpPr/>
            <p:nvPr/>
          </p:nvGrpSpPr>
          <p:grpSpPr bwMode="auto">
            <a:xfrm>
              <a:off x="3742" y="3612"/>
              <a:ext cx="288" cy="310"/>
              <a:chOff x="3742" y="3612"/>
              <a:chExt cx="288" cy="310"/>
            </a:xfrm>
          </p:grpSpPr>
          <p:sp>
            <p:nvSpPr>
              <p:cNvPr id="120" name="Rectangle 133"/>
              <p:cNvSpPr>
                <a:spLocks noChangeArrowheads="1"/>
              </p:cNvSpPr>
              <p:nvPr/>
            </p:nvSpPr>
            <p:spPr bwMode="auto">
              <a:xfrm>
                <a:off x="3742" y="3612"/>
                <a:ext cx="215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21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19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3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2" name="Text Box 6"/>
          <p:cNvSpPr txBox="1">
            <a:spLocks noChangeArrowheads="1"/>
          </p:cNvSpPr>
          <p:nvPr/>
        </p:nvSpPr>
        <p:spPr bwMode="auto">
          <a:xfrm>
            <a:off x="4746027" y="4682147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123" name="Group 142"/>
          <p:cNvGrpSpPr/>
          <p:nvPr/>
        </p:nvGrpSpPr>
        <p:grpSpPr bwMode="auto">
          <a:xfrm>
            <a:off x="5273861" y="3606140"/>
            <a:ext cx="568326" cy="930276"/>
            <a:chOff x="3683" y="3329"/>
            <a:chExt cx="358" cy="586"/>
          </a:xfrm>
        </p:grpSpPr>
        <p:grpSp>
          <p:nvGrpSpPr>
            <p:cNvPr id="124" name="Group 137"/>
            <p:cNvGrpSpPr/>
            <p:nvPr/>
          </p:nvGrpSpPr>
          <p:grpSpPr bwMode="auto">
            <a:xfrm>
              <a:off x="3683" y="3605"/>
              <a:ext cx="358" cy="310"/>
              <a:chOff x="3683" y="3605"/>
              <a:chExt cx="358" cy="310"/>
            </a:xfrm>
          </p:grpSpPr>
          <p:sp>
            <p:nvSpPr>
              <p:cNvPr id="126" name="Rectangle 133"/>
              <p:cNvSpPr>
                <a:spLocks noChangeArrowheads="1"/>
              </p:cNvSpPr>
              <p:nvPr/>
            </p:nvSpPr>
            <p:spPr bwMode="auto">
              <a:xfrm>
                <a:off x="3683" y="3605"/>
                <a:ext cx="35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zh-CN" sz="3200" dirty="0">
                  <a:solidFill>
                    <a:srgbClr val="C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27" name="Line 132"/>
              <p:cNvSpPr>
                <a:spLocks noChangeShapeType="1"/>
              </p:cNvSpPr>
              <p:nvPr/>
            </p:nvSpPr>
            <p:spPr bwMode="auto">
              <a:xfrm>
                <a:off x="3758" y="3630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25" name="Rectangle 134"/>
            <p:cNvSpPr>
              <a:spLocks noChangeArrowheads="1"/>
            </p:cNvSpPr>
            <p:nvPr/>
          </p:nvSpPr>
          <p:spPr bwMode="auto">
            <a:xfrm>
              <a:off x="3821" y="3329"/>
              <a:ext cx="143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6</a:t>
              </a:r>
              <a:endPara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8" name="Text Box 6"/>
          <p:cNvSpPr txBox="1">
            <a:spLocks noChangeArrowheads="1"/>
          </p:cNvSpPr>
          <p:nvPr/>
        </p:nvSpPr>
        <p:spPr bwMode="auto">
          <a:xfrm>
            <a:off x="4746027" y="377917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/>
              <a:t>＝</a:t>
            </a:r>
            <a:endParaRPr lang="en-US" altLang="zh-CN" sz="3600" dirty="0"/>
          </a:p>
        </p:txBody>
      </p:sp>
      <p:grpSp>
        <p:nvGrpSpPr>
          <p:cNvPr id="3" name="组合 2"/>
          <p:cNvGrpSpPr/>
          <p:nvPr/>
        </p:nvGrpSpPr>
        <p:grpSpPr>
          <a:xfrm>
            <a:off x="107504" y="5557563"/>
            <a:ext cx="8820472" cy="800695"/>
            <a:chOff x="107504" y="5557563"/>
            <a:chExt cx="8820472" cy="800695"/>
          </a:xfrm>
        </p:grpSpPr>
        <p:sp>
          <p:nvSpPr>
            <p:cNvPr id="674820" name="AutoShape 4"/>
            <p:cNvSpPr>
              <a:spLocks noChangeArrowheads="1"/>
            </p:cNvSpPr>
            <p:nvPr/>
          </p:nvSpPr>
          <p:spPr bwMode="auto">
            <a:xfrm>
              <a:off x="107504" y="5557563"/>
              <a:ext cx="8820472" cy="800695"/>
            </a:xfrm>
            <a:prstGeom prst="cloudCallout">
              <a:avLst>
                <a:gd name="adj1" fmla="val -43750"/>
                <a:gd name="adj2" fmla="val 70000"/>
              </a:avLst>
            </a:prstGeom>
            <a:solidFill>
              <a:srgbClr val="FFFF00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sz="3600" dirty="0"/>
            </a:p>
          </p:txBody>
        </p:sp>
        <p:sp>
          <p:nvSpPr>
            <p:cNvPr id="2" name="矩形 1"/>
            <p:cNvSpPr/>
            <p:nvPr/>
          </p:nvSpPr>
          <p:spPr>
            <a:xfrm>
              <a:off x="1188523" y="5658547"/>
              <a:ext cx="639950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600" dirty="0">
                  <a:solidFill>
                    <a:srgbClr val="000000"/>
                  </a:solidFill>
                  <a:ea typeface="华文楷体" panose="02010600040101010101" pitchFamily="2" charset="-122"/>
                  <a:cs typeface="Times New Roman" panose="02020603050405020304" pitchFamily="18" charset="0"/>
                </a:rPr>
                <a:t>两种方法有什么区别与联系呢</a:t>
              </a:r>
              <a:r>
                <a:rPr lang="en-US" altLang="zh-CN" sz="3600" dirty="0">
                  <a:solidFill>
                    <a:srgbClr val="000000"/>
                  </a:solidFill>
                  <a:ea typeface="华文楷体" panose="02010600040101010101" pitchFamily="2" charset="-122"/>
                  <a:cs typeface="Times New Roman" panose="02020603050405020304" pitchFamily="18" charset="0"/>
                </a:rPr>
                <a:t>?</a:t>
              </a:r>
              <a:endParaRPr lang="zh-CN" altLang="en-US" sz="3600" dirty="0"/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2" grpId="0"/>
      <p:bldP spid="23" grpId="0"/>
      <p:bldP spid="39" grpId="0"/>
      <p:bldP spid="40" grpId="0"/>
      <p:bldP spid="51" grpId="0"/>
      <p:bldP spid="52" grpId="0"/>
      <p:bldP spid="63" grpId="0"/>
      <p:bldP spid="69" grpId="0"/>
      <p:bldP spid="75" grpId="0"/>
      <p:bldP spid="76" grpId="0"/>
      <p:bldP spid="77" grpId="0"/>
      <p:bldP spid="93" grpId="0"/>
      <p:bldP spid="94" grpId="0"/>
      <p:bldP spid="110" grpId="0"/>
      <p:bldP spid="116" grpId="0"/>
      <p:bldP spid="122" grpId="0"/>
      <p:bldP spid="12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2735</Words>
  <Application>WPS 演示</Application>
  <PresentationFormat>全屏显示(4:3)</PresentationFormat>
  <Paragraphs>1558</Paragraphs>
  <Slides>42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人教版数学五年级下册第6单元</dc:title>
  <dc:creator>吉林梓翰教育图书有限公司</dc:creator>
  <cp:lastModifiedBy>lenovop</cp:lastModifiedBy>
  <cp:revision>718</cp:revision>
  <dcterms:created xsi:type="dcterms:W3CDTF">2015-11-21T07:20:00Z</dcterms:created>
  <dcterms:modified xsi:type="dcterms:W3CDTF">2021-11-01T05:45:27Z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