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83" r:id="rId4"/>
    <p:sldId id="284" r:id="rId5"/>
    <p:sldId id="285" r:id="rId6"/>
    <p:sldId id="270" r:id="rId7"/>
  </p:sldIdLst>
  <p:sldSz cx="9144000" cy="5143500" type="screen16x9"/>
  <p:notesSz cx="6858000" cy="9144000"/>
  <p:embeddedFontLst>
    <p:embeddedFont>
      <p:font typeface="DFPOP1-W9" charset="-128"/>
      <p:regular r:id="rId9"/>
    </p:embeddedFont>
    <p:embeddedFont>
      <p:font typeface="楷体" pitchFamily="49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101" d="100"/>
          <a:sy n="101" d="100"/>
        </p:scale>
        <p:origin x="-102" y="-240"/>
      </p:cViewPr>
      <p:guideLst>
        <p:guide orient="horz" pos="1619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0077" y="1736433"/>
            <a:ext cx="368722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解决问题</a:t>
            </a:r>
            <a:endParaRPr lang="en-US" altLang="zh-CN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7"/>
          <p:cNvSpPr txBox="1"/>
          <p:nvPr/>
        </p:nvSpPr>
        <p:spPr>
          <a:xfrm>
            <a:off x="2924175" y="3379296"/>
            <a:ext cx="4376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答：这批面粉共有     吨。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7"/>
          <p:cNvSpPr txBox="1"/>
          <p:nvPr/>
        </p:nvSpPr>
        <p:spPr>
          <a:xfrm>
            <a:off x="2814637" y="2412509"/>
            <a:ext cx="4500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 -      =      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39" y="910590"/>
            <a:ext cx="730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食堂新进一批面粉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已经吃了      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剩下的比吃了的少      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这批面粉共有多少吨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856210" y="1264196"/>
            <a:ext cx="492443" cy="18876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数学知识巧应用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graphicFrame>
        <p:nvGraphicFramePr>
          <p:cNvPr id="39" name="表格 38"/>
          <p:cNvGraphicFramePr/>
          <p:nvPr/>
        </p:nvGraphicFramePr>
        <p:xfrm>
          <a:off x="5439098" y="848682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2" name="表格 41"/>
          <p:cNvGraphicFramePr/>
          <p:nvPr/>
        </p:nvGraphicFramePr>
        <p:xfrm>
          <a:off x="2250441" y="2312671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/>
          <p:nvPr/>
        </p:nvGraphicFramePr>
        <p:xfrm>
          <a:off x="3245786" y="2312671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/>
          <p:nvPr/>
        </p:nvGraphicFramePr>
        <p:xfrm>
          <a:off x="4188760" y="2312671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/>
          <p:nvPr/>
        </p:nvGraphicFramePr>
        <p:xfrm>
          <a:off x="5217461" y="2312671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/>
          <p:nvPr/>
        </p:nvGraphicFramePr>
        <p:xfrm>
          <a:off x="5569905" y="3336607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/>
          <p:nvPr/>
        </p:nvGraphicFramePr>
        <p:xfrm>
          <a:off x="1819585" y="1415419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7" grpId="0"/>
      <p:bldP spid="15" grpId="0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7"/>
          <p:cNvSpPr txBox="1"/>
          <p:nvPr/>
        </p:nvSpPr>
        <p:spPr>
          <a:xfrm>
            <a:off x="1938338" y="3236421"/>
            <a:ext cx="5248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答：还剩全长的     没修。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2950" y="910590"/>
            <a:ext cx="7915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某工程队要修一条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 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第一次修了全长的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比第二次多修了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还剩全长的几分之几没修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9" name="表格 18"/>
          <p:cNvGraphicFramePr/>
          <p:nvPr/>
        </p:nvGraphicFramePr>
        <p:xfrm>
          <a:off x="2991170" y="1415419"/>
          <a:ext cx="555943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943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graphicFrame>
        <p:nvGraphicFramePr>
          <p:cNvPr id="42" name="表格 41"/>
          <p:cNvGraphicFramePr/>
          <p:nvPr/>
        </p:nvGraphicFramePr>
        <p:xfrm>
          <a:off x="3836356" y="2207893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/>
          <p:nvPr/>
        </p:nvGraphicFramePr>
        <p:xfrm>
          <a:off x="3045778" y="2207893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/>
          <p:nvPr/>
        </p:nvGraphicFramePr>
        <p:xfrm>
          <a:off x="5060304" y="2207893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47" name="TextBox 7"/>
          <p:cNvSpPr txBox="1"/>
          <p:nvPr/>
        </p:nvSpPr>
        <p:spPr>
          <a:xfrm>
            <a:off x="1514474" y="2269634"/>
            <a:ext cx="3700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     -(    -     )=</a:t>
            </a:r>
          </a:p>
        </p:txBody>
      </p:sp>
      <p:graphicFrame>
        <p:nvGraphicFramePr>
          <p:cNvPr id="25" name="表格 24"/>
          <p:cNvGraphicFramePr/>
          <p:nvPr/>
        </p:nvGraphicFramePr>
        <p:xfrm>
          <a:off x="4269742" y="3179447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/>
          <p:nvPr/>
        </p:nvGraphicFramePr>
        <p:xfrm>
          <a:off x="7706047" y="843920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/>
          <p:nvPr/>
        </p:nvGraphicFramePr>
        <p:xfrm>
          <a:off x="2098041" y="2207893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5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7"/>
          <p:cNvSpPr txBox="1"/>
          <p:nvPr/>
        </p:nvSpPr>
        <p:spPr>
          <a:xfrm>
            <a:off x="0" y="2641109"/>
            <a:ext cx="4029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(1-     )×     =</a:t>
            </a:r>
          </a:p>
        </p:txBody>
      </p:sp>
      <p:sp>
        <p:nvSpPr>
          <p:cNvPr id="26" name="TextBox 7"/>
          <p:cNvSpPr txBox="1"/>
          <p:nvPr/>
        </p:nvSpPr>
        <p:spPr>
          <a:xfrm>
            <a:off x="4524376" y="2693496"/>
            <a:ext cx="4205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黄瓜和番茄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    +    =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2950" y="910590"/>
            <a:ext cx="7915275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实验小学有一块蔬菜园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      种了黄瓜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剩下的部分的一半种植番茄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种植番茄的面积占整个蔬菜园的几分之几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种植黄瓜和番茄的面积共占整个蔬菜园的几分之几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graphicFrame>
        <p:nvGraphicFramePr>
          <p:cNvPr id="42" name="表格 41"/>
          <p:cNvGraphicFramePr/>
          <p:nvPr/>
        </p:nvGraphicFramePr>
        <p:xfrm>
          <a:off x="3736362" y="2579368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/>
          <p:nvPr/>
        </p:nvGraphicFramePr>
        <p:xfrm>
          <a:off x="2802904" y="2579368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/>
          <p:nvPr/>
        </p:nvGraphicFramePr>
        <p:xfrm>
          <a:off x="7346293" y="2650802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/>
          <p:nvPr/>
        </p:nvGraphicFramePr>
        <p:xfrm>
          <a:off x="6512880" y="2636522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/>
          <p:nvPr/>
        </p:nvGraphicFramePr>
        <p:xfrm>
          <a:off x="4862835" y="8724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/>
          <p:nvPr/>
        </p:nvGraphicFramePr>
        <p:xfrm>
          <a:off x="1769439" y="2579368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/>
          <p:nvPr/>
        </p:nvGraphicFramePr>
        <p:xfrm>
          <a:off x="8141631" y="2646040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18" name="TextBox 7"/>
          <p:cNvSpPr txBox="1"/>
          <p:nvPr/>
        </p:nvSpPr>
        <p:spPr>
          <a:xfrm>
            <a:off x="1676401" y="3503121"/>
            <a:ext cx="6867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答：种植番茄的面积占整个蔬菜园的     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种植黄瓜和番茄的面积共占整个蔬菜园     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表格 19"/>
          <p:cNvGraphicFramePr/>
          <p:nvPr/>
        </p:nvGraphicFramePr>
        <p:xfrm>
          <a:off x="6765293" y="3460435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/>
          <p:nvPr/>
        </p:nvGraphicFramePr>
        <p:xfrm>
          <a:off x="7136744" y="3998590"/>
          <a:ext cx="4400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0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6" grpId="0"/>
      <p:bldP spid="15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</TotalTime>
  <Words>256</Words>
  <Application>WPS 演示</Application>
  <PresentationFormat>全屏显示(16:9)</PresentationFormat>
  <Paragraphs>70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</cp:lastModifiedBy>
  <cp:revision>146</cp:revision>
  <dcterms:created xsi:type="dcterms:W3CDTF">2015-12-05T09:26:00Z</dcterms:created>
  <dcterms:modified xsi:type="dcterms:W3CDTF">2019-10-11T08:31:43Z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