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9" r:id="rId8"/>
    <p:sldId id="337" r:id="rId9"/>
    <p:sldId id="340" r:id="rId10"/>
    <p:sldId id="341" r:id="rId11"/>
    <p:sldId id="342" r:id="rId12"/>
    <p:sldId id="34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571486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瓶口香糖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请你设计一个方案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用天平把它找出来。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1071538" y="2428874"/>
            <a:ext cx="707236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瓶放在天平的左、右两边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如果平衡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那么剩下的那瓶是少的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如果不平衡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那么轻的那瓶是少的。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571486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袋食盐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袋每袋重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克重一些。你能用天平找出重的那袋食盐吗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071538" y="2500312"/>
            <a:ext cx="7072362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放在天平的左、右两边各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如果平衡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那么剩下的一袋就是要找的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如果不平衡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那么重的那边有要找的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把重的这边的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袋放在天平上再称一次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就能找到重的那袋。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找次品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14362"/>
            <a:ext cx="85011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当天平的左右两边放入的物体质量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天平就会平衡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如果把质量不同的两个物体分别放在天平的左右两边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的一边会翘起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的一边会下沉。</a:t>
            </a:r>
          </a:p>
        </p:txBody>
      </p:sp>
      <p:sp>
        <p:nvSpPr>
          <p:cNvPr id="4" name="矩形 3"/>
          <p:cNvSpPr/>
          <p:nvPr/>
        </p:nvSpPr>
        <p:spPr>
          <a:xfrm>
            <a:off x="5857884" y="928676"/>
            <a:ext cx="14961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43174" y="2571750"/>
            <a:ext cx="14961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578" y="2571750"/>
            <a:ext cx="14961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000114"/>
            <a:ext cx="8501122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两边质量相等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天平处于平衡状态。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1351" y="1479610"/>
            <a:ext cx="76812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=              -         =         1+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72396" y="2610103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09847" y="1578765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285984" y="1578765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8541" y="1578765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024491" y="1578765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035423" y="1578765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524953" y="1578765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85720" y="24717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14414" y="24717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95929" y="24717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035423" y="247174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667829" y="24717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143504" y="1578765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572396" y="1578765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366633" y="24717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5143504" y="24717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929586" y="24717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1538" y="1479610"/>
            <a:ext cx="78241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=                +       =             +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=                +       =              -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28860" y="2567237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034" y="1550193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428860" y="15501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00166" y="1550193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286116" y="1550193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04997" y="1550193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929322" y="1550193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048203" y="1550193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00034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500166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428992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429124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119509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7119641" y="24288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286380" y="15501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929586" y="1550193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5357818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8072462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571486"/>
            <a:ext cx="756084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包糖果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用天平找出质量不足的一包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保证能找出质量不足的一包至少需要称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盒饼干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盒少了几块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用天平称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次能保证找出这盒饼干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72264" y="1785932"/>
            <a:ext cx="70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143254"/>
            <a:ext cx="70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571486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瓶的质量相同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瓶是糖水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比其他水略重一些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次能保证找出这瓶糖水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6380" y="1833086"/>
            <a:ext cx="7445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571486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看图回答问题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同样体积的水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盐水稍重一些。如果用天平称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至少称几次能保证找出加盐的那瓶水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rw471.jpg" descr="id:214749002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857238"/>
            <a:ext cx="3913465" cy="11017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1868" y="3214692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423</Words>
  <Application>WPS 演示</Application>
  <PresentationFormat>全屏显示(16:9)</PresentationFormat>
  <Paragraphs>107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299</cp:revision>
  <dcterms:created xsi:type="dcterms:W3CDTF">2018-12-06T02:32:00Z</dcterms:created>
  <dcterms:modified xsi:type="dcterms:W3CDTF">2020-11-05T03:09:16Z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