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6"/>
  </p:notesMasterIdLst>
  <p:sldIdLst>
    <p:sldId id="271" r:id="rId2"/>
    <p:sldId id="258" r:id="rId3"/>
    <p:sldId id="327" r:id="rId4"/>
    <p:sldId id="341" r:id="rId5"/>
    <p:sldId id="343" r:id="rId6"/>
    <p:sldId id="344" r:id="rId7"/>
    <p:sldId id="342" r:id="rId8"/>
    <p:sldId id="333" r:id="rId9"/>
    <p:sldId id="345" r:id="rId10"/>
    <p:sldId id="346" r:id="rId11"/>
    <p:sldId id="332" r:id="rId12"/>
    <p:sldId id="348" r:id="rId13"/>
    <p:sldId id="349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62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-189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0" r:id="rId6"/>
    <p:sldLayoutId id="2147483666" r:id="rId7"/>
    <p:sldLayoutId id="2147483667" r:id="rId8"/>
    <p:sldLayoutId id="2147483668" r:id="rId9"/>
    <p:sldLayoutId id="2147483669" r:id="rId10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7224" y="1214428"/>
            <a:ext cx="7643866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修建一个长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米、宽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米、深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米的游泳池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这个游泳池占地多少平方米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在游泳池的底部和四壁贴瓷砖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需要贴多少平方米的瓷砖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642910" y="428610"/>
            <a:ext cx="621510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14546" y="3000378"/>
            <a:ext cx="378621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25×15=375(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6" name="矩形 5"/>
          <p:cNvSpPr/>
          <p:nvPr/>
        </p:nvSpPr>
        <p:spPr>
          <a:xfrm>
            <a:off x="1285852" y="3571882"/>
            <a:ext cx="67151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25×15+25×2×2+15×2×2=535(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3" name="矩形 12"/>
          <p:cNvSpPr/>
          <p:nvPr/>
        </p:nvSpPr>
        <p:spPr>
          <a:xfrm>
            <a:off x="1428728" y="4143386"/>
            <a:ext cx="65008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答：需要贴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平方米的瓷砖。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85786" y="1071552"/>
            <a:ext cx="7215238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一节火车车厢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从里面量长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2.8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装的煤高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平均每立方米煤重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吨。这节车厢里的煤重多少吨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571604" y="2928940"/>
            <a:ext cx="65008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13×2.8×1.5=54.6(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10" y="428610"/>
            <a:ext cx="621510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480" y="3643320"/>
            <a:ext cx="65008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54.6×1.4=76.44(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2976" y="4143386"/>
            <a:ext cx="65008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答：这节车厢里的煤重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76.44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10" y="1071552"/>
            <a:ext cx="81439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一块长为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厘米、宽为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厘米的长方形铁板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把它的四个角分别切掉边长为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厘米的正方形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然后焊成一个无盖的盒子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它的容积是多少立方厘米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642910" y="428610"/>
            <a:ext cx="621510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71538" y="2786064"/>
            <a:ext cx="43577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:40-4×2=32(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pic>
        <p:nvPicPr>
          <p:cNvPr id="22" name="YY173.EPS" descr="id:214749007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5074" y="3071816"/>
            <a:ext cx="2203286" cy="1357322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71538" y="3286130"/>
            <a:ext cx="43577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:30-4×2=22(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24" name="矩形 23"/>
          <p:cNvSpPr/>
          <p:nvPr/>
        </p:nvSpPr>
        <p:spPr>
          <a:xfrm>
            <a:off x="857224" y="3786196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:32×22×4=2816(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25" name="矩形 24"/>
          <p:cNvSpPr/>
          <p:nvPr/>
        </p:nvSpPr>
        <p:spPr>
          <a:xfrm>
            <a:off x="785786" y="4357700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答：它的容积是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10" y="1071552"/>
            <a:ext cx="8143932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有一个长方体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如下图所示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它的正面和上面的面积之和是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平方厘米。如果它的长、宽、高都是质数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那么这个长方体的体积是多少立方厘米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642910" y="428610"/>
            <a:ext cx="621510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71538" y="2904656"/>
            <a:ext cx="2571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209=11×19</a:t>
            </a:r>
          </a:p>
        </p:txBody>
      </p:sp>
      <p:sp>
        <p:nvSpPr>
          <p:cNvPr id="23" name="矩形 22"/>
          <p:cNvSpPr/>
          <p:nvPr/>
        </p:nvSpPr>
        <p:spPr>
          <a:xfrm>
            <a:off x="3500430" y="2857502"/>
            <a:ext cx="2571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19=2+17</a:t>
            </a:r>
          </a:p>
        </p:txBody>
      </p:sp>
      <p:sp>
        <p:nvSpPr>
          <p:cNvPr id="24" name="矩形 23"/>
          <p:cNvSpPr/>
          <p:nvPr/>
        </p:nvSpPr>
        <p:spPr>
          <a:xfrm>
            <a:off x="857224" y="3571882"/>
            <a:ext cx="57150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2×17×11=374(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25" name="矩形 24"/>
          <p:cNvSpPr/>
          <p:nvPr/>
        </p:nvSpPr>
        <p:spPr>
          <a:xfrm>
            <a:off x="785786" y="4286262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答：长方体的体积是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xs246.EPS" descr="id:214749008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68" y="3071816"/>
            <a:ext cx="1662630" cy="10001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24100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465544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图形与几何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4282" y="642924"/>
            <a:ext cx="89297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一个正方体的棱长是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 dm,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它的所有棱长的和是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)dm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在括号里填上适当的数。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9.3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11.8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baseline="30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3540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6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m340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baseline="30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mL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)L           36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 baseline="30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596" y="-18"/>
            <a:ext cx="764386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一、填一填。</a:t>
            </a:r>
          </a:p>
        </p:txBody>
      </p:sp>
      <p:sp>
        <p:nvSpPr>
          <p:cNvPr id="16" name="矩形 15"/>
          <p:cNvSpPr/>
          <p:nvPr/>
        </p:nvSpPr>
        <p:spPr>
          <a:xfrm>
            <a:off x="714348" y="1357304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</a:p>
        </p:txBody>
      </p:sp>
      <p:sp>
        <p:nvSpPr>
          <p:cNvPr id="17" name="矩形 16"/>
          <p:cNvSpPr/>
          <p:nvPr/>
        </p:nvSpPr>
        <p:spPr>
          <a:xfrm>
            <a:off x="1785918" y="2571750"/>
            <a:ext cx="1357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9300</a:t>
            </a:r>
          </a:p>
        </p:txBody>
      </p:sp>
      <p:sp>
        <p:nvSpPr>
          <p:cNvPr id="18" name="矩形 17"/>
          <p:cNvSpPr/>
          <p:nvPr/>
        </p:nvSpPr>
        <p:spPr>
          <a:xfrm>
            <a:off x="6715140" y="250031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11800</a:t>
            </a:r>
          </a:p>
        </p:txBody>
      </p:sp>
      <p:sp>
        <p:nvSpPr>
          <p:cNvPr id="19" name="矩形 18"/>
          <p:cNvSpPr/>
          <p:nvPr/>
        </p:nvSpPr>
        <p:spPr>
          <a:xfrm>
            <a:off x="2357422" y="321469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3.54</a:t>
            </a:r>
          </a:p>
        </p:txBody>
      </p:sp>
      <p:sp>
        <p:nvSpPr>
          <p:cNvPr id="20" name="矩形 19"/>
          <p:cNvSpPr/>
          <p:nvPr/>
        </p:nvSpPr>
        <p:spPr>
          <a:xfrm>
            <a:off x="7000892" y="321469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6.04</a:t>
            </a:r>
          </a:p>
        </p:txBody>
      </p:sp>
      <p:sp>
        <p:nvSpPr>
          <p:cNvPr id="21" name="矩形 20"/>
          <p:cNvSpPr/>
          <p:nvPr/>
        </p:nvSpPr>
        <p:spPr>
          <a:xfrm>
            <a:off x="1857356" y="392907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0.038</a:t>
            </a:r>
          </a:p>
        </p:txBody>
      </p:sp>
      <p:sp>
        <p:nvSpPr>
          <p:cNvPr id="22" name="矩形 21"/>
          <p:cNvSpPr/>
          <p:nvPr/>
        </p:nvSpPr>
        <p:spPr>
          <a:xfrm>
            <a:off x="6215074" y="385763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0.36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7158" y="857238"/>
            <a:ext cx="82868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一个长方体盒子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宽和高都是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它的表面积是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个棱长为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的正方体拼成一个长方体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表面积最多减少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升盐水装入容积是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毫升的盐水瓶里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瓶。</a:t>
            </a:r>
          </a:p>
        </p:txBody>
      </p:sp>
      <p:sp>
        <p:nvSpPr>
          <p:cNvPr id="8" name="矩形 7"/>
          <p:cNvSpPr/>
          <p:nvPr/>
        </p:nvSpPr>
        <p:spPr>
          <a:xfrm>
            <a:off x="428596" y="214296"/>
            <a:ext cx="764386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一、填一填。</a:t>
            </a:r>
          </a:p>
        </p:txBody>
      </p:sp>
      <p:sp>
        <p:nvSpPr>
          <p:cNvPr id="5" name="矩形 4"/>
          <p:cNvSpPr/>
          <p:nvPr/>
        </p:nvSpPr>
        <p:spPr>
          <a:xfrm>
            <a:off x="2214546" y="1500180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</a:p>
        </p:txBody>
      </p:sp>
      <p:sp>
        <p:nvSpPr>
          <p:cNvPr id="15" name="矩形 14"/>
          <p:cNvSpPr/>
          <p:nvPr/>
        </p:nvSpPr>
        <p:spPr>
          <a:xfrm>
            <a:off x="2500298" y="278606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</a:t>
            </a:r>
          </a:p>
        </p:txBody>
      </p:sp>
      <p:sp>
        <p:nvSpPr>
          <p:cNvPr id="16" name="矩形 15"/>
          <p:cNvSpPr/>
          <p:nvPr/>
        </p:nvSpPr>
        <p:spPr>
          <a:xfrm>
            <a:off x="714348" y="407194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8564" y="1071552"/>
            <a:ext cx="82868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正方体的棱长扩大为原来的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表面积扩大为原来的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体积扩大为原来的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一个长方体的长是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1.6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宽是长的一半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428596" y="214296"/>
            <a:ext cx="764386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一、填一填。</a:t>
            </a:r>
          </a:p>
        </p:txBody>
      </p:sp>
      <p:sp>
        <p:nvSpPr>
          <p:cNvPr id="5" name="矩形 4"/>
          <p:cNvSpPr/>
          <p:nvPr/>
        </p:nvSpPr>
        <p:spPr>
          <a:xfrm>
            <a:off x="5715008" y="171449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</a:t>
            </a:r>
          </a:p>
        </p:txBody>
      </p:sp>
      <p:sp>
        <p:nvSpPr>
          <p:cNvPr id="16" name="矩形 15"/>
          <p:cNvSpPr/>
          <p:nvPr/>
        </p:nvSpPr>
        <p:spPr>
          <a:xfrm>
            <a:off x="1214414" y="1714494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</a:p>
        </p:txBody>
      </p:sp>
      <p:sp>
        <p:nvSpPr>
          <p:cNvPr id="21" name="矩形 20"/>
          <p:cNvSpPr/>
          <p:nvPr/>
        </p:nvSpPr>
        <p:spPr>
          <a:xfrm>
            <a:off x="2500298" y="300037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8564" y="1071552"/>
            <a:ext cx="8286840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一个立体图形从左面看到的图形是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从上面看到的图形是              。这个立体图形至少由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个小正方体组成。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用同样大的小正方体拼成一个大正方体至少需要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</a:p>
        </p:txBody>
      </p:sp>
      <p:sp>
        <p:nvSpPr>
          <p:cNvPr id="8" name="矩形 7"/>
          <p:cNvSpPr/>
          <p:nvPr/>
        </p:nvSpPr>
        <p:spPr>
          <a:xfrm>
            <a:off x="428596" y="214296"/>
            <a:ext cx="764386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一、填一填。</a:t>
            </a:r>
          </a:p>
        </p:txBody>
      </p:sp>
      <p:sp>
        <p:nvSpPr>
          <p:cNvPr id="5" name="矩形 4"/>
          <p:cNvSpPr/>
          <p:nvPr/>
        </p:nvSpPr>
        <p:spPr>
          <a:xfrm>
            <a:off x="1000100" y="3643320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16" name="矩形 15"/>
          <p:cNvSpPr/>
          <p:nvPr/>
        </p:nvSpPr>
        <p:spPr>
          <a:xfrm>
            <a:off x="1000100" y="2357436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pic>
        <p:nvPicPr>
          <p:cNvPr id="12" name="YY173A.EPS" descr="id:214749005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8156" y="1000114"/>
            <a:ext cx="814174" cy="814174"/>
          </a:xfrm>
          <a:prstGeom prst="rect">
            <a:avLst/>
          </a:prstGeom>
        </p:spPr>
      </p:pic>
      <p:pic>
        <p:nvPicPr>
          <p:cNvPr id="15" name="YY173B.EPS" descr="id:214749006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050" y="1686138"/>
            <a:ext cx="1214446" cy="8141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8564" y="1071552"/>
            <a:ext cx="42863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绕点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顺时针旋转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绕点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逆时针旋转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180°,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428596" y="214296"/>
            <a:ext cx="764386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二、按要求画图。</a:t>
            </a:r>
          </a:p>
        </p:txBody>
      </p:sp>
      <p:pic>
        <p:nvPicPr>
          <p:cNvPr id="26" name="rw60.jpg" descr="id:214749006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2" y="857238"/>
            <a:ext cx="3214710" cy="32262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000114"/>
            <a:ext cx="378621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如下图所示。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rw75.jpg" descr="id:214751006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6182" y="1214428"/>
            <a:ext cx="3357586" cy="33575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7224" y="1214428"/>
            <a:ext cx="764386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用铁丝做一个长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分米、宽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分米、高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分米的长方体框架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至少要用多少分米的铁丝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642910" y="428610"/>
            <a:ext cx="621510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三、解决问题。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5984" y="2714626"/>
            <a:ext cx="44291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6×4+4×4+2×4=48(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1928794" y="3571882"/>
            <a:ext cx="51435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答：至少要用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分米的铁丝。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510</Words>
  <Application>WPS 演示</Application>
  <PresentationFormat>全屏显示(16:9)</PresentationFormat>
  <Paragraphs>75</Paragraphs>
  <Slides>14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350</cp:revision>
  <dcterms:created xsi:type="dcterms:W3CDTF">2018-12-06T02:32:00Z</dcterms:created>
  <dcterms:modified xsi:type="dcterms:W3CDTF">2020-11-06T02:28:45Z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