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69" r:id="rId3"/>
    <p:sldId id="27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24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58106" y="2293323"/>
            <a:ext cx="41248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·P2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34183" y="751523"/>
            <a:ext cx="6654591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根据下面从三个方向看到的图形摆一摆。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7824" y="981681"/>
            <a:ext cx="7442454" cy="141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rw76.jpg" descr="id:214751307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5756" y="2736365"/>
            <a:ext cx="1281732" cy="131521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25</Words>
  <Application>WPS 演示</Application>
  <PresentationFormat>全屏显示(16:9)</PresentationFormat>
  <Paragraphs>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224</cp:revision>
  <dcterms:created xsi:type="dcterms:W3CDTF">2018-11-20T01:02:00Z</dcterms:created>
  <dcterms:modified xsi:type="dcterms:W3CDTF">2019-09-05T07:04:32Z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