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56" r:id="rId2"/>
    <p:sldId id="269" r:id="rId3"/>
    <p:sldId id="272" r:id="rId4"/>
    <p:sldId id="273" r:id="rId5"/>
    <p:sldId id="274" r:id="rId6"/>
    <p:sldId id="275" r:id="rId7"/>
    <p:sldId id="276" r:id="rId8"/>
    <p:sldId id="277" r:id="rId9"/>
    <p:sldId id="280" r:id="rId10"/>
    <p:sldId id="282" r:id="rId11"/>
    <p:sldId id="278" r:id="rId12"/>
    <p:sldId id="281" r:id="rId13"/>
    <p:sldId id="271" r:id="rId14"/>
  </p:sldIdLst>
  <p:sldSz cx="9144000" cy="5143500" type="screen16x9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FBD"/>
    <a:srgbClr val="FFBD8B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69" d="100"/>
          <a:sy n="69" d="100"/>
        </p:scale>
        <p:origin x="-96" y="-240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2019/9/5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2019/9/5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2019/9/5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2019/9/5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2019/9/5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2019/9/5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2019/9/5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8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pic>
        <p:nvPicPr>
          <p:cNvPr id="16" name="图片 15" descr="图片777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68" y="10137"/>
            <a:ext cx="1889604" cy="646123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2558106" y="2293323"/>
            <a:ext cx="470834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单元</a:t>
            </a:r>
            <a:r>
              <a:rPr lang="en-US" altLang="zh-CN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·P3</a:t>
            </a:r>
            <a:r>
              <a:rPr lang="en-US" altLang="zh-CN" sz="36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~</a:t>
            </a:r>
            <a:r>
              <a:rPr lang="en-US" altLang="zh-CN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练习一</a:t>
            </a:r>
          </a:p>
        </p:txBody>
      </p:sp>
      <p:pic>
        <p:nvPicPr>
          <p:cNvPr id="1026" name="Picture 2" descr="D:\数学下册增值服务（人教版各种）\通用东西\封面图\人教六下.png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1134183" y="751523"/>
            <a:ext cx="6654591" cy="132238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60832" y="272415"/>
            <a:ext cx="6827520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6.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30364" y="792015"/>
            <a:ext cx="8070291" cy="34163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提示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:(1)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从正面看到的图形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是     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可以用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3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个正方体摆出来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;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如果用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4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个正方体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可以先摆出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3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个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如      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),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再在①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或②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的前面或后面摆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个。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(2)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如果是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5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个、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6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个、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7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个或更多小正方体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可以先摆出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3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个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如       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),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再在①或②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或②和③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的前面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或后面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把剩余的小正方体摆上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有多种摆法。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8" name="xs271.EPS" descr="id:2147513119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21381" y="798367"/>
            <a:ext cx="637310" cy="637310"/>
          </a:xfrm>
          <a:prstGeom prst="rect">
            <a:avLst/>
          </a:prstGeom>
        </p:spPr>
      </p:pic>
      <p:pic>
        <p:nvPicPr>
          <p:cNvPr id="9" name="XS272.EPS" descr="id:2147513126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02795" y="1329227"/>
            <a:ext cx="752602" cy="752602"/>
          </a:xfrm>
          <a:prstGeom prst="rect">
            <a:avLst/>
          </a:prstGeom>
        </p:spPr>
      </p:pic>
      <p:pic>
        <p:nvPicPr>
          <p:cNvPr id="10" name="XS273.EPS" descr="id:2147513133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55886" y="2423735"/>
            <a:ext cx="752602" cy="752602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60832" y="272415"/>
            <a:ext cx="6827520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7.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pic>
        <p:nvPicPr>
          <p:cNvPr id="4099" name="Picture 3" descr="C:\Users\lenovop\Desktop\图片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528" y="1353150"/>
            <a:ext cx="7834249" cy="1998126"/>
          </a:xfrm>
          <a:prstGeom prst="rect">
            <a:avLst/>
          </a:prstGeom>
          <a:noFill/>
        </p:spPr>
      </p:pic>
      <p:pic>
        <p:nvPicPr>
          <p:cNvPr id="1026" name="Picture 2" descr="D:\数学下册增值服务（人教版各种）\通用东西\数学人教换图（小天使替换）\人教四色.tif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 l="63817"/>
          <a:stretch>
            <a:fillRect/>
          </a:stretch>
        </p:blipFill>
        <p:spPr bwMode="auto">
          <a:xfrm>
            <a:off x="7329014" y="1158239"/>
            <a:ext cx="1103850" cy="1081659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60832" y="272415"/>
            <a:ext cx="68275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搭的这组积木，从正面看是</a:t>
            </a:r>
            <a:r>
              <a:rPr lang="zh-CN" altLang="en-US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      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，从左面看是</a:t>
            </a:r>
            <a:r>
              <a:rPr lang="zh-CN" altLang="en-US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     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731311" y="210126"/>
            <a:ext cx="1117614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①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7680" y="1628299"/>
            <a:ext cx="8137970" cy="1660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156838" y="764307"/>
            <a:ext cx="1117614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③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60832" y="272415"/>
            <a:ext cx="68275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右边的三个图形分别是从什么方向看到的？填一填。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349992" y="3117917"/>
            <a:ext cx="1117614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上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384" y="2115116"/>
            <a:ext cx="1767840" cy="1009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18185" y="2165020"/>
            <a:ext cx="7206359" cy="957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639824" y="3094863"/>
            <a:ext cx="72847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从（     ）面看      从（     ）面看     从（     ）面看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843810" y="3117917"/>
            <a:ext cx="1117614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正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7296064" y="3117917"/>
            <a:ext cx="1117614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左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60832" y="272415"/>
            <a:ext cx="682752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）如果从正面看到的是               ，用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5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个小正方形可以怎样摆？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）如果再从上面看到的是               ，你能确定这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5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个小正方体是怎样摆的吗？摆摆看。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627893" y="1360052"/>
            <a:ext cx="423258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答案不唯一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满足题意即可。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53600" y="195072"/>
            <a:ext cx="1033206" cy="766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49048" y="1818091"/>
            <a:ext cx="1066535" cy="7915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517056" y="3244270"/>
            <a:ext cx="4232580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能确定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摆一摆略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60832" y="272415"/>
            <a:ext cx="6827520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根据下面从三个方向看到的图形摆一摆。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091184" y="2534031"/>
            <a:ext cx="6827520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从正面看               从左面看                从上面看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05828" y="1305687"/>
            <a:ext cx="172402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17417" y="1312545"/>
            <a:ext cx="1123950" cy="93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1037" y="1300353"/>
            <a:ext cx="1657350" cy="93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rw77.jpg" descr="id:2147513084;FounderCES"/>
          <p:cNvPicPr/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75002" y="3465018"/>
            <a:ext cx="1597514" cy="954581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60832" y="272415"/>
            <a:ext cx="6827520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4.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下面是用小正方体搭建的一些几何体。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248022" y="4445181"/>
            <a:ext cx="1117614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①③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63168" y="894316"/>
            <a:ext cx="6913055" cy="2737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566672" y="3838575"/>
            <a:ext cx="6827520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）哪些从正面看是       ？哪些从左边看是      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11827" y="3892106"/>
            <a:ext cx="47625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94105" y="3627311"/>
            <a:ext cx="485775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933331" y="4436397"/>
            <a:ext cx="1117614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⑥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60832" y="272415"/>
            <a:ext cx="68275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）如果从正面看到的和⑤一样，用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5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个小正方体摆一摆，有多少种不同的摆法？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551200" y="2288307"/>
            <a:ext cx="2182107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答案不唯一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)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05968" y="3046095"/>
            <a:ext cx="6827520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）和同桌之间互相提一个问题并解答。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pic>
        <p:nvPicPr>
          <p:cNvPr id="7" name="0151.EPS" descr="id:2147513091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91387" y="1566414"/>
            <a:ext cx="1195703" cy="1202710"/>
          </a:xfrm>
          <a:prstGeom prst="rect">
            <a:avLst/>
          </a:prstGeom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650655" y="3604488"/>
            <a:ext cx="2182107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略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60832" y="272415"/>
            <a:ext cx="6827520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5.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哪个几何体符合要求？在对的括号里打“√”。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426510" y="1470889"/>
            <a:ext cx="1117614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1712" y="1079967"/>
            <a:ext cx="1636261" cy="2567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40864" y="1052010"/>
            <a:ext cx="6327458" cy="2602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60832" y="272415"/>
            <a:ext cx="6827520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6.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223637" y="3382814"/>
            <a:ext cx="5715017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有多种摆法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示例如下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: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7681" y="749808"/>
            <a:ext cx="8241792" cy="1942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76656" y="2802255"/>
            <a:ext cx="6827520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）如果是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4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个小正方体，可以怎样摆？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pic>
        <p:nvPicPr>
          <p:cNvPr id="7" name="XS269.EPS" descr="id:2147513105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54325" y="4046019"/>
            <a:ext cx="4736444" cy="886197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60832" y="272415"/>
            <a:ext cx="6827520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6.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653127" y="3271979"/>
            <a:ext cx="4551235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有多种摆法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示例如下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: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7681" y="749808"/>
            <a:ext cx="8241792" cy="1942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51965" y="2677565"/>
            <a:ext cx="6827520" cy="1135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）如果是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5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个、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6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个、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7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个或更多的小正方体，可以怎样摆？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pic>
        <p:nvPicPr>
          <p:cNvPr id="7" name="XS270.EPS" descr="id:2147513112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51084" y="3875408"/>
            <a:ext cx="3256857" cy="1139937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6dfc2d7-a997-41ff-b683-2e8187037bc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413</Words>
  <Application>WPS 演示</Application>
  <PresentationFormat>全屏显示(16:9)</PresentationFormat>
  <Paragraphs>38</Paragraphs>
  <Slides>13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250</cp:revision>
  <dcterms:created xsi:type="dcterms:W3CDTF">2018-11-20T01:02:00Z</dcterms:created>
  <dcterms:modified xsi:type="dcterms:W3CDTF">2019-09-05T07:22:37Z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