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82" r:id="rId9"/>
    <p:sldId id="279" r:id="rId10"/>
    <p:sldId id="280" r:id="rId11"/>
    <p:sldId id="281" r:id="rId12"/>
    <p:sldId id="271" r:id="rId13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24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460826" y="2293323"/>
            <a:ext cx="6564619" cy="81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·P113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114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练习二十七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134183" y="751523"/>
            <a:ext cx="6654591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229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用天平找次品时，所测物品数目与至少需要测试的次数有以下关系。（只含一个次品，已知次品比正品重或轻。）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60576" y="2040113"/>
            <a:ext cx="5474208" cy="23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229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）要保证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次能测出次品，待测物品可能是多少个？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）从表中你能发现什么规律？为什么？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72836" y="1384990"/>
            <a:ext cx="7043741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要保证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次能测出次品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待测物品可能是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244~729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30036" y="2604190"/>
            <a:ext cx="7121237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从表中可以发现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只要待测的物品数量介于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n-1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+1~3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n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之间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则至少只需要测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次就能保证找出次品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在计算过程中应知道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中的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是几就是几个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相乘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=3×3×3×3×3×3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47798"/>
          <a:stretch>
            <a:fillRect/>
          </a:stretch>
        </p:blipFill>
        <p:spPr bwMode="auto">
          <a:xfrm>
            <a:off x="731520" y="1455801"/>
            <a:ext cx="5205984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1775" b="22202"/>
          <a:stretch>
            <a:fillRect/>
          </a:stretch>
        </p:blipFill>
        <p:spPr bwMode="auto">
          <a:xfrm>
            <a:off x="3584448" y="3448050"/>
            <a:ext cx="4809363" cy="1319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瓶钙片中有一瓶是次品（轻一些），完成下面找次品的过程。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37799" y="2507208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380854" y="3463171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260615"/>
            <a:ext cx="4822889" cy="2583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69017" y="2764571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）如果用天平称，你打算怎样称？你能表示出称的过程吗？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7" name="RW98.EPS" descr="id:214751347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9164" y="3485228"/>
            <a:ext cx="6146462" cy="143659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1" y="272415"/>
            <a:ext cx="761262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）用你的方法称几次可以保证找出来？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/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）你能称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次就保证把它找出来吗？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/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）如果天平两边各放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筐，称一次有可能称出来吗？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83856" y="805870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80838" y="1706408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能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25235" y="2703931"/>
            <a:ext cx="804949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有可能一次称出来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但不能保证称一次就可以称出来。如果天平两端各放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这时天平恰好平衡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那么剩下的那筐就是小松鼠吃过的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这样只称一次就找出了小松鼠吃过的那筐松果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;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如果不平衡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那么还需要至少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次才能保证称出来。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95382" y="3008743"/>
            <a:ext cx="6740253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解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设小明今年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则爸爸今年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(x+24)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9854" y="487679"/>
            <a:ext cx="7177856" cy="2383917"/>
            <a:chOff x="619854" y="487679"/>
            <a:chExt cx="7177856" cy="2383917"/>
          </a:xfrm>
        </p:grpSpPr>
        <p:pic>
          <p:nvPicPr>
            <p:cNvPr id="3075" name="Picture 3" descr="C:\Users\lenovop\Desktop\图片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19854" y="487679"/>
              <a:ext cx="5902866" cy="2383917"/>
            </a:xfrm>
            <a:prstGeom prst="rect">
              <a:avLst/>
            </a:prstGeom>
            <a:noFill/>
          </p:spPr>
        </p:pic>
        <p:pic>
          <p:nvPicPr>
            <p:cNvPr id="3076" name="Picture 4" descr="D:\数学下册增值服务（人教版各种）\通用东西\数学人教换图（小天使替换）\人教四色.t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60278"/>
            <a:stretch>
              <a:fillRect/>
            </a:stretch>
          </p:blipFill>
          <p:spPr bwMode="auto">
            <a:xfrm>
              <a:off x="6488558" y="1355217"/>
              <a:ext cx="1309152" cy="1168527"/>
            </a:xfrm>
            <a:prstGeom prst="rect">
              <a:avLst/>
            </a:prstGeom>
            <a:noFill/>
          </p:spPr>
        </p:pic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65683" y="2362235"/>
            <a:ext cx="5197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你知道今年小明和爸爸各多少岁吗？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309232" y="3517301"/>
            <a:ext cx="674025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方程为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x+24+x=44,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解得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x=10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295382" y="4168463"/>
            <a:ext cx="674025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所以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今年小明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爸爸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盒饼干，其中的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盒质量相同，另有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盒少了几块。如果能用天平称，至少称几次可以保证找出这盒饼干？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65564" y="3269209"/>
            <a:ext cx="525087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盒平均分成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份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至少称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次可以保证找出较轻的那盒饼干。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1832" y="1749501"/>
            <a:ext cx="314325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箱糖果有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袋，其中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袋质量相同，另有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袋质量不足，轻一些。至少称几次能保证找出这袋糖果来？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43456" y="1362505"/>
            <a:ext cx="3640836" cy="1291921"/>
            <a:chOff x="1743042" y="1426463"/>
            <a:chExt cx="4250850" cy="1508379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74492" y="1437704"/>
              <a:ext cx="2819400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3" name="Picture 3" descr="D:\数学下册增值服务（人教版各种）\通用东西\数学人教换图（小天使替换）\人教四色.t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l="63115"/>
            <a:stretch>
              <a:fillRect/>
            </a:stretch>
          </p:blipFill>
          <p:spPr bwMode="auto">
            <a:xfrm flipH="1">
              <a:off x="1743042" y="1426463"/>
              <a:ext cx="1569181" cy="1508379"/>
            </a:xfrm>
            <a:prstGeom prst="rect">
              <a:avLst/>
            </a:prstGeom>
            <a:noFill/>
          </p:spPr>
        </p:pic>
      </p:grpSp>
      <p:pic>
        <p:nvPicPr>
          <p:cNvPr id="5127" name="Picture 7" descr="C:\Users\lenovop\Desktop\图片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5920" y="2078337"/>
            <a:ext cx="6323394" cy="267501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pic>
        <p:nvPicPr>
          <p:cNvPr id="8" name="RW100.EPS" descr="id:214751349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2945" y="814157"/>
            <a:ext cx="7251549" cy="3882534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袋白糖，其中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袋每袋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500g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袋不是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500g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，但不知道比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500g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重还是轻。你能用天平找出来吗？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80655" y="1994591"/>
            <a:ext cx="7653341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第一次天平两边各放一袋白糖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若天平平衡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则剩下的那袋是次品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再称一次就能判断次品是轻还是重了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;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若天平不平衡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则这两袋中一定有一袋是次品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可取下轻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或重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的那袋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把剩下的那袋放上天平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若天平平衡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则轻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或重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的是次品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若天平不平衡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则重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或轻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的是次品。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608</Words>
  <Application>WPS 演示</Application>
  <PresentationFormat>全屏显示(16:9)</PresentationFormat>
  <Paragraphs>35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257</cp:revision>
  <dcterms:created xsi:type="dcterms:W3CDTF">2018-11-20T01:02:00Z</dcterms:created>
  <dcterms:modified xsi:type="dcterms:W3CDTF">2019-09-11T00:50:09Z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