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73" r:id="rId3"/>
    <p:sldId id="27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58106" y="2293323"/>
            <a:ext cx="4589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瓶水，其中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瓶质量相同，另有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瓶是盐水，比其他的水略重一些。至少称几次能保证找出这瓶盐水？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60402" y="2523834"/>
            <a:ext cx="51885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至少称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次能保证找出这瓶盐水。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62</Words>
  <Application>WPS 演示</Application>
  <PresentationFormat>全屏显示(16:9)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232</cp:revision>
  <dcterms:created xsi:type="dcterms:W3CDTF">2018-11-20T01:02:00Z</dcterms:created>
  <dcterms:modified xsi:type="dcterms:W3CDTF">2019-09-11T00:23:06Z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