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99" r:id="rId3"/>
    <p:sldId id="308" r:id="rId4"/>
    <p:sldId id="283" r:id="rId5"/>
    <p:sldId id="298" r:id="rId6"/>
    <p:sldId id="309" r:id="rId7"/>
    <p:sldId id="296" r:id="rId8"/>
    <p:sldId id="310" r:id="rId9"/>
    <p:sldId id="306" r:id="rId10"/>
    <p:sldId id="311" r:id="rId11"/>
    <p:sldId id="307" r:id="rId12"/>
    <p:sldId id="312" r:id="rId13"/>
    <p:sldId id="271" r:id="rId14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119194" y="2293323"/>
            <a:ext cx="56380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·P116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60960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3677" y="803611"/>
            <a:ext cx="6888153" cy="321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730300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）观察这两个折线统计图所表示的数据，说一说折线统计图适合表示数据的什么情况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0513" y="2013988"/>
            <a:ext cx="68693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折线统计图不仅可以表示数量的多少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还能表示数据的增减变化情况。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730300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）说一说绘制复式折线统计图时应该注意什么。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30380" y="3253236"/>
            <a:ext cx="730300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）如果你是高考生或者市场经理，你能从统计图中得到哪些信息？这些信息对你有什么帮助？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03564" y="950959"/>
            <a:ext cx="678872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绘制复式折线统计图时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一定要用不同的图例把两组数据区分开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表示数量的单位长度要相等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横轴上表示时间或其他名称的间隔要相等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在相应的点旁标出数量。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29200" y="4469459"/>
            <a:ext cx="13300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104" y="345567"/>
            <a:ext cx="691286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）“因数与倍数”单元最基本的概念是什么？请写在下面的方框中，并举例说明。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3750" y="1636589"/>
            <a:ext cx="6261994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因数、倍数、奇数、偶数、质数、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合数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举例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104" y="345567"/>
            <a:ext cx="691286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）你能从基本概念出发，把有关的知识整理成一个图吗？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4208" y="2731129"/>
            <a:ext cx="36576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65923"/>
          <a:stretch>
            <a:fillRect/>
          </a:stretch>
        </p:blipFill>
        <p:spPr bwMode="auto">
          <a:xfrm>
            <a:off x="7367968" y="2198681"/>
            <a:ext cx="1776032" cy="184785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6084" y="1324567"/>
            <a:ext cx="2803189" cy="381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1120" y="3563891"/>
            <a:ext cx="6724841" cy="157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5177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个几何体都是由棱长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的小正方体摆成的。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704" y="831589"/>
            <a:ext cx="6900672" cy="161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9392" y="2473071"/>
            <a:ext cx="7906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）下面的图形是聪聪从上面看到的，它们分别是从哪个几何体的上面看到的？将序号写在括号中。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40636" y="458373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28417" y="458373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88492" y="458373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25424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）①、②、③的体积分别是多少？①的体积是③的体积的几分之几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54494" y="2076057"/>
            <a:ext cx="431681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 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 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11 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2542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）如果要把①、②、③分别继续补搭成一个大正方体，每个几何体至少还需要多少个小正方体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）你还能提出其他数学问题并解答吗？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26092" y="384944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4493" y="1815812"/>
            <a:ext cx="31432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0980"/>
          <a:stretch>
            <a:fillRect/>
          </a:stretch>
        </p:blipFill>
        <p:spPr bwMode="auto">
          <a:xfrm>
            <a:off x="6898553" y="1623198"/>
            <a:ext cx="1364852" cy="1240155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20749" y="1757403"/>
            <a:ext cx="431681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60960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71365" y="3710894"/>
            <a:ext cx="5757689" cy="113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把左图绕鱼嘴的顶点连续顺时针旋转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三次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得到右图。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" y="795528"/>
            <a:ext cx="7327392" cy="196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01040" y="2887599"/>
            <a:ext cx="7345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）说一说左图可以通过怎样的变换得到右图。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3296" y="260223"/>
            <a:ext cx="7254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）右图中绿色部分占整个图案的几分之几？红色部分占整个图案的几分之几？红色部分比绿色部分多占整个图案的几分之几？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36930" y="2671803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872" y="345567"/>
            <a:ext cx="60960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137" y="646176"/>
            <a:ext cx="7736020" cy="337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424</Words>
  <Application>WPS 演示</Application>
  <PresentationFormat>全屏显示(16:9)</PresentationFormat>
  <Paragraphs>35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709</cp:revision>
  <dcterms:created xsi:type="dcterms:W3CDTF">2018-11-20T01:02:00Z</dcterms:created>
  <dcterms:modified xsi:type="dcterms:W3CDTF">2019-09-11T01:01:45Z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